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523" r:id="rId3"/>
    <p:sldId id="524" r:id="rId4"/>
    <p:sldId id="258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59" r:id="rId23"/>
    <p:sldId id="360" r:id="rId24"/>
    <p:sldId id="361" r:id="rId25"/>
    <p:sldId id="362" r:id="rId26"/>
    <p:sldId id="363" r:id="rId27"/>
    <p:sldId id="388" r:id="rId28"/>
    <p:sldId id="389" r:id="rId29"/>
    <p:sldId id="390" r:id="rId30"/>
    <p:sldId id="391" r:id="rId31"/>
    <p:sldId id="371" r:id="rId32"/>
    <p:sldId id="392" r:id="rId33"/>
    <p:sldId id="393" r:id="rId34"/>
    <p:sldId id="369" r:id="rId35"/>
    <p:sldId id="394" r:id="rId36"/>
    <p:sldId id="370" r:id="rId37"/>
    <p:sldId id="395" r:id="rId38"/>
    <p:sldId id="396" r:id="rId39"/>
    <p:sldId id="397" r:id="rId40"/>
    <p:sldId id="372" r:id="rId41"/>
    <p:sldId id="398" r:id="rId42"/>
    <p:sldId id="399" r:id="rId43"/>
    <p:sldId id="400" r:id="rId44"/>
    <p:sldId id="373" r:id="rId45"/>
    <p:sldId id="401" r:id="rId46"/>
    <p:sldId id="375" r:id="rId47"/>
    <p:sldId id="402" r:id="rId48"/>
    <p:sldId id="403" r:id="rId49"/>
    <p:sldId id="374" r:id="rId50"/>
    <p:sldId id="404" r:id="rId51"/>
    <p:sldId id="405" r:id="rId52"/>
    <p:sldId id="279" r:id="rId53"/>
    <p:sldId id="280" r:id="rId54"/>
    <p:sldId id="281" r:id="rId55"/>
    <p:sldId id="407" r:id="rId56"/>
    <p:sldId id="376" r:id="rId57"/>
    <p:sldId id="408" r:id="rId58"/>
    <p:sldId id="377" r:id="rId59"/>
    <p:sldId id="409" r:id="rId60"/>
    <p:sldId id="410" r:id="rId61"/>
    <p:sldId id="411" r:id="rId62"/>
    <p:sldId id="412" r:id="rId63"/>
    <p:sldId id="378" r:id="rId64"/>
    <p:sldId id="413" r:id="rId65"/>
    <p:sldId id="379" r:id="rId66"/>
    <p:sldId id="414" r:id="rId67"/>
    <p:sldId id="383" r:id="rId68"/>
    <p:sldId id="415" r:id="rId69"/>
    <p:sldId id="380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283" r:id="rId78"/>
    <p:sldId id="284" r:id="rId79"/>
    <p:sldId id="285" r:id="rId80"/>
    <p:sldId id="286" r:id="rId81"/>
    <p:sldId id="287" r:id="rId82"/>
    <p:sldId id="289" r:id="rId83"/>
    <p:sldId id="290" r:id="rId84"/>
    <p:sldId id="425" r:id="rId85"/>
    <p:sldId id="426" r:id="rId86"/>
    <p:sldId id="427" r:id="rId87"/>
    <p:sldId id="429" r:id="rId88"/>
    <p:sldId id="430" r:id="rId89"/>
    <p:sldId id="431" r:id="rId90"/>
    <p:sldId id="432" r:id="rId91"/>
    <p:sldId id="291" r:id="rId92"/>
    <p:sldId id="292" r:id="rId93"/>
    <p:sldId id="293" r:id="rId94"/>
    <p:sldId id="294" r:id="rId95"/>
    <p:sldId id="295" r:id="rId96"/>
    <p:sldId id="296" r:id="rId97"/>
    <p:sldId id="297" r:id="rId98"/>
    <p:sldId id="298" r:id="rId99"/>
    <p:sldId id="299" r:id="rId100"/>
    <p:sldId id="300" r:id="rId101"/>
    <p:sldId id="301" r:id="rId102"/>
    <p:sldId id="302" r:id="rId103"/>
    <p:sldId id="304" r:id="rId104"/>
    <p:sldId id="305" r:id="rId105"/>
    <p:sldId id="306" r:id="rId106"/>
    <p:sldId id="307" r:id="rId107"/>
    <p:sldId id="308" r:id="rId108"/>
    <p:sldId id="309" r:id="rId109"/>
    <p:sldId id="311" r:id="rId110"/>
    <p:sldId id="312" r:id="rId111"/>
    <p:sldId id="313" r:id="rId112"/>
    <p:sldId id="314" r:id="rId113"/>
    <p:sldId id="433" r:id="rId114"/>
    <p:sldId id="315" r:id="rId115"/>
    <p:sldId id="316" r:id="rId116"/>
    <p:sldId id="317" r:id="rId117"/>
    <p:sldId id="318" r:id="rId118"/>
    <p:sldId id="320" r:id="rId119"/>
    <p:sldId id="321" r:id="rId120"/>
    <p:sldId id="322" r:id="rId121"/>
    <p:sldId id="323" r:id="rId122"/>
    <p:sldId id="324" r:id="rId123"/>
    <p:sldId id="325" r:id="rId124"/>
    <p:sldId id="326" r:id="rId125"/>
    <p:sldId id="327" r:id="rId126"/>
    <p:sldId id="328" r:id="rId127"/>
    <p:sldId id="329" r:id="rId128"/>
    <p:sldId id="434" r:id="rId129"/>
    <p:sldId id="332" r:id="rId130"/>
    <p:sldId id="333" r:id="rId131"/>
    <p:sldId id="334" r:id="rId132"/>
    <p:sldId id="335" r:id="rId133"/>
    <p:sldId id="336" r:id="rId134"/>
    <p:sldId id="337" r:id="rId135"/>
    <p:sldId id="339" r:id="rId136"/>
    <p:sldId id="340" r:id="rId137"/>
    <p:sldId id="341" r:id="rId138"/>
    <p:sldId id="342" r:id="rId139"/>
    <p:sldId id="343" r:id="rId140"/>
    <p:sldId id="344" r:id="rId141"/>
    <p:sldId id="345" r:id="rId142"/>
    <p:sldId id="346" r:id="rId143"/>
    <p:sldId id="348" r:id="rId144"/>
    <p:sldId id="349" r:id="rId145"/>
    <p:sldId id="350" r:id="rId146"/>
    <p:sldId id="351" r:id="rId147"/>
    <p:sldId id="352" r:id="rId148"/>
    <p:sldId id="353" r:id="rId149"/>
    <p:sldId id="354" r:id="rId150"/>
    <p:sldId id="355" r:id="rId151"/>
    <p:sldId id="357" r:id="rId152"/>
  </p:sldIdLst>
  <p:sldSz cx="10693400" cy="7562850"/>
  <p:notesSz cx="10693400" cy="75628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99" autoAdjust="0"/>
  </p:normalViewPr>
  <p:slideViewPr>
    <p:cSldViewPr>
      <p:cViewPr varScale="1">
        <p:scale>
          <a:sx n="51" d="100"/>
          <a:sy n="51" d="100"/>
        </p:scale>
        <p:origin x="396" y="66"/>
      </p:cViewPr>
      <p:guideLst>
        <p:guide orient="horz" pos="2860"/>
        <p:guide pos="21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5" Type="http://schemas.openxmlformats.org/officeDocument/2006/relationships/tableStyles" Target="tableStyles.xml"/><Relationship Id="rId154" Type="http://schemas.openxmlformats.org/officeDocument/2006/relationships/viewProps" Target="viewProps.xml"/><Relationship Id="rId153" Type="http://schemas.openxmlformats.org/officeDocument/2006/relationships/presProps" Target="presProps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380A3-063C-4342-BB4A-1ABE63BD94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69975" y="3592513"/>
            <a:ext cx="8553450" cy="3403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396B2-BBC4-4886-8820-6E777A4439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7" Type="http://schemas.openxmlformats.org/officeDocument/2006/relationships/hyperlink" Target="https://en.wikipedia.org/wiki/Information_technology" TargetMode="External"/><Relationship Id="rId6" Type="http://schemas.openxmlformats.org/officeDocument/2006/relationships/hyperlink" Target="https://en.wikipedia.org/wiki/Open_standard" TargetMode="External"/><Relationship Id="rId5" Type="http://schemas.openxmlformats.org/officeDocument/2006/relationships/hyperlink" Target="https://en.wikipedia.org/wiki/UNIX" TargetMode="External"/><Relationship Id="rId4" Type="http://schemas.openxmlformats.org/officeDocument/2006/relationships/hyperlink" Target="https://en.wikipedia.org/wiki/Consortium" TargetMode="External"/><Relationship Id="rId3" Type="http://schemas.openxmlformats.org/officeDocument/2006/relationships/hyperlink" Target="https://en.wikipedia.org/wiki/X/Open#cite_note-1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https://blog.csdn.net/yumushui/article/details/37903159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6CB3F-0304-42BC-A9CC-EB4E674BBA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X/Open Company, Ltd.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originally the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Group for Unix Systems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[1]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a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nsortium"/>
              </a:rPr>
              <a:t>consortium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founded by several European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UNIX"/>
              </a:rPr>
              <a:t>UNIX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systems manufacturers in 1984 to identify and promote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Open standard"/>
              </a:rPr>
              <a:t>open standards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field of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Information technology"/>
              </a:rPr>
              <a:t>information technology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396B2-BBC4-4886-8820-6E777A443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charset="-122"/>
                <a:cs typeface="微软雅黑" panose="020B0503020204020204" charset="-122"/>
              </a:rPr>
              <a:t>主索引重新组织主文件数据</a:t>
            </a:r>
            <a:r>
              <a:rPr lang="en-US" altLang="zh-CN" sz="1200" dirty="0">
                <a:latin typeface="微软雅黑" panose="020B0503020204020204" charset="-122"/>
                <a:cs typeface="微软雅黑" panose="020B0503020204020204" charset="-122"/>
              </a:rPr>
              <a:t>: </a:t>
            </a:r>
            <a:r>
              <a:rPr lang="zh-CN" altLang="en-US" sz="1200" dirty="0">
                <a:latin typeface="微软雅黑" panose="020B0503020204020204" charset="-122"/>
                <a:cs typeface="微软雅黑" panose="020B0503020204020204" charset="-122"/>
              </a:rPr>
              <a:t>重新排序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396B2-BBC4-4886-8820-6E777A443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最后一条，数据插入的时候可以按主索引指定位置插入，非聚簇是不可以的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396B2-BBC4-4886-8820-6E777A443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396B2-BBC4-4886-8820-6E777A4439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bg>
      <p:bgPr>
        <a:blipFill rotWithShape="1">
          <a:blip r:embed="rId2"/>
          <a:stretch>
            <a:fillRect l="1000" t="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20650" y="1595120"/>
            <a:ext cx="10452735" cy="1527175"/>
          </a:xfrm>
          <a:prstGeom prst="rect">
            <a:avLst/>
          </a:prstGeom>
          <a:solidFill>
            <a:srgbClr val="D34817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base">
              <a:buClrTx/>
              <a:buSzTx/>
              <a:buFontTx/>
              <a:defRPr/>
            </a:pPr>
            <a:endParaRPr lang="en-US" altLang="zh-CN" sz="16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27000" y="1531620"/>
            <a:ext cx="10452735" cy="120650"/>
          </a:xfrm>
          <a:prstGeom prst="rect">
            <a:avLst/>
          </a:prstGeom>
          <a:solidFill>
            <a:srgbClr val="E6B1AB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20650" y="3122295"/>
            <a:ext cx="10452735" cy="111125"/>
          </a:xfrm>
          <a:prstGeom prst="rect">
            <a:avLst/>
          </a:prstGeom>
          <a:solidFill>
            <a:srgbClr val="91848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8118" y="387604"/>
            <a:ext cx="8597163" cy="314959"/>
          </a:xfrm>
        </p:spPr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灯片编号占位符 4"/>
          <p:cNvSpPr>
            <a:spLocks noGrp="1"/>
          </p:cNvSpPr>
          <p:nvPr userDrawn="1"/>
        </p:nvSpPr>
        <p:spPr>
          <a:xfrm>
            <a:off x="292100" y="6848475"/>
            <a:ext cx="457200" cy="457200"/>
          </a:xfrm>
          <a:prstGeom prst="ellipse">
            <a:avLst/>
          </a:prstGeom>
          <a:solidFill>
            <a:srgbClr val="D34817"/>
          </a:solidFill>
        </p:spPr>
        <p:txBody>
          <a:bodyPr vert="horz" wrap="none" lIns="0" tIns="0" rIns="0" bIns="0" numCol="1" anchor="ctr" anchorCtr="1" compatLnSpc="1">
            <a:noAutofit/>
          </a:bodyPr>
          <a:lstStyle>
            <a:lvl1pPr marL="0" algn="ctr" rtl="0" eaLnBrk="1" latinLnBrk="0" hangingPunct="1">
              <a:defRPr kumimoji="0" sz="1400" kern="1200" smtClean="0">
                <a:solidFill>
                  <a:srgbClr val="FFFFFF"/>
                </a:solidFill>
                <a:latin typeface="Franklin Gothic Book" panose="020B0503020102020204" pitchFamily="34" charset="0"/>
                <a:ea typeface="幼圆" pitchFamily="49" charset="-122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230B6F-5ED7-4A64-B0E1-D6535E93A82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幼圆" pitchFamily="49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ea typeface="幼圆" pitchFamily="49" charset="-122"/>
              <a:cs typeface="+mn-cs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035050" y="6937375"/>
            <a:ext cx="233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数据库系统基础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15400" y="180340"/>
            <a:ext cx="1152525" cy="133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4839" y="348995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774839" y="348995"/>
            <a:ext cx="9144000" cy="859155"/>
          </a:xfrm>
          <a:custGeom>
            <a:avLst/>
            <a:gdLst/>
            <a:ahLst/>
            <a:cxnLst/>
            <a:rect l="l" t="t" r="r" b="b"/>
            <a:pathLst>
              <a:path w="9144000" h="859155">
                <a:moveTo>
                  <a:pt x="0" y="0"/>
                </a:moveTo>
                <a:lnTo>
                  <a:pt x="0" y="858774"/>
                </a:lnTo>
                <a:lnTo>
                  <a:pt x="9144000" y="85877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736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8837548" y="406145"/>
            <a:ext cx="1081277" cy="492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0103" y="496001"/>
            <a:ext cx="8633193" cy="619125"/>
          </a:xfrm>
        </p:spPr>
        <p:txBody>
          <a:bodyPr lIns="0" tIns="0" rIns="0" bIns="0"/>
          <a:lstStyle>
            <a:lvl1pPr>
              <a:defRPr sz="3200" b="1" i="0">
                <a:solidFill>
                  <a:srgbClr val="FFFF65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5879" y="1449059"/>
            <a:ext cx="8661641" cy="2635885"/>
          </a:xfr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4839" y="348995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774839" y="348995"/>
            <a:ext cx="9144000" cy="859155"/>
          </a:xfrm>
          <a:custGeom>
            <a:avLst/>
            <a:gdLst/>
            <a:ahLst/>
            <a:cxnLst/>
            <a:rect l="l" t="t" r="r" b="b"/>
            <a:pathLst>
              <a:path w="9144000" h="859155">
                <a:moveTo>
                  <a:pt x="0" y="0"/>
                </a:moveTo>
                <a:lnTo>
                  <a:pt x="0" y="858774"/>
                </a:lnTo>
                <a:lnTo>
                  <a:pt x="9144000" y="85877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736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8837548" y="406145"/>
            <a:ext cx="1081277" cy="492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0103" y="496001"/>
            <a:ext cx="8633193" cy="619125"/>
          </a:xfrm>
        </p:spPr>
        <p:txBody>
          <a:bodyPr lIns="0" tIns="0" rIns="0" bIns="0"/>
          <a:lstStyle>
            <a:lvl1pPr>
              <a:defRPr sz="3200" b="1" i="0">
                <a:solidFill>
                  <a:srgbClr val="FFFF65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0103" y="496001"/>
            <a:ext cx="8633193" cy="619125"/>
          </a:xfrm>
        </p:spPr>
        <p:txBody>
          <a:bodyPr lIns="0" tIns="0" rIns="0" bIns="0"/>
          <a:lstStyle>
            <a:lvl1pPr>
              <a:defRPr sz="3200" b="1" i="0">
                <a:solidFill>
                  <a:srgbClr val="FFFF65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0103" y="496001"/>
            <a:ext cx="8633193" cy="49244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635756" y="7033450"/>
            <a:ext cx="3421887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Database system principle</a:t>
            </a:r>
            <a:endParaRPr lang="en-US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>
          <a:xfrm>
            <a:off x="7699248" y="7033450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fld id="{774F516E-4321-4CBA-8230-0EA6B59BD7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635756" y="7033450"/>
            <a:ext cx="3421887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Database system principle</a:t>
            </a:r>
            <a:endParaRPr lang="en-US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>
          <a:xfrm>
            <a:off x="7699248" y="7033450"/>
            <a:ext cx="2459482" cy="276999"/>
          </a:xfrm>
        </p:spPr>
        <p:txBody>
          <a:bodyPr/>
          <a:lstStyle>
            <a:lvl1pPr>
              <a:defRPr/>
            </a:lvl1pPr>
          </a:lstStyle>
          <a:p>
            <a:fld id="{4F9793B8-A1F4-46F5-BAF9-BAAA180ACF4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tretch>
            <a:fillRect l="1000" t="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44.png"/><Relationship Id="rId10" Type="http://schemas.openxmlformats.org/officeDocument/2006/relationships/image" Target="../media/image31.png"/><Relationship Id="rId1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937635" y="2043938"/>
            <a:ext cx="2818130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120"/>
              </a:lnSpc>
            </a:pPr>
            <a:r>
              <a:rPr sz="4400" spc="-5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数据库系统</a:t>
            </a:r>
            <a:endParaRPr sz="4400" spc="-5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1013" y="4958079"/>
            <a:ext cx="286893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spc="-5" dirty="0" err="1">
                <a:latin typeface="宋体" panose="02010600030101010101" pitchFamily="2" charset="-122"/>
                <a:cs typeface="宋体" panose="02010600030101010101" pitchFamily="2" charset="-122"/>
              </a:rPr>
              <a:t>哈尔滨工业大学</a:t>
            </a:r>
            <a:r>
              <a:rPr lang="zh-CN" altLang="en-US"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（深圳）</a:t>
            </a:r>
            <a:endParaRPr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8433" y="1473661"/>
            <a:ext cx="8580755" cy="3242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SQL语言关于索引的基本知识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90805">
              <a:lnSpc>
                <a:spcPct val="130000"/>
              </a:lnSpc>
              <a:spcBef>
                <a:spcPts val="85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当定义Table后，如果定义了主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键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，则系统将自动创建主索引，利用主索引 对Table进行快速定位、检索与更新操作;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索引可以由用户创建，也可以由用户撤消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30000"/>
              </a:lnSpc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当索引被创建后，无论是主索引，还是用户创建的索引，DBMS都将自动维 护所有的索引，使其与Table保持一致，即：当一条记录被插入到Table中 后，所有索引也自动的被更新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当Table被删除后(drop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table),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定义在该Table上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000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所有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索引将自动被撤消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SQL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语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言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中的索引创建与维护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基本知识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5" name="object 5"/>
          <p:cNvSpPr txBox="1">
            <a:spLocks noGrp="1"/>
          </p:cNvSpPr>
          <p:nvPr/>
        </p:nvSpPr>
        <p:spPr>
          <a:xfrm>
            <a:off x="593458" y="454279"/>
            <a:ext cx="8597163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SQL</a:t>
            </a:r>
            <a:r>
              <a:rPr sz="3600" spc="-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语言中的索引创建与维护</a:t>
            </a:r>
            <a:endParaRPr sz="36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28585" y="1696973"/>
            <a:ext cx="3610355" cy="53987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4013" y="1692401"/>
            <a:ext cx="3619500" cy="5408295"/>
          </a:xfrm>
          <a:custGeom>
            <a:avLst/>
            <a:gdLst/>
            <a:ahLst/>
            <a:cxnLst/>
            <a:rect l="l" t="t" r="r" b="b"/>
            <a:pathLst>
              <a:path w="3619500" h="5408295">
                <a:moveTo>
                  <a:pt x="0" y="5407914"/>
                </a:moveTo>
                <a:lnTo>
                  <a:pt x="0" y="0"/>
                </a:lnTo>
                <a:lnTo>
                  <a:pt x="3619499" y="0"/>
                </a:lnTo>
                <a:lnTo>
                  <a:pt x="3619500" y="5407914"/>
                </a:lnTo>
                <a:lnTo>
                  <a:pt x="0" y="5407914"/>
                </a:lnTo>
                <a:close/>
              </a:path>
            </a:pathLst>
          </a:custGeom>
          <a:ln w="9525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74553" y="1371812"/>
            <a:ext cx="1945639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利用B+树检索的算法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71785" y="2199894"/>
            <a:ext cx="3297173" cy="4829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67213" y="2195322"/>
            <a:ext cx="3306445" cy="4838700"/>
          </a:xfrm>
          <a:custGeom>
            <a:avLst/>
            <a:gdLst/>
            <a:ahLst/>
            <a:cxnLst/>
            <a:rect l="l" t="t" r="r" b="b"/>
            <a:pathLst>
              <a:path w="3306445" h="4838700">
                <a:moveTo>
                  <a:pt x="0" y="4838700"/>
                </a:moveTo>
                <a:lnTo>
                  <a:pt x="0" y="0"/>
                </a:lnTo>
                <a:lnTo>
                  <a:pt x="3306318" y="0"/>
                </a:lnTo>
                <a:lnTo>
                  <a:pt x="3306318" y="4838700"/>
                </a:lnTo>
                <a:lnTo>
                  <a:pt x="0" y="4838700"/>
                </a:lnTo>
                <a:close/>
              </a:path>
            </a:pathLst>
          </a:custGeom>
          <a:ln w="9525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842137" y="1855682"/>
            <a:ext cx="235204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利用B+树增加记录的算法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77051" y="1755647"/>
            <a:ext cx="3332441" cy="5197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72491" y="1751076"/>
            <a:ext cx="3336925" cy="5207000"/>
          </a:xfrm>
          <a:custGeom>
            <a:avLst/>
            <a:gdLst/>
            <a:ahLst/>
            <a:cxnLst/>
            <a:rect l="l" t="t" r="r" b="b"/>
            <a:pathLst>
              <a:path w="3336925" h="5207000">
                <a:moveTo>
                  <a:pt x="0" y="5206746"/>
                </a:moveTo>
                <a:lnTo>
                  <a:pt x="0" y="0"/>
                </a:lnTo>
                <a:lnTo>
                  <a:pt x="3336797" y="0"/>
                </a:lnTo>
                <a:lnTo>
                  <a:pt x="3336797" y="5206746"/>
                </a:lnTo>
                <a:lnTo>
                  <a:pt x="0" y="5206746"/>
                </a:lnTo>
                <a:close/>
              </a:path>
            </a:pathLst>
          </a:custGeom>
          <a:ln w="952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51987" y="1455632"/>
            <a:ext cx="235204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利用B+树删除记录的算法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Tree)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7403" y="848222"/>
            <a:ext cx="244538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(6)B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树还要考虑什么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97109" y="2913126"/>
            <a:ext cx="3100705" cy="406400"/>
          </a:xfrm>
          <a:custGeom>
            <a:avLst/>
            <a:gdLst/>
            <a:ahLst/>
            <a:cxnLst/>
            <a:rect l="l" t="t" r="r" b="b"/>
            <a:pathLst>
              <a:path w="3100704" h="406400">
                <a:moveTo>
                  <a:pt x="0" y="0"/>
                </a:moveTo>
                <a:lnTo>
                  <a:pt x="0" y="406146"/>
                </a:lnTo>
                <a:lnTo>
                  <a:pt x="3100578" y="406145"/>
                </a:lnTo>
                <a:lnTo>
                  <a:pt x="310057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97109" y="2913126"/>
            <a:ext cx="3100705" cy="406400"/>
          </a:xfrm>
          <a:custGeom>
            <a:avLst/>
            <a:gdLst/>
            <a:ahLst/>
            <a:cxnLst/>
            <a:rect l="l" t="t" r="r" b="b"/>
            <a:pathLst>
              <a:path w="3100704" h="406400">
                <a:moveTo>
                  <a:pt x="0" y="0"/>
                </a:moveTo>
                <a:lnTo>
                  <a:pt x="0" y="406146"/>
                </a:lnTo>
                <a:lnTo>
                  <a:pt x="3100578" y="406145"/>
                </a:lnTo>
                <a:lnTo>
                  <a:pt x="3100578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62363" y="3384041"/>
            <a:ext cx="4371340" cy="407034"/>
          </a:xfrm>
          <a:custGeom>
            <a:avLst/>
            <a:gdLst/>
            <a:ahLst/>
            <a:cxnLst/>
            <a:rect l="l" t="t" r="r" b="b"/>
            <a:pathLst>
              <a:path w="4371340" h="407035">
                <a:moveTo>
                  <a:pt x="0" y="0"/>
                </a:moveTo>
                <a:lnTo>
                  <a:pt x="0" y="406908"/>
                </a:lnTo>
                <a:lnTo>
                  <a:pt x="4370832" y="406908"/>
                </a:lnTo>
                <a:lnTo>
                  <a:pt x="43708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62363" y="3384041"/>
            <a:ext cx="4370070" cy="407034"/>
          </a:xfrm>
          <a:custGeom>
            <a:avLst/>
            <a:gdLst/>
            <a:ahLst/>
            <a:cxnLst/>
            <a:rect l="l" t="t" r="r" b="b"/>
            <a:pathLst>
              <a:path w="4370070" h="407035">
                <a:moveTo>
                  <a:pt x="0" y="0"/>
                </a:moveTo>
                <a:lnTo>
                  <a:pt x="0" y="406908"/>
                </a:lnTo>
                <a:lnTo>
                  <a:pt x="4370070" y="406908"/>
                </a:lnTo>
                <a:lnTo>
                  <a:pt x="437007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27617" y="3855720"/>
            <a:ext cx="5640705" cy="406400"/>
          </a:xfrm>
          <a:custGeom>
            <a:avLst/>
            <a:gdLst/>
            <a:ahLst/>
            <a:cxnLst/>
            <a:rect l="l" t="t" r="r" b="b"/>
            <a:pathLst>
              <a:path w="5640705" h="406400">
                <a:moveTo>
                  <a:pt x="0" y="0"/>
                </a:moveTo>
                <a:lnTo>
                  <a:pt x="0" y="406146"/>
                </a:lnTo>
                <a:lnTo>
                  <a:pt x="5640323" y="406146"/>
                </a:lnTo>
                <a:lnTo>
                  <a:pt x="5640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27617" y="3855720"/>
            <a:ext cx="5640705" cy="406400"/>
          </a:xfrm>
          <a:custGeom>
            <a:avLst/>
            <a:gdLst/>
            <a:ahLst/>
            <a:cxnLst/>
            <a:rect l="l" t="t" r="r" b="b"/>
            <a:pathLst>
              <a:path w="5640705" h="406400">
                <a:moveTo>
                  <a:pt x="0" y="0"/>
                </a:moveTo>
                <a:lnTo>
                  <a:pt x="0" y="406146"/>
                </a:lnTo>
                <a:lnTo>
                  <a:pt x="5640323" y="406146"/>
                </a:lnTo>
                <a:lnTo>
                  <a:pt x="5640323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54259" y="4327397"/>
            <a:ext cx="2988310" cy="406400"/>
          </a:xfrm>
          <a:custGeom>
            <a:avLst/>
            <a:gdLst/>
            <a:ahLst/>
            <a:cxnLst/>
            <a:rect l="l" t="t" r="r" b="b"/>
            <a:pathLst>
              <a:path w="2988309" h="406400">
                <a:moveTo>
                  <a:pt x="0" y="0"/>
                </a:moveTo>
                <a:lnTo>
                  <a:pt x="0" y="406146"/>
                </a:lnTo>
                <a:lnTo>
                  <a:pt x="2987802" y="406146"/>
                </a:lnTo>
                <a:lnTo>
                  <a:pt x="29878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54259" y="4327397"/>
            <a:ext cx="2988310" cy="406400"/>
          </a:xfrm>
          <a:custGeom>
            <a:avLst/>
            <a:gdLst/>
            <a:ahLst/>
            <a:cxnLst/>
            <a:rect l="l" t="t" r="r" b="b"/>
            <a:pathLst>
              <a:path w="2988309" h="406400">
                <a:moveTo>
                  <a:pt x="0" y="0"/>
                </a:moveTo>
                <a:lnTo>
                  <a:pt x="0" y="406146"/>
                </a:lnTo>
                <a:lnTo>
                  <a:pt x="2987802" y="406146"/>
                </a:lnTo>
                <a:lnTo>
                  <a:pt x="2987802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62363" y="4800600"/>
            <a:ext cx="4371340" cy="406400"/>
          </a:xfrm>
          <a:custGeom>
            <a:avLst/>
            <a:gdLst/>
            <a:ahLst/>
            <a:cxnLst/>
            <a:rect l="l" t="t" r="r" b="b"/>
            <a:pathLst>
              <a:path w="4371340" h="406400">
                <a:moveTo>
                  <a:pt x="0" y="0"/>
                </a:moveTo>
                <a:lnTo>
                  <a:pt x="0" y="406146"/>
                </a:lnTo>
                <a:lnTo>
                  <a:pt x="4370832" y="406146"/>
                </a:lnTo>
                <a:lnTo>
                  <a:pt x="43708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62363" y="4800600"/>
            <a:ext cx="4370070" cy="406400"/>
          </a:xfrm>
          <a:custGeom>
            <a:avLst/>
            <a:gdLst/>
            <a:ahLst/>
            <a:cxnLst/>
            <a:rect l="l" t="t" r="r" b="b"/>
            <a:pathLst>
              <a:path w="4370070" h="406400">
                <a:moveTo>
                  <a:pt x="0" y="0"/>
                </a:moveTo>
                <a:lnTo>
                  <a:pt x="0" y="406146"/>
                </a:lnTo>
                <a:lnTo>
                  <a:pt x="4370070" y="406146"/>
                </a:lnTo>
                <a:lnTo>
                  <a:pt x="437007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511685" y="2991891"/>
            <a:ext cx="6131560" cy="3297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663575" indent="-635" algn="ctr">
              <a:lnSpc>
                <a:spcPct val="15500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如何利用B+树进行检索？ 如何利用B+树进行增加和删除操作？ B+树的增加和删除操作时如何进行分裂和合并？ 什么条件下分裂与合并？ 分裂与合并时如何调整B+树的指针？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3275330" marR="5080" indent="-406400">
              <a:lnSpc>
                <a:spcPct val="100000"/>
              </a:lnSpc>
            </a:pPr>
            <a:r>
              <a:rPr sz="3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先思考一下，算法 思想下回分解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35893" y="687323"/>
            <a:ext cx="1499870" cy="1104900"/>
          </a:xfrm>
          <a:custGeom>
            <a:avLst/>
            <a:gdLst/>
            <a:ahLst/>
            <a:cxnLst/>
            <a:rect l="l" t="t" r="r" b="b"/>
            <a:pathLst>
              <a:path w="1499870" h="1104900">
                <a:moveTo>
                  <a:pt x="1499616" y="552449"/>
                </a:moveTo>
                <a:lnTo>
                  <a:pt x="1497133" y="507079"/>
                </a:lnTo>
                <a:lnTo>
                  <a:pt x="1489813" y="462729"/>
                </a:lnTo>
                <a:lnTo>
                  <a:pt x="1477848" y="419542"/>
                </a:lnTo>
                <a:lnTo>
                  <a:pt x="1461430" y="377659"/>
                </a:lnTo>
                <a:lnTo>
                  <a:pt x="1440751" y="337220"/>
                </a:lnTo>
                <a:lnTo>
                  <a:pt x="1416003" y="298367"/>
                </a:lnTo>
                <a:lnTo>
                  <a:pt x="1387377" y="261242"/>
                </a:lnTo>
                <a:lnTo>
                  <a:pt x="1355067" y="225984"/>
                </a:lnTo>
                <a:lnTo>
                  <a:pt x="1319264" y="192736"/>
                </a:lnTo>
                <a:lnTo>
                  <a:pt x="1280160" y="161639"/>
                </a:lnTo>
                <a:lnTo>
                  <a:pt x="1237946" y="132833"/>
                </a:lnTo>
                <a:lnTo>
                  <a:pt x="1192816" y="106460"/>
                </a:lnTo>
                <a:lnTo>
                  <a:pt x="1144961" y="82661"/>
                </a:lnTo>
                <a:lnTo>
                  <a:pt x="1094573" y="61577"/>
                </a:lnTo>
                <a:lnTo>
                  <a:pt x="1041844" y="43350"/>
                </a:lnTo>
                <a:lnTo>
                  <a:pt x="986966" y="28120"/>
                </a:lnTo>
                <a:lnTo>
                  <a:pt x="930132" y="16029"/>
                </a:lnTo>
                <a:lnTo>
                  <a:pt x="871532" y="7218"/>
                </a:lnTo>
                <a:lnTo>
                  <a:pt x="811360" y="1828"/>
                </a:lnTo>
                <a:lnTo>
                  <a:pt x="749808" y="0"/>
                </a:lnTo>
                <a:lnTo>
                  <a:pt x="688255" y="1828"/>
                </a:lnTo>
                <a:lnTo>
                  <a:pt x="628083" y="7218"/>
                </a:lnTo>
                <a:lnTo>
                  <a:pt x="569483" y="16029"/>
                </a:lnTo>
                <a:lnTo>
                  <a:pt x="512649" y="28120"/>
                </a:lnTo>
                <a:lnTo>
                  <a:pt x="457771" y="43350"/>
                </a:lnTo>
                <a:lnTo>
                  <a:pt x="405042" y="61577"/>
                </a:lnTo>
                <a:lnTo>
                  <a:pt x="354654" y="82661"/>
                </a:lnTo>
                <a:lnTo>
                  <a:pt x="306799" y="106460"/>
                </a:lnTo>
                <a:lnTo>
                  <a:pt x="261669" y="132833"/>
                </a:lnTo>
                <a:lnTo>
                  <a:pt x="219455" y="161639"/>
                </a:lnTo>
                <a:lnTo>
                  <a:pt x="180351" y="192736"/>
                </a:lnTo>
                <a:lnTo>
                  <a:pt x="144548" y="225984"/>
                </a:lnTo>
                <a:lnTo>
                  <a:pt x="112238" y="261242"/>
                </a:lnTo>
                <a:lnTo>
                  <a:pt x="83612" y="298367"/>
                </a:lnTo>
                <a:lnTo>
                  <a:pt x="58864" y="337220"/>
                </a:lnTo>
                <a:lnTo>
                  <a:pt x="38185" y="377659"/>
                </a:lnTo>
                <a:lnTo>
                  <a:pt x="21767" y="419542"/>
                </a:lnTo>
                <a:lnTo>
                  <a:pt x="9802" y="462729"/>
                </a:lnTo>
                <a:lnTo>
                  <a:pt x="2482" y="507079"/>
                </a:lnTo>
                <a:lnTo>
                  <a:pt x="0" y="552450"/>
                </a:lnTo>
                <a:lnTo>
                  <a:pt x="2482" y="597717"/>
                </a:lnTo>
                <a:lnTo>
                  <a:pt x="9802" y="641985"/>
                </a:lnTo>
                <a:lnTo>
                  <a:pt x="21767" y="685109"/>
                </a:lnTo>
                <a:lnTo>
                  <a:pt x="38185" y="726947"/>
                </a:lnTo>
                <a:lnTo>
                  <a:pt x="58864" y="767357"/>
                </a:lnTo>
                <a:lnTo>
                  <a:pt x="83612" y="806196"/>
                </a:lnTo>
                <a:lnTo>
                  <a:pt x="112238" y="843319"/>
                </a:lnTo>
                <a:lnTo>
                  <a:pt x="132588" y="865531"/>
                </a:lnTo>
                <a:lnTo>
                  <a:pt x="132588" y="552450"/>
                </a:lnTo>
                <a:lnTo>
                  <a:pt x="134635" y="515110"/>
                </a:lnTo>
                <a:lnTo>
                  <a:pt x="150541" y="443058"/>
                </a:lnTo>
                <a:lnTo>
                  <a:pt x="181129" y="375285"/>
                </a:lnTo>
                <a:lnTo>
                  <a:pt x="225125" y="312724"/>
                </a:lnTo>
                <a:lnTo>
                  <a:pt x="251752" y="283689"/>
                </a:lnTo>
                <a:lnTo>
                  <a:pt x="281253" y="256307"/>
                </a:lnTo>
                <a:lnTo>
                  <a:pt x="313467" y="230695"/>
                </a:lnTo>
                <a:lnTo>
                  <a:pt x="348236" y="206969"/>
                </a:lnTo>
                <a:lnTo>
                  <a:pt x="385401" y="185245"/>
                </a:lnTo>
                <a:lnTo>
                  <a:pt x="424801" y="165640"/>
                </a:lnTo>
                <a:lnTo>
                  <a:pt x="466277" y="148271"/>
                </a:lnTo>
                <a:lnTo>
                  <a:pt x="509670" y="133254"/>
                </a:lnTo>
                <a:lnTo>
                  <a:pt x="554821" y="120706"/>
                </a:lnTo>
                <a:lnTo>
                  <a:pt x="601569" y="110744"/>
                </a:lnTo>
                <a:lnTo>
                  <a:pt x="649756" y="103484"/>
                </a:lnTo>
                <a:lnTo>
                  <a:pt x="699222" y="99042"/>
                </a:lnTo>
                <a:lnTo>
                  <a:pt x="749808" y="97535"/>
                </a:lnTo>
                <a:lnTo>
                  <a:pt x="800393" y="99042"/>
                </a:lnTo>
                <a:lnTo>
                  <a:pt x="849859" y="103484"/>
                </a:lnTo>
                <a:lnTo>
                  <a:pt x="898046" y="110744"/>
                </a:lnTo>
                <a:lnTo>
                  <a:pt x="944794" y="120706"/>
                </a:lnTo>
                <a:lnTo>
                  <a:pt x="989945" y="133254"/>
                </a:lnTo>
                <a:lnTo>
                  <a:pt x="1033338" y="148271"/>
                </a:lnTo>
                <a:lnTo>
                  <a:pt x="1074814" y="165640"/>
                </a:lnTo>
                <a:lnTo>
                  <a:pt x="1114214" y="185245"/>
                </a:lnTo>
                <a:lnTo>
                  <a:pt x="1151379" y="206969"/>
                </a:lnTo>
                <a:lnTo>
                  <a:pt x="1186148" y="230695"/>
                </a:lnTo>
                <a:lnTo>
                  <a:pt x="1218362" y="256307"/>
                </a:lnTo>
                <a:lnTo>
                  <a:pt x="1247863" y="283689"/>
                </a:lnTo>
                <a:lnTo>
                  <a:pt x="1274490" y="312724"/>
                </a:lnTo>
                <a:lnTo>
                  <a:pt x="1298084" y="343294"/>
                </a:lnTo>
                <a:lnTo>
                  <a:pt x="1335536" y="408578"/>
                </a:lnTo>
                <a:lnTo>
                  <a:pt x="1358942" y="478607"/>
                </a:lnTo>
                <a:lnTo>
                  <a:pt x="1367028" y="552449"/>
                </a:lnTo>
                <a:lnTo>
                  <a:pt x="1367028" y="865531"/>
                </a:lnTo>
                <a:lnTo>
                  <a:pt x="1387377" y="843319"/>
                </a:lnTo>
                <a:lnTo>
                  <a:pt x="1416003" y="806196"/>
                </a:lnTo>
                <a:lnTo>
                  <a:pt x="1440751" y="767357"/>
                </a:lnTo>
                <a:lnTo>
                  <a:pt x="1461430" y="726947"/>
                </a:lnTo>
                <a:lnTo>
                  <a:pt x="1477848" y="685109"/>
                </a:lnTo>
                <a:lnTo>
                  <a:pt x="1489813" y="641985"/>
                </a:lnTo>
                <a:lnTo>
                  <a:pt x="1497133" y="597717"/>
                </a:lnTo>
                <a:lnTo>
                  <a:pt x="1499616" y="552449"/>
                </a:lnTo>
                <a:close/>
              </a:path>
              <a:path w="1499870" h="1104900">
                <a:moveTo>
                  <a:pt x="1367028" y="865531"/>
                </a:moveTo>
                <a:lnTo>
                  <a:pt x="1367028" y="552449"/>
                </a:lnTo>
                <a:lnTo>
                  <a:pt x="1364980" y="589680"/>
                </a:lnTo>
                <a:lnTo>
                  <a:pt x="1358942" y="626085"/>
                </a:lnTo>
                <a:lnTo>
                  <a:pt x="1335536" y="695949"/>
                </a:lnTo>
                <a:lnTo>
                  <a:pt x="1298084" y="761104"/>
                </a:lnTo>
                <a:lnTo>
                  <a:pt x="1274490" y="791623"/>
                </a:lnTo>
                <a:lnTo>
                  <a:pt x="1247863" y="820613"/>
                </a:lnTo>
                <a:lnTo>
                  <a:pt x="1218362" y="847956"/>
                </a:lnTo>
                <a:lnTo>
                  <a:pt x="1186148" y="873537"/>
                </a:lnTo>
                <a:lnTo>
                  <a:pt x="1151379" y="897238"/>
                </a:lnTo>
                <a:lnTo>
                  <a:pt x="1114214" y="918941"/>
                </a:lnTo>
                <a:lnTo>
                  <a:pt x="1074814" y="938530"/>
                </a:lnTo>
                <a:lnTo>
                  <a:pt x="1033338" y="955887"/>
                </a:lnTo>
                <a:lnTo>
                  <a:pt x="989945" y="970895"/>
                </a:lnTo>
                <a:lnTo>
                  <a:pt x="944794" y="983437"/>
                </a:lnTo>
                <a:lnTo>
                  <a:pt x="898046" y="993396"/>
                </a:lnTo>
                <a:lnTo>
                  <a:pt x="849859" y="1000654"/>
                </a:lnTo>
                <a:lnTo>
                  <a:pt x="800393" y="1005095"/>
                </a:lnTo>
                <a:lnTo>
                  <a:pt x="749808" y="1006601"/>
                </a:lnTo>
                <a:lnTo>
                  <a:pt x="699222" y="1005095"/>
                </a:lnTo>
                <a:lnTo>
                  <a:pt x="649756" y="1000654"/>
                </a:lnTo>
                <a:lnTo>
                  <a:pt x="601569" y="993396"/>
                </a:lnTo>
                <a:lnTo>
                  <a:pt x="554821" y="983437"/>
                </a:lnTo>
                <a:lnTo>
                  <a:pt x="509670" y="970895"/>
                </a:lnTo>
                <a:lnTo>
                  <a:pt x="466277" y="955887"/>
                </a:lnTo>
                <a:lnTo>
                  <a:pt x="424801" y="938530"/>
                </a:lnTo>
                <a:lnTo>
                  <a:pt x="385401" y="918941"/>
                </a:lnTo>
                <a:lnTo>
                  <a:pt x="348236" y="897238"/>
                </a:lnTo>
                <a:lnTo>
                  <a:pt x="313467" y="873537"/>
                </a:lnTo>
                <a:lnTo>
                  <a:pt x="281253" y="847956"/>
                </a:lnTo>
                <a:lnTo>
                  <a:pt x="251752" y="820613"/>
                </a:lnTo>
                <a:lnTo>
                  <a:pt x="225125" y="791623"/>
                </a:lnTo>
                <a:lnTo>
                  <a:pt x="201531" y="761104"/>
                </a:lnTo>
                <a:lnTo>
                  <a:pt x="164079" y="695949"/>
                </a:lnTo>
                <a:lnTo>
                  <a:pt x="140673" y="626085"/>
                </a:lnTo>
                <a:lnTo>
                  <a:pt x="132588" y="552450"/>
                </a:lnTo>
                <a:lnTo>
                  <a:pt x="132588" y="865531"/>
                </a:lnTo>
                <a:lnTo>
                  <a:pt x="180351" y="911852"/>
                </a:lnTo>
                <a:lnTo>
                  <a:pt x="219456" y="942975"/>
                </a:lnTo>
                <a:lnTo>
                  <a:pt x="261669" y="971811"/>
                </a:lnTo>
                <a:lnTo>
                  <a:pt x="306799" y="998219"/>
                </a:lnTo>
                <a:lnTo>
                  <a:pt x="354654" y="1022056"/>
                </a:lnTo>
                <a:lnTo>
                  <a:pt x="405042" y="1043178"/>
                </a:lnTo>
                <a:lnTo>
                  <a:pt x="457771" y="1061442"/>
                </a:lnTo>
                <a:lnTo>
                  <a:pt x="512649" y="1076706"/>
                </a:lnTo>
                <a:lnTo>
                  <a:pt x="569483" y="1088826"/>
                </a:lnTo>
                <a:lnTo>
                  <a:pt x="628083" y="1097661"/>
                </a:lnTo>
                <a:lnTo>
                  <a:pt x="688255" y="1103066"/>
                </a:lnTo>
                <a:lnTo>
                  <a:pt x="749808" y="1104900"/>
                </a:lnTo>
                <a:lnTo>
                  <a:pt x="811360" y="1103066"/>
                </a:lnTo>
                <a:lnTo>
                  <a:pt x="871532" y="1097661"/>
                </a:lnTo>
                <a:lnTo>
                  <a:pt x="930132" y="1088826"/>
                </a:lnTo>
                <a:lnTo>
                  <a:pt x="986966" y="1076706"/>
                </a:lnTo>
                <a:lnTo>
                  <a:pt x="1041844" y="1061442"/>
                </a:lnTo>
                <a:lnTo>
                  <a:pt x="1094573" y="1043177"/>
                </a:lnTo>
                <a:lnTo>
                  <a:pt x="1144961" y="1022056"/>
                </a:lnTo>
                <a:lnTo>
                  <a:pt x="1192816" y="998219"/>
                </a:lnTo>
                <a:lnTo>
                  <a:pt x="1237946" y="971811"/>
                </a:lnTo>
                <a:lnTo>
                  <a:pt x="1280160" y="942975"/>
                </a:lnTo>
                <a:lnTo>
                  <a:pt x="1319264" y="911852"/>
                </a:lnTo>
                <a:lnTo>
                  <a:pt x="1355067" y="878586"/>
                </a:lnTo>
                <a:lnTo>
                  <a:pt x="1367028" y="865531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759337" y="777240"/>
            <a:ext cx="1252855" cy="923290"/>
          </a:xfrm>
          <a:custGeom>
            <a:avLst/>
            <a:gdLst/>
            <a:ahLst/>
            <a:cxnLst/>
            <a:rect l="l" t="t" r="r" b="b"/>
            <a:pathLst>
              <a:path w="1252854" h="923289">
                <a:moveTo>
                  <a:pt x="1252727" y="461772"/>
                </a:moveTo>
                <a:lnTo>
                  <a:pt x="1244530" y="386811"/>
                </a:lnTo>
                <a:lnTo>
                  <a:pt x="1220797" y="315724"/>
                </a:lnTo>
                <a:lnTo>
                  <a:pt x="1182817" y="249455"/>
                </a:lnTo>
                <a:lnTo>
                  <a:pt x="1158888" y="218423"/>
                </a:lnTo>
                <a:lnTo>
                  <a:pt x="1131880" y="188951"/>
                </a:lnTo>
                <a:lnTo>
                  <a:pt x="1101956" y="161157"/>
                </a:lnTo>
                <a:lnTo>
                  <a:pt x="1069276" y="135159"/>
                </a:lnTo>
                <a:lnTo>
                  <a:pt x="1034001" y="111076"/>
                </a:lnTo>
                <a:lnTo>
                  <a:pt x="996293" y="89025"/>
                </a:lnTo>
                <a:lnTo>
                  <a:pt x="956313" y="69126"/>
                </a:lnTo>
                <a:lnTo>
                  <a:pt x="914221" y="51496"/>
                </a:lnTo>
                <a:lnTo>
                  <a:pt x="870180" y="36254"/>
                </a:lnTo>
                <a:lnTo>
                  <a:pt x="824349" y="23518"/>
                </a:lnTo>
                <a:lnTo>
                  <a:pt x="776891" y="13406"/>
                </a:lnTo>
                <a:lnTo>
                  <a:pt x="727967" y="6037"/>
                </a:lnTo>
                <a:lnTo>
                  <a:pt x="677737" y="1529"/>
                </a:lnTo>
                <a:lnTo>
                  <a:pt x="626363" y="0"/>
                </a:lnTo>
                <a:lnTo>
                  <a:pt x="574990" y="1529"/>
                </a:lnTo>
                <a:lnTo>
                  <a:pt x="524760" y="6037"/>
                </a:lnTo>
                <a:lnTo>
                  <a:pt x="475836" y="13406"/>
                </a:lnTo>
                <a:lnTo>
                  <a:pt x="428378" y="23518"/>
                </a:lnTo>
                <a:lnTo>
                  <a:pt x="382547" y="36254"/>
                </a:lnTo>
                <a:lnTo>
                  <a:pt x="338506" y="51496"/>
                </a:lnTo>
                <a:lnTo>
                  <a:pt x="296414" y="69126"/>
                </a:lnTo>
                <a:lnTo>
                  <a:pt x="256434" y="89025"/>
                </a:lnTo>
                <a:lnTo>
                  <a:pt x="218726" y="111076"/>
                </a:lnTo>
                <a:lnTo>
                  <a:pt x="183451" y="135159"/>
                </a:lnTo>
                <a:lnTo>
                  <a:pt x="150771" y="161157"/>
                </a:lnTo>
                <a:lnTo>
                  <a:pt x="120847" y="188951"/>
                </a:lnTo>
                <a:lnTo>
                  <a:pt x="93839" y="218423"/>
                </a:lnTo>
                <a:lnTo>
                  <a:pt x="69910" y="249455"/>
                </a:lnTo>
                <a:lnTo>
                  <a:pt x="49220" y="281928"/>
                </a:lnTo>
                <a:lnTo>
                  <a:pt x="18202" y="350724"/>
                </a:lnTo>
                <a:lnTo>
                  <a:pt x="2076" y="423866"/>
                </a:lnTo>
                <a:lnTo>
                  <a:pt x="0" y="461772"/>
                </a:lnTo>
                <a:lnTo>
                  <a:pt x="2076" y="499568"/>
                </a:lnTo>
                <a:lnTo>
                  <a:pt x="18202" y="572525"/>
                </a:lnTo>
                <a:lnTo>
                  <a:pt x="49220" y="641175"/>
                </a:lnTo>
                <a:lnTo>
                  <a:pt x="69910" y="673588"/>
                </a:lnTo>
                <a:lnTo>
                  <a:pt x="93839" y="704567"/>
                </a:lnTo>
                <a:lnTo>
                  <a:pt x="120847" y="733994"/>
                </a:lnTo>
                <a:lnTo>
                  <a:pt x="150771" y="761751"/>
                </a:lnTo>
                <a:lnTo>
                  <a:pt x="183451" y="787717"/>
                </a:lnTo>
                <a:lnTo>
                  <a:pt x="218726" y="811774"/>
                </a:lnTo>
                <a:lnTo>
                  <a:pt x="256434" y="833804"/>
                </a:lnTo>
                <a:lnTo>
                  <a:pt x="296414" y="853688"/>
                </a:lnTo>
                <a:lnTo>
                  <a:pt x="338506" y="871305"/>
                </a:lnTo>
                <a:lnTo>
                  <a:pt x="382547" y="886539"/>
                </a:lnTo>
                <a:lnTo>
                  <a:pt x="428378" y="899269"/>
                </a:lnTo>
                <a:lnTo>
                  <a:pt x="475836" y="909378"/>
                </a:lnTo>
                <a:lnTo>
                  <a:pt x="524760" y="916745"/>
                </a:lnTo>
                <a:lnTo>
                  <a:pt x="574990" y="921253"/>
                </a:lnTo>
                <a:lnTo>
                  <a:pt x="626364" y="922782"/>
                </a:lnTo>
                <a:lnTo>
                  <a:pt x="677737" y="921253"/>
                </a:lnTo>
                <a:lnTo>
                  <a:pt x="727967" y="916745"/>
                </a:lnTo>
                <a:lnTo>
                  <a:pt x="776891" y="909378"/>
                </a:lnTo>
                <a:lnTo>
                  <a:pt x="824349" y="899269"/>
                </a:lnTo>
                <a:lnTo>
                  <a:pt x="870180" y="886539"/>
                </a:lnTo>
                <a:lnTo>
                  <a:pt x="914221" y="871305"/>
                </a:lnTo>
                <a:lnTo>
                  <a:pt x="956313" y="853688"/>
                </a:lnTo>
                <a:lnTo>
                  <a:pt x="996293" y="833804"/>
                </a:lnTo>
                <a:lnTo>
                  <a:pt x="1034001" y="811774"/>
                </a:lnTo>
                <a:lnTo>
                  <a:pt x="1069276" y="787717"/>
                </a:lnTo>
                <a:lnTo>
                  <a:pt x="1101956" y="761751"/>
                </a:lnTo>
                <a:lnTo>
                  <a:pt x="1131880" y="733994"/>
                </a:lnTo>
                <a:lnTo>
                  <a:pt x="1158888" y="704567"/>
                </a:lnTo>
                <a:lnTo>
                  <a:pt x="1182817" y="673588"/>
                </a:lnTo>
                <a:lnTo>
                  <a:pt x="1203507" y="641175"/>
                </a:lnTo>
                <a:lnTo>
                  <a:pt x="1234525" y="572525"/>
                </a:lnTo>
                <a:lnTo>
                  <a:pt x="1250651" y="499568"/>
                </a:lnTo>
                <a:lnTo>
                  <a:pt x="1252727" y="461772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759337" y="777240"/>
            <a:ext cx="1252855" cy="923290"/>
          </a:xfrm>
          <a:custGeom>
            <a:avLst/>
            <a:gdLst/>
            <a:ahLst/>
            <a:cxnLst/>
            <a:rect l="l" t="t" r="r" b="b"/>
            <a:pathLst>
              <a:path w="1252854" h="923289">
                <a:moveTo>
                  <a:pt x="626363" y="0"/>
                </a:moveTo>
                <a:lnTo>
                  <a:pt x="574990" y="1529"/>
                </a:lnTo>
                <a:lnTo>
                  <a:pt x="524760" y="6037"/>
                </a:lnTo>
                <a:lnTo>
                  <a:pt x="475836" y="13406"/>
                </a:lnTo>
                <a:lnTo>
                  <a:pt x="428378" y="23518"/>
                </a:lnTo>
                <a:lnTo>
                  <a:pt x="382547" y="36254"/>
                </a:lnTo>
                <a:lnTo>
                  <a:pt x="338506" y="51496"/>
                </a:lnTo>
                <a:lnTo>
                  <a:pt x="296414" y="69126"/>
                </a:lnTo>
                <a:lnTo>
                  <a:pt x="256434" y="89025"/>
                </a:lnTo>
                <a:lnTo>
                  <a:pt x="218726" y="111076"/>
                </a:lnTo>
                <a:lnTo>
                  <a:pt x="183451" y="135159"/>
                </a:lnTo>
                <a:lnTo>
                  <a:pt x="150771" y="161157"/>
                </a:lnTo>
                <a:lnTo>
                  <a:pt x="120847" y="188951"/>
                </a:lnTo>
                <a:lnTo>
                  <a:pt x="93839" y="218423"/>
                </a:lnTo>
                <a:lnTo>
                  <a:pt x="69910" y="249455"/>
                </a:lnTo>
                <a:lnTo>
                  <a:pt x="49220" y="281928"/>
                </a:lnTo>
                <a:lnTo>
                  <a:pt x="18202" y="350724"/>
                </a:lnTo>
                <a:lnTo>
                  <a:pt x="2076" y="423866"/>
                </a:lnTo>
                <a:lnTo>
                  <a:pt x="0" y="461772"/>
                </a:lnTo>
                <a:lnTo>
                  <a:pt x="2076" y="499568"/>
                </a:lnTo>
                <a:lnTo>
                  <a:pt x="18202" y="572525"/>
                </a:lnTo>
                <a:lnTo>
                  <a:pt x="49220" y="641175"/>
                </a:lnTo>
                <a:lnTo>
                  <a:pt x="69910" y="673588"/>
                </a:lnTo>
                <a:lnTo>
                  <a:pt x="93839" y="704567"/>
                </a:lnTo>
                <a:lnTo>
                  <a:pt x="120847" y="733994"/>
                </a:lnTo>
                <a:lnTo>
                  <a:pt x="150771" y="761751"/>
                </a:lnTo>
                <a:lnTo>
                  <a:pt x="183451" y="787717"/>
                </a:lnTo>
                <a:lnTo>
                  <a:pt x="218726" y="811774"/>
                </a:lnTo>
                <a:lnTo>
                  <a:pt x="256434" y="833804"/>
                </a:lnTo>
                <a:lnTo>
                  <a:pt x="296414" y="853688"/>
                </a:lnTo>
                <a:lnTo>
                  <a:pt x="338506" y="871305"/>
                </a:lnTo>
                <a:lnTo>
                  <a:pt x="382547" y="886539"/>
                </a:lnTo>
                <a:lnTo>
                  <a:pt x="428378" y="899269"/>
                </a:lnTo>
                <a:lnTo>
                  <a:pt x="475836" y="909378"/>
                </a:lnTo>
                <a:lnTo>
                  <a:pt x="524760" y="916745"/>
                </a:lnTo>
                <a:lnTo>
                  <a:pt x="574990" y="921253"/>
                </a:lnTo>
                <a:lnTo>
                  <a:pt x="626364" y="922782"/>
                </a:lnTo>
                <a:lnTo>
                  <a:pt x="677737" y="921253"/>
                </a:lnTo>
                <a:lnTo>
                  <a:pt x="727967" y="916745"/>
                </a:lnTo>
                <a:lnTo>
                  <a:pt x="776891" y="909378"/>
                </a:lnTo>
                <a:lnTo>
                  <a:pt x="824349" y="899269"/>
                </a:lnTo>
                <a:lnTo>
                  <a:pt x="870180" y="886539"/>
                </a:lnTo>
                <a:lnTo>
                  <a:pt x="914221" y="871305"/>
                </a:lnTo>
                <a:lnTo>
                  <a:pt x="956313" y="853688"/>
                </a:lnTo>
                <a:lnTo>
                  <a:pt x="996293" y="833804"/>
                </a:lnTo>
                <a:lnTo>
                  <a:pt x="1034001" y="811774"/>
                </a:lnTo>
                <a:lnTo>
                  <a:pt x="1069276" y="787717"/>
                </a:lnTo>
                <a:lnTo>
                  <a:pt x="1101956" y="761751"/>
                </a:lnTo>
                <a:lnTo>
                  <a:pt x="1131880" y="733994"/>
                </a:lnTo>
                <a:lnTo>
                  <a:pt x="1158888" y="704567"/>
                </a:lnTo>
                <a:lnTo>
                  <a:pt x="1182817" y="673588"/>
                </a:lnTo>
                <a:lnTo>
                  <a:pt x="1203507" y="641175"/>
                </a:lnTo>
                <a:lnTo>
                  <a:pt x="1234525" y="572525"/>
                </a:lnTo>
                <a:lnTo>
                  <a:pt x="1250651" y="499568"/>
                </a:lnTo>
                <a:lnTo>
                  <a:pt x="1252727" y="461772"/>
                </a:lnTo>
                <a:lnTo>
                  <a:pt x="1250651" y="423866"/>
                </a:lnTo>
                <a:lnTo>
                  <a:pt x="1234525" y="350724"/>
                </a:lnTo>
                <a:lnTo>
                  <a:pt x="1203507" y="281928"/>
                </a:lnTo>
                <a:lnTo>
                  <a:pt x="1182817" y="249455"/>
                </a:lnTo>
                <a:lnTo>
                  <a:pt x="1158888" y="218423"/>
                </a:lnTo>
                <a:lnTo>
                  <a:pt x="1131880" y="188951"/>
                </a:lnTo>
                <a:lnTo>
                  <a:pt x="1101956" y="161157"/>
                </a:lnTo>
                <a:lnTo>
                  <a:pt x="1069276" y="135159"/>
                </a:lnTo>
                <a:lnTo>
                  <a:pt x="1034001" y="111076"/>
                </a:lnTo>
                <a:lnTo>
                  <a:pt x="996293" y="89025"/>
                </a:lnTo>
                <a:lnTo>
                  <a:pt x="956313" y="69126"/>
                </a:lnTo>
                <a:lnTo>
                  <a:pt x="914221" y="51496"/>
                </a:lnTo>
                <a:lnTo>
                  <a:pt x="870180" y="36254"/>
                </a:lnTo>
                <a:lnTo>
                  <a:pt x="824349" y="23518"/>
                </a:lnTo>
                <a:lnTo>
                  <a:pt x="776891" y="13406"/>
                </a:lnTo>
                <a:lnTo>
                  <a:pt x="727967" y="6037"/>
                </a:lnTo>
                <a:lnTo>
                  <a:pt x="677737" y="1529"/>
                </a:lnTo>
                <a:lnTo>
                  <a:pt x="626363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863217" y="966495"/>
            <a:ext cx="10414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算法可参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89709" y="1271295"/>
            <a:ext cx="7867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见教材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0187" y="25618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0143" y="22189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291" y="22273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0509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8263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541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261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7217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9365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583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533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4615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75133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85089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07237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6621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83209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0248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83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783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004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587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764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957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4542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642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863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446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0623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816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401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501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722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2305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5482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8675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260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8360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2581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7164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0341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534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91197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21931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4407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202296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52005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3932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399398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809355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31503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689720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007475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32675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4000633" y="4718236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012049" y="4711378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	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302881" y="3941826"/>
            <a:ext cx="1376680" cy="706755"/>
          </a:xfrm>
          <a:custGeom>
            <a:avLst/>
            <a:gdLst/>
            <a:ahLst/>
            <a:cxnLst/>
            <a:rect l="l" t="t" r="r" b="b"/>
            <a:pathLst>
              <a:path w="1376679" h="706754">
                <a:moveTo>
                  <a:pt x="1310755" y="667057"/>
                </a:moveTo>
                <a:lnTo>
                  <a:pt x="6857" y="0"/>
                </a:lnTo>
                <a:lnTo>
                  <a:pt x="3047" y="0"/>
                </a:lnTo>
                <a:lnTo>
                  <a:pt x="0" y="2286"/>
                </a:lnTo>
                <a:lnTo>
                  <a:pt x="0" y="6096"/>
                </a:lnTo>
                <a:lnTo>
                  <a:pt x="2285" y="8382"/>
                </a:lnTo>
                <a:lnTo>
                  <a:pt x="1306372" y="675536"/>
                </a:lnTo>
                <a:lnTo>
                  <a:pt x="1310755" y="667057"/>
                </a:lnTo>
                <a:close/>
              </a:path>
              <a:path w="1376679" h="706754">
                <a:moveTo>
                  <a:pt x="1324355" y="705911"/>
                </a:moveTo>
                <a:lnTo>
                  <a:pt x="1324355" y="675893"/>
                </a:lnTo>
                <a:lnTo>
                  <a:pt x="1323593" y="679704"/>
                </a:lnTo>
                <a:lnTo>
                  <a:pt x="1321307" y="681990"/>
                </a:lnTo>
                <a:lnTo>
                  <a:pt x="1317497" y="681227"/>
                </a:lnTo>
                <a:lnTo>
                  <a:pt x="1306372" y="675536"/>
                </a:lnTo>
                <a:lnTo>
                  <a:pt x="1290827" y="705611"/>
                </a:lnTo>
                <a:lnTo>
                  <a:pt x="1324355" y="705911"/>
                </a:lnTo>
                <a:close/>
              </a:path>
              <a:path w="1376679" h="706754">
                <a:moveTo>
                  <a:pt x="1324355" y="675893"/>
                </a:moveTo>
                <a:lnTo>
                  <a:pt x="1322069" y="672845"/>
                </a:lnTo>
                <a:lnTo>
                  <a:pt x="1310755" y="667057"/>
                </a:lnTo>
                <a:lnTo>
                  <a:pt x="1306372" y="675536"/>
                </a:lnTo>
                <a:lnTo>
                  <a:pt x="1317497" y="681227"/>
                </a:lnTo>
                <a:lnTo>
                  <a:pt x="1321307" y="681990"/>
                </a:lnTo>
                <a:lnTo>
                  <a:pt x="1323593" y="679704"/>
                </a:lnTo>
                <a:lnTo>
                  <a:pt x="1324355" y="675893"/>
                </a:lnTo>
                <a:close/>
              </a:path>
              <a:path w="1376679" h="706754">
                <a:moveTo>
                  <a:pt x="1376171" y="706373"/>
                </a:moveTo>
                <a:lnTo>
                  <a:pt x="1325879" y="637793"/>
                </a:lnTo>
                <a:lnTo>
                  <a:pt x="1310755" y="667057"/>
                </a:lnTo>
                <a:lnTo>
                  <a:pt x="1322069" y="672845"/>
                </a:lnTo>
                <a:lnTo>
                  <a:pt x="1324355" y="675893"/>
                </a:lnTo>
                <a:lnTo>
                  <a:pt x="1324355" y="705911"/>
                </a:lnTo>
                <a:lnTo>
                  <a:pt x="1376171" y="70637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936371" y="3931920"/>
            <a:ext cx="288290" cy="735330"/>
          </a:xfrm>
          <a:custGeom>
            <a:avLst/>
            <a:gdLst/>
            <a:ahLst/>
            <a:cxnLst/>
            <a:rect l="l" t="t" r="r" b="b"/>
            <a:pathLst>
              <a:path w="288290" h="735329">
                <a:moveTo>
                  <a:pt x="256957" y="661888"/>
                </a:moveTo>
                <a:lnTo>
                  <a:pt x="9144" y="3048"/>
                </a:lnTo>
                <a:lnTo>
                  <a:pt x="6096" y="762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247712" y="665429"/>
                </a:lnTo>
                <a:lnTo>
                  <a:pt x="256957" y="661888"/>
                </a:lnTo>
                <a:close/>
              </a:path>
              <a:path w="288290" h="735329">
                <a:moveTo>
                  <a:pt x="261366" y="719086"/>
                </a:moveTo>
                <a:lnTo>
                  <a:pt x="261366" y="673608"/>
                </a:lnTo>
                <a:lnTo>
                  <a:pt x="260604" y="677418"/>
                </a:lnTo>
                <a:lnTo>
                  <a:pt x="258318" y="680466"/>
                </a:lnTo>
                <a:lnTo>
                  <a:pt x="254508" y="679704"/>
                </a:lnTo>
                <a:lnTo>
                  <a:pt x="252222" y="677418"/>
                </a:lnTo>
                <a:lnTo>
                  <a:pt x="247712" y="665429"/>
                </a:lnTo>
                <a:lnTo>
                  <a:pt x="216408" y="677418"/>
                </a:lnTo>
                <a:lnTo>
                  <a:pt x="261366" y="719086"/>
                </a:lnTo>
                <a:close/>
              </a:path>
              <a:path w="288290" h="735329">
                <a:moveTo>
                  <a:pt x="261366" y="673608"/>
                </a:moveTo>
                <a:lnTo>
                  <a:pt x="256957" y="661888"/>
                </a:lnTo>
                <a:lnTo>
                  <a:pt x="247712" y="665429"/>
                </a:lnTo>
                <a:lnTo>
                  <a:pt x="252222" y="677418"/>
                </a:lnTo>
                <a:lnTo>
                  <a:pt x="254508" y="679704"/>
                </a:lnTo>
                <a:lnTo>
                  <a:pt x="258318" y="680466"/>
                </a:lnTo>
                <a:lnTo>
                  <a:pt x="260604" y="677418"/>
                </a:lnTo>
                <a:lnTo>
                  <a:pt x="261366" y="673608"/>
                </a:lnTo>
                <a:close/>
              </a:path>
              <a:path w="288290" h="735329">
                <a:moveTo>
                  <a:pt x="288036" y="649986"/>
                </a:moveTo>
                <a:lnTo>
                  <a:pt x="256957" y="661888"/>
                </a:lnTo>
                <a:lnTo>
                  <a:pt x="261366" y="673608"/>
                </a:lnTo>
                <a:lnTo>
                  <a:pt x="261366" y="719086"/>
                </a:lnTo>
                <a:lnTo>
                  <a:pt x="278892" y="735330"/>
                </a:lnTo>
                <a:lnTo>
                  <a:pt x="288036" y="64998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752972" y="3941826"/>
            <a:ext cx="892810" cy="706755"/>
          </a:xfrm>
          <a:custGeom>
            <a:avLst/>
            <a:gdLst/>
            <a:ahLst/>
            <a:cxnLst/>
            <a:rect l="l" t="t" r="r" b="b"/>
            <a:pathLst>
              <a:path w="892809" h="706754">
                <a:moveTo>
                  <a:pt x="57267" y="655014"/>
                </a:moveTo>
                <a:lnTo>
                  <a:pt x="36575" y="628650"/>
                </a:lnTo>
                <a:lnTo>
                  <a:pt x="0" y="706374"/>
                </a:lnTo>
                <a:lnTo>
                  <a:pt x="45719" y="696814"/>
                </a:lnTo>
                <a:lnTo>
                  <a:pt x="45719" y="665988"/>
                </a:lnTo>
                <a:lnTo>
                  <a:pt x="47243" y="662940"/>
                </a:lnTo>
                <a:lnTo>
                  <a:pt x="57267" y="655014"/>
                </a:lnTo>
                <a:close/>
              </a:path>
              <a:path w="892809" h="706754">
                <a:moveTo>
                  <a:pt x="63291" y="662690"/>
                </a:moveTo>
                <a:lnTo>
                  <a:pt x="57267" y="655014"/>
                </a:lnTo>
                <a:lnTo>
                  <a:pt x="47243" y="662940"/>
                </a:lnTo>
                <a:lnTo>
                  <a:pt x="45719" y="665988"/>
                </a:lnTo>
                <a:lnTo>
                  <a:pt x="46481" y="669798"/>
                </a:lnTo>
                <a:lnTo>
                  <a:pt x="49529" y="671322"/>
                </a:lnTo>
                <a:lnTo>
                  <a:pt x="53339" y="670560"/>
                </a:lnTo>
                <a:lnTo>
                  <a:pt x="63291" y="662690"/>
                </a:lnTo>
                <a:close/>
              </a:path>
              <a:path w="892809" h="706754">
                <a:moveTo>
                  <a:pt x="83819" y="688848"/>
                </a:moveTo>
                <a:lnTo>
                  <a:pt x="63291" y="662690"/>
                </a:lnTo>
                <a:lnTo>
                  <a:pt x="53339" y="670560"/>
                </a:lnTo>
                <a:lnTo>
                  <a:pt x="49529" y="671322"/>
                </a:lnTo>
                <a:lnTo>
                  <a:pt x="46481" y="669798"/>
                </a:lnTo>
                <a:lnTo>
                  <a:pt x="45719" y="665988"/>
                </a:lnTo>
                <a:lnTo>
                  <a:pt x="45719" y="696814"/>
                </a:lnTo>
                <a:lnTo>
                  <a:pt x="83819" y="688848"/>
                </a:lnTo>
                <a:close/>
              </a:path>
              <a:path w="892809" h="706754">
                <a:moveTo>
                  <a:pt x="892301" y="5334"/>
                </a:moveTo>
                <a:lnTo>
                  <a:pt x="891539" y="1524"/>
                </a:lnTo>
                <a:lnTo>
                  <a:pt x="888491" y="0"/>
                </a:lnTo>
                <a:lnTo>
                  <a:pt x="884681" y="762"/>
                </a:lnTo>
                <a:lnTo>
                  <a:pt x="57267" y="655014"/>
                </a:lnTo>
                <a:lnTo>
                  <a:pt x="63291" y="662690"/>
                </a:lnTo>
                <a:lnTo>
                  <a:pt x="890777" y="8382"/>
                </a:lnTo>
                <a:lnTo>
                  <a:pt x="892301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524641" y="3951732"/>
            <a:ext cx="1715770" cy="703580"/>
          </a:xfrm>
          <a:custGeom>
            <a:avLst/>
            <a:gdLst/>
            <a:ahLst/>
            <a:cxnLst/>
            <a:rect l="l" t="t" r="r" b="b"/>
            <a:pathLst>
              <a:path w="1715770" h="703579">
                <a:moveTo>
                  <a:pt x="68766" y="663574"/>
                </a:moveTo>
                <a:lnTo>
                  <a:pt x="56387" y="632460"/>
                </a:lnTo>
                <a:lnTo>
                  <a:pt x="0" y="696468"/>
                </a:lnTo>
                <a:lnTo>
                  <a:pt x="54101" y="700854"/>
                </a:lnTo>
                <a:lnTo>
                  <a:pt x="54101" y="670560"/>
                </a:lnTo>
                <a:lnTo>
                  <a:pt x="57150" y="668274"/>
                </a:lnTo>
                <a:lnTo>
                  <a:pt x="68766" y="663574"/>
                </a:lnTo>
                <a:close/>
              </a:path>
              <a:path w="1715770" h="703579">
                <a:moveTo>
                  <a:pt x="72062" y="671858"/>
                </a:moveTo>
                <a:lnTo>
                  <a:pt x="68766" y="663574"/>
                </a:lnTo>
                <a:lnTo>
                  <a:pt x="57150" y="668274"/>
                </a:lnTo>
                <a:lnTo>
                  <a:pt x="54101" y="670560"/>
                </a:lnTo>
                <a:lnTo>
                  <a:pt x="54101" y="674370"/>
                </a:lnTo>
                <a:lnTo>
                  <a:pt x="57150" y="676656"/>
                </a:lnTo>
                <a:lnTo>
                  <a:pt x="60198" y="676656"/>
                </a:lnTo>
                <a:lnTo>
                  <a:pt x="72062" y="671858"/>
                </a:lnTo>
                <a:close/>
              </a:path>
              <a:path w="1715770" h="703579">
                <a:moveTo>
                  <a:pt x="84581" y="703326"/>
                </a:moveTo>
                <a:lnTo>
                  <a:pt x="72062" y="671858"/>
                </a:lnTo>
                <a:lnTo>
                  <a:pt x="60198" y="676656"/>
                </a:lnTo>
                <a:lnTo>
                  <a:pt x="57150" y="676656"/>
                </a:lnTo>
                <a:lnTo>
                  <a:pt x="54101" y="674370"/>
                </a:lnTo>
                <a:lnTo>
                  <a:pt x="54101" y="700854"/>
                </a:lnTo>
                <a:lnTo>
                  <a:pt x="84581" y="703326"/>
                </a:lnTo>
                <a:close/>
              </a:path>
              <a:path w="1715770" h="703579">
                <a:moveTo>
                  <a:pt x="1715262" y="6096"/>
                </a:moveTo>
                <a:lnTo>
                  <a:pt x="1715262" y="2286"/>
                </a:lnTo>
                <a:lnTo>
                  <a:pt x="1712976" y="0"/>
                </a:lnTo>
                <a:lnTo>
                  <a:pt x="1709165" y="0"/>
                </a:lnTo>
                <a:lnTo>
                  <a:pt x="68766" y="663574"/>
                </a:lnTo>
                <a:lnTo>
                  <a:pt x="72062" y="671858"/>
                </a:lnTo>
                <a:lnTo>
                  <a:pt x="1712976" y="8382"/>
                </a:lnTo>
                <a:lnTo>
                  <a:pt x="1715262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791091" y="3963923"/>
            <a:ext cx="261620" cy="680720"/>
          </a:xfrm>
          <a:custGeom>
            <a:avLst/>
            <a:gdLst/>
            <a:ahLst/>
            <a:cxnLst/>
            <a:rect l="l" t="t" r="r" b="b"/>
            <a:pathLst>
              <a:path w="261619" h="680720">
                <a:moveTo>
                  <a:pt x="31078" y="607455"/>
                </a:moveTo>
                <a:lnTo>
                  <a:pt x="0" y="595884"/>
                </a:lnTo>
                <a:lnTo>
                  <a:pt x="9143" y="680466"/>
                </a:lnTo>
                <a:lnTo>
                  <a:pt x="26669" y="664222"/>
                </a:lnTo>
                <a:lnTo>
                  <a:pt x="26669" y="619506"/>
                </a:lnTo>
                <a:lnTo>
                  <a:pt x="31078" y="607455"/>
                </a:lnTo>
                <a:close/>
              </a:path>
              <a:path w="261619" h="680720">
                <a:moveTo>
                  <a:pt x="40108" y="610817"/>
                </a:moveTo>
                <a:lnTo>
                  <a:pt x="31078" y="607455"/>
                </a:lnTo>
                <a:lnTo>
                  <a:pt x="26669" y="619506"/>
                </a:lnTo>
                <a:lnTo>
                  <a:pt x="26669" y="623316"/>
                </a:lnTo>
                <a:lnTo>
                  <a:pt x="29717" y="625602"/>
                </a:lnTo>
                <a:lnTo>
                  <a:pt x="33527" y="625602"/>
                </a:lnTo>
                <a:lnTo>
                  <a:pt x="35813" y="622554"/>
                </a:lnTo>
                <a:lnTo>
                  <a:pt x="40108" y="610817"/>
                </a:lnTo>
                <a:close/>
              </a:path>
              <a:path w="261619" h="680720">
                <a:moveTo>
                  <a:pt x="71627" y="622554"/>
                </a:moveTo>
                <a:lnTo>
                  <a:pt x="40108" y="610817"/>
                </a:lnTo>
                <a:lnTo>
                  <a:pt x="35813" y="622554"/>
                </a:lnTo>
                <a:lnTo>
                  <a:pt x="33527" y="625602"/>
                </a:lnTo>
                <a:lnTo>
                  <a:pt x="29717" y="625602"/>
                </a:lnTo>
                <a:lnTo>
                  <a:pt x="26669" y="623316"/>
                </a:lnTo>
                <a:lnTo>
                  <a:pt x="26669" y="664222"/>
                </a:lnTo>
                <a:lnTo>
                  <a:pt x="71627" y="622554"/>
                </a:lnTo>
                <a:close/>
              </a:path>
              <a:path w="261619" h="680720">
                <a:moveTo>
                  <a:pt x="261365" y="6096"/>
                </a:moveTo>
                <a:lnTo>
                  <a:pt x="261365" y="2286"/>
                </a:lnTo>
                <a:lnTo>
                  <a:pt x="258317" y="0"/>
                </a:lnTo>
                <a:lnTo>
                  <a:pt x="255269" y="0"/>
                </a:lnTo>
                <a:lnTo>
                  <a:pt x="252221" y="3048"/>
                </a:lnTo>
                <a:lnTo>
                  <a:pt x="31078" y="607455"/>
                </a:lnTo>
                <a:lnTo>
                  <a:pt x="40108" y="610817"/>
                </a:lnTo>
                <a:lnTo>
                  <a:pt x="261365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441589" y="394487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113417" y="2747772"/>
            <a:ext cx="946150" cy="631825"/>
          </a:xfrm>
          <a:custGeom>
            <a:avLst/>
            <a:gdLst/>
            <a:ahLst/>
            <a:cxnLst/>
            <a:rect l="l" t="t" r="r" b="b"/>
            <a:pathLst>
              <a:path w="946150" h="631825">
                <a:moveTo>
                  <a:pt x="60824" y="585817"/>
                </a:moveTo>
                <a:lnTo>
                  <a:pt x="41909" y="557784"/>
                </a:lnTo>
                <a:lnTo>
                  <a:pt x="0" y="631698"/>
                </a:lnTo>
                <a:lnTo>
                  <a:pt x="48006" y="625643"/>
                </a:lnTo>
                <a:lnTo>
                  <a:pt x="48006" y="595884"/>
                </a:lnTo>
                <a:lnTo>
                  <a:pt x="50292" y="592836"/>
                </a:lnTo>
                <a:lnTo>
                  <a:pt x="60824" y="585817"/>
                </a:lnTo>
                <a:close/>
              </a:path>
              <a:path w="946150" h="631825">
                <a:moveTo>
                  <a:pt x="66025" y="593526"/>
                </a:moveTo>
                <a:lnTo>
                  <a:pt x="60824" y="585817"/>
                </a:lnTo>
                <a:lnTo>
                  <a:pt x="50292" y="592836"/>
                </a:lnTo>
                <a:lnTo>
                  <a:pt x="48006" y="595884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025" y="593526"/>
                </a:lnTo>
                <a:close/>
              </a:path>
              <a:path w="946150" h="631825">
                <a:moveTo>
                  <a:pt x="84581" y="621030"/>
                </a:moveTo>
                <a:lnTo>
                  <a:pt x="66025" y="593526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006" y="595884"/>
                </a:lnTo>
                <a:lnTo>
                  <a:pt x="48006" y="625643"/>
                </a:lnTo>
                <a:lnTo>
                  <a:pt x="84581" y="621030"/>
                </a:lnTo>
                <a:close/>
              </a:path>
              <a:path w="946150" h="631825">
                <a:moveTo>
                  <a:pt x="945642" y="5334"/>
                </a:moveTo>
                <a:lnTo>
                  <a:pt x="944880" y="2286"/>
                </a:lnTo>
                <a:lnTo>
                  <a:pt x="941832" y="0"/>
                </a:lnTo>
                <a:lnTo>
                  <a:pt x="938784" y="762"/>
                </a:lnTo>
                <a:lnTo>
                  <a:pt x="60824" y="585817"/>
                </a:lnTo>
                <a:lnTo>
                  <a:pt x="66025" y="593526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376813" y="2763773"/>
            <a:ext cx="1964055" cy="622300"/>
          </a:xfrm>
          <a:custGeom>
            <a:avLst/>
            <a:gdLst/>
            <a:ahLst/>
            <a:cxnLst/>
            <a:rect l="l" t="t" r="r" b="b"/>
            <a:pathLst>
              <a:path w="1964054" h="622300">
                <a:moveTo>
                  <a:pt x="1892248" y="580762"/>
                </a:moveTo>
                <a:lnTo>
                  <a:pt x="6096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1889526" y="589773"/>
                </a:lnTo>
                <a:lnTo>
                  <a:pt x="1892248" y="580762"/>
                </a:lnTo>
                <a:close/>
              </a:path>
              <a:path w="1964054" h="622300">
                <a:moveTo>
                  <a:pt x="1907286" y="617303"/>
                </a:moveTo>
                <a:lnTo>
                  <a:pt x="1907286" y="590549"/>
                </a:lnTo>
                <a:lnTo>
                  <a:pt x="1905000" y="593597"/>
                </a:lnTo>
                <a:lnTo>
                  <a:pt x="1901952" y="593597"/>
                </a:lnTo>
                <a:lnTo>
                  <a:pt x="1889526" y="589773"/>
                </a:lnTo>
                <a:lnTo>
                  <a:pt x="1879854" y="621791"/>
                </a:lnTo>
                <a:lnTo>
                  <a:pt x="1907286" y="617303"/>
                </a:lnTo>
                <a:close/>
              </a:path>
              <a:path w="1964054" h="622300">
                <a:moveTo>
                  <a:pt x="1907286" y="590549"/>
                </a:moveTo>
                <a:lnTo>
                  <a:pt x="1907286" y="586740"/>
                </a:lnTo>
                <a:lnTo>
                  <a:pt x="1904238" y="584454"/>
                </a:lnTo>
                <a:lnTo>
                  <a:pt x="1892248" y="580762"/>
                </a:lnTo>
                <a:lnTo>
                  <a:pt x="1889526" y="589773"/>
                </a:lnTo>
                <a:lnTo>
                  <a:pt x="1901952" y="593597"/>
                </a:lnTo>
                <a:lnTo>
                  <a:pt x="1905000" y="593597"/>
                </a:lnTo>
                <a:lnTo>
                  <a:pt x="1907286" y="590549"/>
                </a:lnTo>
                <a:close/>
              </a:path>
              <a:path w="1964054" h="622300">
                <a:moveTo>
                  <a:pt x="1963674" y="608076"/>
                </a:moveTo>
                <a:lnTo>
                  <a:pt x="1901952" y="548640"/>
                </a:lnTo>
                <a:lnTo>
                  <a:pt x="1892248" y="580762"/>
                </a:lnTo>
                <a:lnTo>
                  <a:pt x="1904238" y="584454"/>
                </a:lnTo>
                <a:lnTo>
                  <a:pt x="1907286" y="586740"/>
                </a:lnTo>
                <a:lnTo>
                  <a:pt x="1907286" y="617303"/>
                </a:lnTo>
                <a:lnTo>
                  <a:pt x="1963674" y="6080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59243" y="4182617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765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554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3434" y="306324"/>
                </a:lnTo>
                <a:lnTo>
                  <a:pt x="43434" y="359664"/>
                </a:lnTo>
                <a:lnTo>
                  <a:pt x="76200" y="294132"/>
                </a:lnTo>
                <a:close/>
              </a:path>
              <a:path w="76200" h="370839">
                <a:moveTo>
                  <a:pt x="43434" y="29413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3434" y="294132"/>
                </a:lnTo>
                <a:close/>
              </a:path>
              <a:path w="76200" h="370839">
                <a:moveTo>
                  <a:pt x="43434" y="359664"/>
                </a:moveTo>
                <a:lnTo>
                  <a:pt x="43434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3434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673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64143" y="515112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5051"/>
                </a:lnTo>
                <a:lnTo>
                  <a:pt x="31851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8516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5495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8291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4289" y="310134"/>
                </a:lnTo>
                <a:lnTo>
                  <a:pt x="38099" y="311658"/>
                </a:lnTo>
                <a:lnTo>
                  <a:pt x="41147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147" y="310134"/>
                </a:lnTo>
                <a:lnTo>
                  <a:pt x="38099" y="311658"/>
                </a:lnTo>
                <a:lnTo>
                  <a:pt x="34289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537089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9278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048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340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450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035943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5213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8009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508877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100"/>
                </a:moveTo>
                <a:lnTo>
                  <a:pt x="322326" y="34290"/>
                </a:lnTo>
                <a:lnTo>
                  <a:pt x="319278" y="32766"/>
                </a:lnTo>
                <a:lnTo>
                  <a:pt x="4572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19278" y="42672"/>
                </a:lnTo>
                <a:lnTo>
                  <a:pt x="322326" y="41148"/>
                </a:lnTo>
                <a:lnTo>
                  <a:pt x="323850" y="38100"/>
                </a:lnTo>
                <a:close/>
              </a:path>
              <a:path w="382904" h="76200">
                <a:moveTo>
                  <a:pt x="382524" y="38100"/>
                </a:moveTo>
                <a:lnTo>
                  <a:pt x="306324" y="0"/>
                </a:lnTo>
                <a:lnTo>
                  <a:pt x="306324" y="32766"/>
                </a:lnTo>
                <a:lnTo>
                  <a:pt x="319278" y="32766"/>
                </a:lnTo>
                <a:lnTo>
                  <a:pt x="322326" y="34290"/>
                </a:lnTo>
                <a:lnTo>
                  <a:pt x="323850" y="38100"/>
                </a:lnTo>
                <a:lnTo>
                  <a:pt x="323850" y="67437"/>
                </a:lnTo>
                <a:lnTo>
                  <a:pt x="382524" y="38100"/>
                </a:lnTo>
                <a:close/>
              </a:path>
              <a:path w="382904" h="76200">
                <a:moveTo>
                  <a:pt x="323850" y="67437"/>
                </a:moveTo>
                <a:lnTo>
                  <a:pt x="323850" y="38100"/>
                </a:lnTo>
                <a:lnTo>
                  <a:pt x="322326" y="41148"/>
                </a:lnTo>
                <a:lnTo>
                  <a:pt x="319278" y="42672"/>
                </a:lnTo>
                <a:lnTo>
                  <a:pt x="306324" y="42672"/>
                </a:lnTo>
                <a:lnTo>
                  <a:pt x="306324" y="76200"/>
                </a:lnTo>
                <a:lnTo>
                  <a:pt x="323850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0323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39">
                <a:moveTo>
                  <a:pt x="43433" y="294132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39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312025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629779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019936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100"/>
                </a:moveTo>
                <a:lnTo>
                  <a:pt x="323087" y="34290"/>
                </a:lnTo>
                <a:lnTo>
                  <a:pt x="319277" y="32766"/>
                </a:lnTo>
                <a:lnTo>
                  <a:pt x="5333" y="32766"/>
                </a:lnTo>
                <a:lnTo>
                  <a:pt x="1523" y="34290"/>
                </a:lnTo>
                <a:lnTo>
                  <a:pt x="0" y="38100"/>
                </a:lnTo>
                <a:lnTo>
                  <a:pt x="1523" y="41148"/>
                </a:lnTo>
                <a:lnTo>
                  <a:pt x="5333" y="42672"/>
                </a:lnTo>
                <a:lnTo>
                  <a:pt x="319277" y="42672"/>
                </a:lnTo>
                <a:lnTo>
                  <a:pt x="323087" y="41148"/>
                </a:lnTo>
                <a:lnTo>
                  <a:pt x="323849" y="38100"/>
                </a:lnTo>
                <a:close/>
              </a:path>
              <a:path w="382904" h="76200">
                <a:moveTo>
                  <a:pt x="382523" y="38100"/>
                </a:moveTo>
                <a:lnTo>
                  <a:pt x="306323" y="0"/>
                </a:lnTo>
                <a:lnTo>
                  <a:pt x="306323" y="32766"/>
                </a:lnTo>
                <a:lnTo>
                  <a:pt x="319277" y="32766"/>
                </a:lnTo>
                <a:lnTo>
                  <a:pt x="323087" y="34290"/>
                </a:lnTo>
                <a:lnTo>
                  <a:pt x="323849" y="38100"/>
                </a:lnTo>
                <a:lnTo>
                  <a:pt x="323849" y="67437"/>
                </a:lnTo>
                <a:lnTo>
                  <a:pt x="382523" y="38100"/>
                </a:lnTo>
                <a:close/>
              </a:path>
              <a:path w="382904" h="76200">
                <a:moveTo>
                  <a:pt x="323849" y="67437"/>
                </a:moveTo>
                <a:lnTo>
                  <a:pt x="323849" y="38100"/>
                </a:lnTo>
                <a:lnTo>
                  <a:pt x="323087" y="41148"/>
                </a:lnTo>
                <a:lnTo>
                  <a:pt x="319277" y="42672"/>
                </a:lnTo>
                <a:lnTo>
                  <a:pt x="306323" y="42672"/>
                </a:lnTo>
                <a:lnTo>
                  <a:pt x="306323" y="76200"/>
                </a:lnTo>
                <a:lnTo>
                  <a:pt x="323849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506079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784983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2070487" y="1547357"/>
            <a:ext cx="5904865" cy="1033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问题1：在下列B+树中插入键值为40的记录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94691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763907" y="3431995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124090" y="4699193"/>
            <a:ext cx="94805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  <a:tab pos="81978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571906" y="4699193"/>
            <a:ext cx="57785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591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	11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498717" y="4705274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6243199" y="3424360"/>
            <a:ext cx="10826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74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键值插入与结点分裂过程示意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问题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" name="object 5"/>
          <p:cNvSpPr txBox="1">
            <a:spLocks noGrp="1"/>
          </p:cNvSpPr>
          <p:nvPr/>
        </p:nvSpPr>
        <p:spPr>
          <a:xfrm>
            <a:off x="568058" y="387604"/>
            <a:ext cx="8597163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00"/>
                </a:solidFill>
              </a:rPr>
              <a:t>B+树之键值插入与结点分裂过程示意</a:t>
            </a:r>
            <a:endParaRPr sz="36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76662" y="14036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76662" y="14036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84282" y="174650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94238" y="140360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16386" y="141198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74604" y="17388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92358" y="17388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11636" y="17388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63736" y="256565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63736" y="256565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71356" y="290855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81312" y="256565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03460" y="257403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61678" y="290093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79432" y="290093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98710" y="290093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1608" y="256565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11608" y="256565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9228" y="290855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29184" y="256565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51332" y="257403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10312" y="290093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27304" y="290093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46582" y="290093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4862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4862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12482" y="418490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22438" y="384200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44586" y="385038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02804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20558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39836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90762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90762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98382" y="418490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08338" y="384200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030486" y="385038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88704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806458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25736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76662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676662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684282" y="418490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094238" y="384200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516386" y="385038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974604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292358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11636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62562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162562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170182" y="418490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580138" y="384200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002286" y="385038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60504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778258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097536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648462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648462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56070" y="418490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066026" y="384200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488174" y="385038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946391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264146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583424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35886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135886" y="384200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143493" y="418490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553450" y="384200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975598" y="385038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433815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751570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070848" y="41772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046976" y="3126486"/>
            <a:ext cx="1376680" cy="706755"/>
          </a:xfrm>
          <a:custGeom>
            <a:avLst/>
            <a:gdLst/>
            <a:ahLst/>
            <a:cxnLst/>
            <a:rect l="l" t="t" r="r" b="b"/>
            <a:pathLst>
              <a:path w="1376679" h="706754">
                <a:moveTo>
                  <a:pt x="1310755" y="667057"/>
                </a:moveTo>
                <a:lnTo>
                  <a:pt x="6857" y="0"/>
                </a:lnTo>
                <a:lnTo>
                  <a:pt x="3047" y="0"/>
                </a:lnTo>
                <a:lnTo>
                  <a:pt x="0" y="2286"/>
                </a:lnTo>
                <a:lnTo>
                  <a:pt x="0" y="6096"/>
                </a:lnTo>
                <a:lnTo>
                  <a:pt x="2285" y="8382"/>
                </a:lnTo>
                <a:lnTo>
                  <a:pt x="1306372" y="675536"/>
                </a:lnTo>
                <a:lnTo>
                  <a:pt x="1310755" y="667057"/>
                </a:lnTo>
                <a:close/>
              </a:path>
              <a:path w="1376679" h="706754">
                <a:moveTo>
                  <a:pt x="1324355" y="705911"/>
                </a:moveTo>
                <a:lnTo>
                  <a:pt x="1324355" y="675893"/>
                </a:lnTo>
                <a:lnTo>
                  <a:pt x="1323593" y="679704"/>
                </a:lnTo>
                <a:lnTo>
                  <a:pt x="1321307" y="681990"/>
                </a:lnTo>
                <a:lnTo>
                  <a:pt x="1317497" y="681227"/>
                </a:lnTo>
                <a:lnTo>
                  <a:pt x="1306372" y="675536"/>
                </a:lnTo>
                <a:lnTo>
                  <a:pt x="1290827" y="705611"/>
                </a:lnTo>
                <a:lnTo>
                  <a:pt x="1324355" y="705911"/>
                </a:lnTo>
                <a:close/>
              </a:path>
              <a:path w="1376679" h="706754">
                <a:moveTo>
                  <a:pt x="1324355" y="675893"/>
                </a:moveTo>
                <a:lnTo>
                  <a:pt x="1322069" y="672845"/>
                </a:lnTo>
                <a:lnTo>
                  <a:pt x="1310755" y="667057"/>
                </a:lnTo>
                <a:lnTo>
                  <a:pt x="1306372" y="675536"/>
                </a:lnTo>
                <a:lnTo>
                  <a:pt x="1317497" y="681227"/>
                </a:lnTo>
                <a:lnTo>
                  <a:pt x="1321307" y="681990"/>
                </a:lnTo>
                <a:lnTo>
                  <a:pt x="1323593" y="679704"/>
                </a:lnTo>
                <a:lnTo>
                  <a:pt x="1324355" y="675893"/>
                </a:lnTo>
                <a:close/>
              </a:path>
              <a:path w="1376679" h="706754">
                <a:moveTo>
                  <a:pt x="1376171" y="706373"/>
                </a:moveTo>
                <a:lnTo>
                  <a:pt x="1325879" y="637793"/>
                </a:lnTo>
                <a:lnTo>
                  <a:pt x="1310755" y="667057"/>
                </a:lnTo>
                <a:lnTo>
                  <a:pt x="1322069" y="672845"/>
                </a:lnTo>
                <a:lnTo>
                  <a:pt x="1324355" y="675893"/>
                </a:lnTo>
                <a:lnTo>
                  <a:pt x="1324355" y="705911"/>
                </a:lnTo>
                <a:lnTo>
                  <a:pt x="1376171" y="70637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680466" y="3116580"/>
            <a:ext cx="288290" cy="735330"/>
          </a:xfrm>
          <a:custGeom>
            <a:avLst/>
            <a:gdLst/>
            <a:ahLst/>
            <a:cxnLst/>
            <a:rect l="l" t="t" r="r" b="b"/>
            <a:pathLst>
              <a:path w="288290" h="735329">
                <a:moveTo>
                  <a:pt x="256957" y="661888"/>
                </a:moveTo>
                <a:lnTo>
                  <a:pt x="9144" y="3048"/>
                </a:lnTo>
                <a:lnTo>
                  <a:pt x="6096" y="762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247712" y="665429"/>
                </a:lnTo>
                <a:lnTo>
                  <a:pt x="256957" y="661888"/>
                </a:lnTo>
                <a:close/>
              </a:path>
              <a:path w="288290" h="735329">
                <a:moveTo>
                  <a:pt x="261366" y="719086"/>
                </a:moveTo>
                <a:lnTo>
                  <a:pt x="261366" y="673608"/>
                </a:lnTo>
                <a:lnTo>
                  <a:pt x="260604" y="677418"/>
                </a:lnTo>
                <a:lnTo>
                  <a:pt x="258318" y="680466"/>
                </a:lnTo>
                <a:lnTo>
                  <a:pt x="254508" y="679704"/>
                </a:lnTo>
                <a:lnTo>
                  <a:pt x="252222" y="677418"/>
                </a:lnTo>
                <a:lnTo>
                  <a:pt x="247712" y="665429"/>
                </a:lnTo>
                <a:lnTo>
                  <a:pt x="216408" y="677418"/>
                </a:lnTo>
                <a:lnTo>
                  <a:pt x="261366" y="719086"/>
                </a:lnTo>
                <a:close/>
              </a:path>
              <a:path w="288290" h="735329">
                <a:moveTo>
                  <a:pt x="261366" y="673608"/>
                </a:moveTo>
                <a:lnTo>
                  <a:pt x="256957" y="661888"/>
                </a:lnTo>
                <a:lnTo>
                  <a:pt x="247712" y="665429"/>
                </a:lnTo>
                <a:lnTo>
                  <a:pt x="252222" y="677418"/>
                </a:lnTo>
                <a:lnTo>
                  <a:pt x="254508" y="679704"/>
                </a:lnTo>
                <a:lnTo>
                  <a:pt x="258318" y="680466"/>
                </a:lnTo>
                <a:lnTo>
                  <a:pt x="260604" y="677418"/>
                </a:lnTo>
                <a:lnTo>
                  <a:pt x="261366" y="673608"/>
                </a:lnTo>
                <a:close/>
              </a:path>
              <a:path w="288290" h="735329">
                <a:moveTo>
                  <a:pt x="288036" y="649986"/>
                </a:moveTo>
                <a:lnTo>
                  <a:pt x="256957" y="661888"/>
                </a:lnTo>
                <a:lnTo>
                  <a:pt x="261366" y="673608"/>
                </a:lnTo>
                <a:lnTo>
                  <a:pt x="261366" y="719086"/>
                </a:lnTo>
                <a:lnTo>
                  <a:pt x="278892" y="735330"/>
                </a:lnTo>
                <a:lnTo>
                  <a:pt x="288036" y="64998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497067" y="3126486"/>
            <a:ext cx="892810" cy="706755"/>
          </a:xfrm>
          <a:custGeom>
            <a:avLst/>
            <a:gdLst/>
            <a:ahLst/>
            <a:cxnLst/>
            <a:rect l="l" t="t" r="r" b="b"/>
            <a:pathLst>
              <a:path w="892809" h="706754">
                <a:moveTo>
                  <a:pt x="57267" y="655014"/>
                </a:moveTo>
                <a:lnTo>
                  <a:pt x="36575" y="628650"/>
                </a:lnTo>
                <a:lnTo>
                  <a:pt x="0" y="706374"/>
                </a:lnTo>
                <a:lnTo>
                  <a:pt x="45719" y="696814"/>
                </a:lnTo>
                <a:lnTo>
                  <a:pt x="45719" y="665988"/>
                </a:lnTo>
                <a:lnTo>
                  <a:pt x="47243" y="662940"/>
                </a:lnTo>
                <a:lnTo>
                  <a:pt x="57267" y="655014"/>
                </a:lnTo>
                <a:close/>
              </a:path>
              <a:path w="892809" h="706754">
                <a:moveTo>
                  <a:pt x="63291" y="662690"/>
                </a:moveTo>
                <a:lnTo>
                  <a:pt x="57267" y="655014"/>
                </a:lnTo>
                <a:lnTo>
                  <a:pt x="47243" y="662940"/>
                </a:lnTo>
                <a:lnTo>
                  <a:pt x="45719" y="665988"/>
                </a:lnTo>
                <a:lnTo>
                  <a:pt x="46481" y="669798"/>
                </a:lnTo>
                <a:lnTo>
                  <a:pt x="49529" y="671322"/>
                </a:lnTo>
                <a:lnTo>
                  <a:pt x="53339" y="670560"/>
                </a:lnTo>
                <a:lnTo>
                  <a:pt x="63291" y="662690"/>
                </a:lnTo>
                <a:close/>
              </a:path>
              <a:path w="892809" h="706754">
                <a:moveTo>
                  <a:pt x="83819" y="688848"/>
                </a:moveTo>
                <a:lnTo>
                  <a:pt x="63291" y="662690"/>
                </a:lnTo>
                <a:lnTo>
                  <a:pt x="53339" y="670560"/>
                </a:lnTo>
                <a:lnTo>
                  <a:pt x="49529" y="671322"/>
                </a:lnTo>
                <a:lnTo>
                  <a:pt x="46481" y="669798"/>
                </a:lnTo>
                <a:lnTo>
                  <a:pt x="45719" y="665988"/>
                </a:lnTo>
                <a:lnTo>
                  <a:pt x="45719" y="696814"/>
                </a:lnTo>
                <a:lnTo>
                  <a:pt x="83819" y="688848"/>
                </a:lnTo>
                <a:close/>
              </a:path>
              <a:path w="892809" h="706754">
                <a:moveTo>
                  <a:pt x="892301" y="5334"/>
                </a:moveTo>
                <a:lnTo>
                  <a:pt x="891539" y="1524"/>
                </a:lnTo>
                <a:lnTo>
                  <a:pt x="888491" y="0"/>
                </a:lnTo>
                <a:lnTo>
                  <a:pt x="884681" y="762"/>
                </a:lnTo>
                <a:lnTo>
                  <a:pt x="57267" y="655014"/>
                </a:lnTo>
                <a:lnTo>
                  <a:pt x="63291" y="662690"/>
                </a:lnTo>
                <a:lnTo>
                  <a:pt x="890777" y="8382"/>
                </a:lnTo>
                <a:lnTo>
                  <a:pt x="892301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268736" y="3136392"/>
            <a:ext cx="1715770" cy="703580"/>
          </a:xfrm>
          <a:custGeom>
            <a:avLst/>
            <a:gdLst/>
            <a:ahLst/>
            <a:cxnLst/>
            <a:rect l="l" t="t" r="r" b="b"/>
            <a:pathLst>
              <a:path w="1715770" h="703579">
                <a:moveTo>
                  <a:pt x="68766" y="663574"/>
                </a:moveTo>
                <a:lnTo>
                  <a:pt x="56387" y="632460"/>
                </a:lnTo>
                <a:lnTo>
                  <a:pt x="0" y="696468"/>
                </a:lnTo>
                <a:lnTo>
                  <a:pt x="54101" y="700854"/>
                </a:lnTo>
                <a:lnTo>
                  <a:pt x="54101" y="670560"/>
                </a:lnTo>
                <a:lnTo>
                  <a:pt x="57150" y="668274"/>
                </a:lnTo>
                <a:lnTo>
                  <a:pt x="68766" y="663574"/>
                </a:lnTo>
                <a:close/>
              </a:path>
              <a:path w="1715770" h="703579">
                <a:moveTo>
                  <a:pt x="72062" y="671858"/>
                </a:moveTo>
                <a:lnTo>
                  <a:pt x="68766" y="663574"/>
                </a:lnTo>
                <a:lnTo>
                  <a:pt x="57150" y="668274"/>
                </a:lnTo>
                <a:lnTo>
                  <a:pt x="54101" y="670560"/>
                </a:lnTo>
                <a:lnTo>
                  <a:pt x="54101" y="674370"/>
                </a:lnTo>
                <a:lnTo>
                  <a:pt x="57150" y="676656"/>
                </a:lnTo>
                <a:lnTo>
                  <a:pt x="60198" y="676656"/>
                </a:lnTo>
                <a:lnTo>
                  <a:pt x="72062" y="671858"/>
                </a:lnTo>
                <a:close/>
              </a:path>
              <a:path w="1715770" h="703579">
                <a:moveTo>
                  <a:pt x="84581" y="703326"/>
                </a:moveTo>
                <a:lnTo>
                  <a:pt x="72062" y="671858"/>
                </a:lnTo>
                <a:lnTo>
                  <a:pt x="60198" y="676656"/>
                </a:lnTo>
                <a:lnTo>
                  <a:pt x="57150" y="676656"/>
                </a:lnTo>
                <a:lnTo>
                  <a:pt x="54101" y="674370"/>
                </a:lnTo>
                <a:lnTo>
                  <a:pt x="54101" y="700854"/>
                </a:lnTo>
                <a:lnTo>
                  <a:pt x="84581" y="703326"/>
                </a:lnTo>
                <a:close/>
              </a:path>
              <a:path w="1715770" h="703579">
                <a:moveTo>
                  <a:pt x="1715262" y="6096"/>
                </a:moveTo>
                <a:lnTo>
                  <a:pt x="1715262" y="2286"/>
                </a:lnTo>
                <a:lnTo>
                  <a:pt x="1712976" y="0"/>
                </a:lnTo>
                <a:lnTo>
                  <a:pt x="1709165" y="0"/>
                </a:lnTo>
                <a:lnTo>
                  <a:pt x="68766" y="663574"/>
                </a:lnTo>
                <a:lnTo>
                  <a:pt x="72062" y="671858"/>
                </a:lnTo>
                <a:lnTo>
                  <a:pt x="1712976" y="8382"/>
                </a:lnTo>
                <a:lnTo>
                  <a:pt x="1715262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535186" y="3148583"/>
            <a:ext cx="261620" cy="680720"/>
          </a:xfrm>
          <a:custGeom>
            <a:avLst/>
            <a:gdLst/>
            <a:ahLst/>
            <a:cxnLst/>
            <a:rect l="l" t="t" r="r" b="b"/>
            <a:pathLst>
              <a:path w="261619" h="680720">
                <a:moveTo>
                  <a:pt x="31078" y="607455"/>
                </a:moveTo>
                <a:lnTo>
                  <a:pt x="0" y="595884"/>
                </a:lnTo>
                <a:lnTo>
                  <a:pt x="9143" y="680466"/>
                </a:lnTo>
                <a:lnTo>
                  <a:pt x="26669" y="664222"/>
                </a:lnTo>
                <a:lnTo>
                  <a:pt x="26669" y="619506"/>
                </a:lnTo>
                <a:lnTo>
                  <a:pt x="31078" y="607455"/>
                </a:lnTo>
                <a:close/>
              </a:path>
              <a:path w="261619" h="680720">
                <a:moveTo>
                  <a:pt x="40108" y="610817"/>
                </a:moveTo>
                <a:lnTo>
                  <a:pt x="31078" y="607455"/>
                </a:lnTo>
                <a:lnTo>
                  <a:pt x="26669" y="619506"/>
                </a:lnTo>
                <a:lnTo>
                  <a:pt x="26669" y="623316"/>
                </a:lnTo>
                <a:lnTo>
                  <a:pt x="29717" y="625602"/>
                </a:lnTo>
                <a:lnTo>
                  <a:pt x="33527" y="625602"/>
                </a:lnTo>
                <a:lnTo>
                  <a:pt x="35813" y="622554"/>
                </a:lnTo>
                <a:lnTo>
                  <a:pt x="40108" y="610817"/>
                </a:lnTo>
                <a:close/>
              </a:path>
              <a:path w="261619" h="680720">
                <a:moveTo>
                  <a:pt x="71627" y="622554"/>
                </a:moveTo>
                <a:lnTo>
                  <a:pt x="40108" y="610817"/>
                </a:lnTo>
                <a:lnTo>
                  <a:pt x="35813" y="622554"/>
                </a:lnTo>
                <a:lnTo>
                  <a:pt x="33527" y="625602"/>
                </a:lnTo>
                <a:lnTo>
                  <a:pt x="29717" y="625602"/>
                </a:lnTo>
                <a:lnTo>
                  <a:pt x="26669" y="623316"/>
                </a:lnTo>
                <a:lnTo>
                  <a:pt x="26669" y="664222"/>
                </a:lnTo>
                <a:lnTo>
                  <a:pt x="71627" y="622554"/>
                </a:lnTo>
                <a:close/>
              </a:path>
              <a:path w="261619" h="680720">
                <a:moveTo>
                  <a:pt x="261365" y="6096"/>
                </a:moveTo>
                <a:lnTo>
                  <a:pt x="261365" y="2286"/>
                </a:lnTo>
                <a:lnTo>
                  <a:pt x="258317" y="0"/>
                </a:lnTo>
                <a:lnTo>
                  <a:pt x="255269" y="0"/>
                </a:lnTo>
                <a:lnTo>
                  <a:pt x="252221" y="3048"/>
                </a:lnTo>
                <a:lnTo>
                  <a:pt x="31078" y="607455"/>
                </a:lnTo>
                <a:lnTo>
                  <a:pt x="40108" y="610817"/>
                </a:lnTo>
                <a:lnTo>
                  <a:pt x="261365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85684" y="312953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857512" y="1932432"/>
            <a:ext cx="946150" cy="631825"/>
          </a:xfrm>
          <a:custGeom>
            <a:avLst/>
            <a:gdLst/>
            <a:ahLst/>
            <a:cxnLst/>
            <a:rect l="l" t="t" r="r" b="b"/>
            <a:pathLst>
              <a:path w="946150" h="631825">
                <a:moveTo>
                  <a:pt x="60824" y="585817"/>
                </a:moveTo>
                <a:lnTo>
                  <a:pt x="41909" y="557784"/>
                </a:lnTo>
                <a:lnTo>
                  <a:pt x="0" y="631698"/>
                </a:lnTo>
                <a:lnTo>
                  <a:pt x="48006" y="625643"/>
                </a:lnTo>
                <a:lnTo>
                  <a:pt x="48006" y="595884"/>
                </a:lnTo>
                <a:lnTo>
                  <a:pt x="50292" y="592836"/>
                </a:lnTo>
                <a:lnTo>
                  <a:pt x="60824" y="585817"/>
                </a:lnTo>
                <a:close/>
              </a:path>
              <a:path w="946150" h="631825">
                <a:moveTo>
                  <a:pt x="66025" y="593526"/>
                </a:moveTo>
                <a:lnTo>
                  <a:pt x="60824" y="585817"/>
                </a:lnTo>
                <a:lnTo>
                  <a:pt x="50292" y="592836"/>
                </a:lnTo>
                <a:lnTo>
                  <a:pt x="48006" y="595884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025" y="593526"/>
                </a:lnTo>
                <a:close/>
              </a:path>
              <a:path w="946150" h="631825">
                <a:moveTo>
                  <a:pt x="84581" y="621030"/>
                </a:moveTo>
                <a:lnTo>
                  <a:pt x="66025" y="593526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006" y="595884"/>
                </a:lnTo>
                <a:lnTo>
                  <a:pt x="48006" y="625643"/>
                </a:lnTo>
                <a:lnTo>
                  <a:pt x="84581" y="621030"/>
                </a:lnTo>
                <a:close/>
              </a:path>
              <a:path w="946150" h="631825">
                <a:moveTo>
                  <a:pt x="945642" y="5334"/>
                </a:moveTo>
                <a:lnTo>
                  <a:pt x="944880" y="2286"/>
                </a:lnTo>
                <a:lnTo>
                  <a:pt x="941832" y="0"/>
                </a:lnTo>
                <a:lnTo>
                  <a:pt x="938784" y="762"/>
                </a:lnTo>
                <a:lnTo>
                  <a:pt x="60824" y="585817"/>
                </a:lnTo>
                <a:lnTo>
                  <a:pt x="66025" y="593526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120908" y="1948433"/>
            <a:ext cx="1964055" cy="622300"/>
          </a:xfrm>
          <a:custGeom>
            <a:avLst/>
            <a:gdLst/>
            <a:ahLst/>
            <a:cxnLst/>
            <a:rect l="l" t="t" r="r" b="b"/>
            <a:pathLst>
              <a:path w="1964054" h="622300">
                <a:moveTo>
                  <a:pt x="1892248" y="580762"/>
                </a:moveTo>
                <a:lnTo>
                  <a:pt x="6096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1889526" y="589773"/>
                </a:lnTo>
                <a:lnTo>
                  <a:pt x="1892248" y="580762"/>
                </a:lnTo>
                <a:close/>
              </a:path>
              <a:path w="1964054" h="622300">
                <a:moveTo>
                  <a:pt x="1907286" y="617303"/>
                </a:moveTo>
                <a:lnTo>
                  <a:pt x="1907286" y="590549"/>
                </a:lnTo>
                <a:lnTo>
                  <a:pt x="1905000" y="593597"/>
                </a:lnTo>
                <a:lnTo>
                  <a:pt x="1901952" y="593597"/>
                </a:lnTo>
                <a:lnTo>
                  <a:pt x="1889526" y="589773"/>
                </a:lnTo>
                <a:lnTo>
                  <a:pt x="1879854" y="621791"/>
                </a:lnTo>
                <a:lnTo>
                  <a:pt x="1907286" y="617303"/>
                </a:lnTo>
                <a:close/>
              </a:path>
              <a:path w="1964054" h="622300">
                <a:moveTo>
                  <a:pt x="1907286" y="590549"/>
                </a:moveTo>
                <a:lnTo>
                  <a:pt x="1907286" y="586740"/>
                </a:lnTo>
                <a:lnTo>
                  <a:pt x="1904238" y="584454"/>
                </a:lnTo>
                <a:lnTo>
                  <a:pt x="1892248" y="580762"/>
                </a:lnTo>
                <a:lnTo>
                  <a:pt x="1889526" y="589773"/>
                </a:lnTo>
                <a:lnTo>
                  <a:pt x="1901952" y="593597"/>
                </a:lnTo>
                <a:lnTo>
                  <a:pt x="1905000" y="593597"/>
                </a:lnTo>
                <a:lnTo>
                  <a:pt x="1907286" y="590549"/>
                </a:lnTo>
                <a:close/>
              </a:path>
              <a:path w="1964054" h="622300">
                <a:moveTo>
                  <a:pt x="1963674" y="608076"/>
                </a:moveTo>
                <a:lnTo>
                  <a:pt x="1901952" y="548640"/>
                </a:lnTo>
                <a:lnTo>
                  <a:pt x="1892248" y="580762"/>
                </a:lnTo>
                <a:lnTo>
                  <a:pt x="1904238" y="584454"/>
                </a:lnTo>
                <a:lnTo>
                  <a:pt x="1907286" y="586740"/>
                </a:lnTo>
                <a:lnTo>
                  <a:pt x="1907286" y="617303"/>
                </a:lnTo>
                <a:lnTo>
                  <a:pt x="1963674" y="6080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03338" y="3367277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20686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99578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3434" y="306324"/>
                </a:lnTo>
                <a:lnTo>
                  <a:pt x="43434" y="359664"/>
                </a:lnTo>
                <a:lnTo>
                  <a:pt x="76200" y="294132"/>
                </a:lnTo>
                <a:close/>
              </a:path>
              <a:path w="76200" h="370839">
                <a:moveTo>
                  <a:pt x="43434" y="29413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3434" y="294132"/>
                </a:lnTo>
                <a:close/>
              </a:path>
              <a:path w="76200" h="370839">
                <a:moveTo>
                  <a:pt x="43434" y="359664"/>
                </a:moveTo>
                <a:lnTo>
                  <a:pt x="43434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3434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417332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08238" y="433578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5051"/>
                </a:lnTo>
                <a:lnTo>
                  <a:pt x="31851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8516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293632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573286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4289" y="310134"/>
                </a:lnTo>
                <a:lnTo>
                  <a:pt x="38099" y="311658"/>
                </a:lnTo>
                <a:lnTo>
                  <a:pt x="41147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147" y="310134"/>
                </a:lnTo>
                <a:lnTo>
                  <a:pt x="38099" y="311658"/>
                </a:lnTo>
                <a:lnTo>
                  <a:pt x="34289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281184" y="434873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9278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92486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084332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389132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780038" y="434873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265432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545086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252972" y="434873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100"/>
                </a:moveTo>
                <a:lnTo>
                  <a:pt x="322326" y="34290"/>
                </a:lnTo>
                <a:lnTo>
                  <a:pt x="319278" y="32766"/>
                </a:lnTo>
                <a:lnTo>
                  <a:pt x="4572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19278" y="42672"/>
                </a:lnTo>
                <a:lnTo>
                  <a:pt x="322326" y="41148"/>
                </a:lnTo>
                <a:lnTo>
                  <a:pt x="323850" y="38100"/>
                </a:lnTo>
                <a:close/>
              </a:path>
              <a:path w="382904" h="76200">
                <a:moveTo>
                  <a:pt x="382524" y="38100"/>
                </a:moveTo>
                <a:lnTo>
                  <a:pt x="306324" y="0"/>
                </a:lnTo>
                <a:lnTo>
                  <a:pt x="306324" y="32766"/>
                </a:lnTo>
                <a:lnTo>
                  <a:pt x="319278" y="32766"/>
                </a:lnTo>
                <a:lnTo>
                  <a:pt x="322326" y="34290"/>
                </a:lnTo>
                <a:lnTo>
                  <a:pt x="323850" y="38100"/>
                </a:lnTo>
                <a:lnTo>
                  <a:pt x="323850" y="67437"/>
                </a:lnTo>
                <a:lnTo>
                  <a:pt x="382524" y="38100"/>
                </a:lnTo>
                <a:close/>
              </a:path>
              <a:path w="382904" h="76200">
                <a:moveTo>
                  <a:pt x="323850" y="67437"/>
                </a:moveTo>
                <a:lnTo>
                  <a:pt x="323850" y="38100"/>
                </a:lnTo>
                <a:lnTo>
                  <a:pt x="322326" y="41148"/>
                </a:lnTo>
                <a:lnTo>
                  <a:pt x="319278" y="42672"/>
                </a:lnTo>
                <a:lnTo>
                  <a:pt x="306324" y="42672"/>
                </a:lnTo>
                <a:lnTo>
                  <a:pt x="306324" y="76200"/>
                </a:lnTo>
                <a:lnTo>
                  <a:pt x="323850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776478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39">
                <a:moveTo>
                  <a:pt x="43433" y="294132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39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056120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373874" y="439597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764031" y="434873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100"/>
                </a:moveTo>
                <a:lnTo>
                  <a:pt x="323087" y="34290"/>
                </a:lnTo>
                <a:lnTo>
                  <a:pt x="319277" y="32766"/>
                </a:lnTo>
                <a:lnTo>
                  <a:pt x="5333" y="32766"/>
                </a:lnTo>
                <a:lnTo>
                  <a:pt x="1523" y="34290"/>
                </a:lnTo>
                <a:lnTo>
                  <a:pt x="0" y="38100"/>
                </a:lnTo>
                <a:lnTo>
                  <a:pt x="1523" y="41148"/>
                </a:lnTo>
                <a:lnTo>
                  <a:pt x="5333" y="42672"/>
                </a:lnTo>
                <a:lnTo>
                  <a:pt x="319277" y="42672"/>
                </a:lnTo>
                <a:lnTo>
                  <a:pt x="323087" y="41148"/>
                </a:lnTo>
                <a:lnTo>
                  <a:pt x="323849" y="38100"/>
                </a:lnTo>
                <a:close/>
              </a:path>
              <a:path w="382904" h="76200">
                <a:moveTo>
                  <a:pt x="382523" y="38100"/>
                </a:moveTo>
                <a:lnTo>
                  <a:pt x="306323" y="0"/>
                </a:lnTo>
                <a:lnTo>
                  <a:pt x="306323" y="32766"/>
                </a:lnTo>
                <a:lnTo>
                  <a:pt x="319277" y="32766"/>
                </a:lnTo>
                <a:lnTo>
                  <a:pt x="323087" y="34290"/>
                </a:lnTo>
                <a:lnTo>
                  <a:pt x="323849" y="38100"/>
                </a:lnTo>
                <a:lnTo>
                  <a:pt x="323849" y="67437"/>
                </a:lnTo>
                <a:lnTo>
                  <a:pt x="382523" y="38100"/>
                </a:lnTo>
                <a:close/>
              </a:path>
              <a:path w="382904" h="76200">
                <a:moveTo>
                  <a:pt x="323849" y="67437"/>
                </a:moveTo>
                <a:lnTo>
                  <a:pt x="323849" y="38100"/>
                </a:lnTo>
                <a:lnTo>
                  <a:pt x="323087" y="41148"/>
                </a:lnTo>
                <a:lnTo>
                  <a:pt x="319277" y="42672"/>
                </a:lnTo>
                <a:lnTo>
                  <a:pt x="306323" y="42672"/>
                </a:lnTo>
                <a:lnTo>
                  <a:pt x="306323" y="76200"/>
                </a:lnTo>
                <a:lnTo>
                  <a:pt x="323849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250174" y="438378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529078" y="438378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871984" y="5064251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59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871984" y="5064251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59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879604" y="5407151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289560" y="506425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711708" y="507263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170688" y="539953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487681" y="539953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806958" y="539953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000749" y="5618225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40">
                <a:moveTo>
                  <a:pt x="76200" y="294132"/>
                </a:moveTo>
                <a:lnTo>
                  <a:pt x="0" y="294132"/>
                </a:lnTo>
                <a:lnTo>
                  <a:pt x="32766" y="359664"/>
                </a:lnTo>
                <a:lnTo>
                  <a:pt x="32766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40">
                <a:moveTo>
                  <a:pt x="42672" y="294132"/>
                </a:moveTo>
                <a:lnTo>
                  <a:pt x="42672" y="5334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2766" y="5334"/>
                </a:lnTo>
                <a:lnTo>
                  <a:pt x="32766" y="294132"/>
                </a:lnTo>
                <a:lnTo>
                  <a:pt x="42672" y="294132"/>
                </a:lnTo>
                <a:close/>
              </a:path>
              <a:path w="76200" h="370840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2766" y="306324"/>
                </a:lnTo>
                <a:lnTo>
                  <a:pt x="32766" y="359664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279654" y="5618225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40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40">
                <a:moveTo>
                  <a:pt x="43433" y="294132"/>
                </a:moveTo>
                <a:lnTo>
                  <a:pt x="43433" y="5334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5334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40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018020" y="5542025"/>
            <a:ext cx="378460" cy="114300"/>
          </a:xfrm>
          <a:custGeom>
            <a:avLst/>
            <a:gdLst/>
            <a:ahLst/>
            <a:cxnLst/>
            <a:rect l="l" t="t" r="r" b="b"/>
            <a:pathLst>
              <a:path w="378459" h="114300">
                <a:moveTo>
                  <a:pt x="282701" y="76200"/>
                </a:moveTo>
                <a:lnTo>
                  <a:pt x="282701" y="38100"/>
                </a:lnTo>
                <a:lnTo>
                  <a:pt x="0" y="38100"/>
                </a:lnTo>
                <a:lnTo>
                  <a:pt x="0" y="76200"/>
                </a:lnTo>
                <a:lnTo>
                  <a:pt x="282701" y="76200"/>
                </a:lnTo>
                <a:close/>
              </a:path>
              <a:path w="378459" h="114300">
                <a:moveTo>
                  <a:pt x="377951" y="57150"/>
                </a:moveTo>
                <a:lnTo>
                  <a:pt x="263651" y="0"/>
                </a:lnTo>
                <a:lnTo>
                  <a:pt x="263651" y="38100"/>
                </a:lnTo>
                <a:lnTo>
                  <a:pt x="282701" y="38100"/>
                </a:lnTo>
                <a:lnTo>
                  <a:pt x="282701" y="104775"/>
                </a:lnTo>
                <a:lnTo>
                  <a:pt x="377951" y="57150"/>
                </a:lnTo>
                <a:close/>
              </a:path>
              <a:path w="378459" h="114300">
                <a:moveTo>
                  <a:pt x="282701" y="104775"/>
                </a:moveTo>
                <a:lnTo>
                  <a:pt x="282701" y="76200"/>
                </a:lnTo>
                <a:lnTo>
                  <a:pt x="263651" y="76200"/>
                </a:lnTo>
                <a:lnTo>
                  <a:pt x="263651" y="114300"/>
                </a:lnTo>
                <a:lnTo>
                  <a:pt x="282701" y="104775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408938" y="5071110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408938" y="5071110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416546" y="5414010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826501" y="5071110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48650" y="507873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706867" y="540562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024622" y="540562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343900" y="540562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517891" y="5629656"/>
            <a:ext cx="114300" cy="365125"/>
          </a:xfrm>
          <a:custGeom>
            <a:avLst/>
            <a:gdLst/>
            <a:ahLst/>
            <a:cxnLst/>
            <a:rect l="l" t="t" r="r" b="b"/>
            <a:pathLst>
              <a:path w="114300" h="365125">
                <a:moveTo>
                  <a:pt x="114300" y="250698"/>
                </a:moveTo>
                <a:lnTo>
                  <a:pt x="0" y="250698"/>
                </a:lnTo>
                <a:lnTo>
                  <a:pt x="38100" y="326898"/>
                </a:lnTo>
                <a:lnTo>
                  <a:pt x="38100" y="269748"/>
                </a:lnTo>
                <a:lnTo>
                  <a:pt x="76200" y="269748"/>
                </a:lnTo>
                <a:lnTo>
                  <a:pt x="76200" y="326898"/>
                </a:lnTo>
                <a:lnTo>
                  <a:pt x="114300" y="250698"/>
                </a:lnTo>
                <a:close/>
              </a:path>
              <a:path w="114300" h="365125">
                <a:moveTo>
                  <a:pt x="76200" y="250698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0698"/>
                </a:lnTo>
                <a:lnTo>
                  <a:pt x="76200" y="250698"/>
                </a:lnTo>
                <a:close/>
              </a:path>
              <a:path w="114300" h="365125">
                <a:moveTo>
                  <a:pt x="76200" y="326898"/>
                </a:moveTo>
                <a:lnTo>
                  <a:pt x="76200" y="269748"/>
                </a:lnTo>
                <a:lnTo>
                  <a:pt x="38100" y="269748"/>
                </a:lnTo>
                <a:lnTo>
                  <a:pt x="38100" y="326898"/>
                </a:lnTo>
                <a:lnTo>
                  <a:pt x="57150" y="364998"/>
                </a:lnTo>
                <a:lnTo>
                  <a:pt x="76200" y="326898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816596" y="5625083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 txBox="1"/>
          <p:nvPr/>
        </p:nvSpPr>
        <p:spPr>
          <a:xfrm>
            <a:off x="779024" y="687821"/>
            <a:ext cx="393128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插入键值为40的记录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进行中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R="711200" algn="r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508002" y="2616655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868185" y="3883853"/>
            <a:ext cx="94805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  <a:tab pos="81978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2316001" y="3883853"/>
            <a:ext cx="57785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591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	11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744728" y="3902896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5242812" y="3889934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6756144" y="3896038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	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5987294" y="2609020"/>
            <a:ext cx="10826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74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5979674" y="5118301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7516628" y="5125159"/>
            <a:ext cx="254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40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7935720" y="5138875"/>
            <a:ext cx="254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41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5414598" y="4373880"/>
            <a:ext cx="972185" cy="971550"/>
          </a:xfrm>
          <a:custGeom>
            <a:avLst/>
            <a:gdLst/>
            <a:ahLst/>
            <a:cxnLst/>
            <a:rect l="l" t="t" r="r" b="b"/>
            <a:pathLst>
              <a:path w="972184" h="971550">
                <a:moveTo>
                  <a:pt x="933679" y="330407"/>
                </a:moveTo>
                <a:lnTo>
                  <a:pt x="933679" y="239610"/>
                </a:lnTo>
                <a:lnTo>
                  <a:pt x="933332" y="252720"/>
                </a:lnTo>
                <a:lnTo>
                  <a:pt x="930923" y="265345"/>
                </a:lnTo>
                <a:lnTo>
                  <a:pt x="901348" y="308328"/>
                </a:lnTo>
                <a:lnTo>
                  <a:pt x="869570" y="329483"/>
                </a:lnTo>
                <a:lnTo>
                  <a:pt x="835367" y="346699"/>
                </a:lnTo>
                <a:lnTo>
                  <a:pt x="789605" y="366522"/>
                </a:lnTo>
                <a:lnTo>
                  <a:pt x="743655" y="383645"/>
                </a:lnTo>
                <a:lnTo>
                  <a:pt x="691578" y="401617"/>
                </a:lnTo>
                <a:lnTo>
                  <a:pt x="639213" y="418750"/>
                </a:lnTo>
                <a:lnTo>
                  <a:pt x="586638" y="435255"/>
                </a:lnTo>
                <a:lnTo>
                  <a:pt x="533928" y="451343"/>
                </a:lnTo>
                <a:lnTo>
                  <a:pt x="428417" y="483108"/>
                </a:lnTo>
                <a:lnTo>
                  <a:pt x="399461" y="492252"/>
                </a:lnTo>
                <a:lnTo>
                  <a:pt x="371267" y="501395"/>
                </a:lnTo>
                <a:lnTo>
                  <a:pt x="343835" y="509778"/>
                </a:lnTo>
                <a:lnTo>
                  <a:pt x="317165" y="518922"/>
                </a:lnTo>
                <a:lnTo>
                  <a:pt x="274100" y="533400"/>
                </a:lnTo>
                <a:lnTo>
                  <a:pt x="237953" y="547005"/>
                </a:lnTo>
                <a:lnTo>
                  <a:pt x="201955" y="562656"/>
                </a:lnTo>
                <a:lnTo>
                  <a:pt x="166780" y="580550"/>
                </a:lnTo>
                <a:lnTo>
                  <a:pt x="133102" y="600882"/>
                </a:lnTo>
                <a:lnTo>
                  <a:pt x="101595" y="623848"/>
                </a:lnTo>
                <a:lnTo>
                  <a:pt x="72932" y="649645"/>
                </a:lnTo>
                <a:lnTo>
                  <a:pt x="47788" y="678467"/>
                </a:lnTo>
                <a:lnTo>
                  <a:pt x="26837" y="710511"/>
                </a:lnTo>
                <a:lnTo>
                  <a:pt x="10752" y="745974"/>
                </a:lnTo>
                <a:lnTo>
                  <a:pt x="935" y="784098"/>
                </a:lnTo>
                <a:lnTo>
                  <a:pt x="0" y="797770"/>
                </a:lnTo>
                <a:lnTo>
                  <a:pt x="184" y="811092"/>
                </a:lnTo>
                <a:lnTo>
                  <a:pt x="7774" y="848779"/>
                </a:lnTo>
                <a:lnTo>
                  <a:pt x="27718" y="881398"/>
                </a:lnTo>
                <a:lnTo>
                  <a:pt x="38273" y="891159"/>
                </a:lnTo>
                <a:lnTo>
                  <a:pt x="38273" y="797052"/>
                </a:lnTo>
                <a:lnTo>
                  <a:pt x="39035" y="789432"/>
                </a:lnTo>
                <a:lnTo>
                  <a:pt x="49639" y="751031"/>
                </a:lnTo>
                <a:lnTo>
                  <a:pt x="74586" y="706628"/>
                </a:lnTo>
                <a:lnTo>
                  <a:pt x="108217" y="668569"/>
                </a:lnTo>
                <a:lnTo>
                  <a:pt x="148662" y="636196"/>
                </a:lnTo>
                <a:lnTo>
                  <a:pt x="193315" y="609337"/>
                </a:lnTo>
                <a:lnTo>
                  <a:pt x="240678" y="587094"/>
                </a:lnTo>
                <a:lnTo>
                  <a:pt x="288515" y="569052"/>
                </a:lnTo>
                <a:lnTo>
                  <a:pt x="304211" y="563880"/>
                </a:lnTo>
                <a:lnTo>
                  <a:pt x="329357" y="554736"/>
                </a:lnTo>
                <a:lnTo>
                  <a:pt x="356027" y="546354"/>
                </a:lnTo>
                <a:lnTo>
                  <a:pt x="382697" y="537210"/>
                </a:lnTo>
                <a:lnTo>
                  <a:pt x="410891" y="528828"/>
                </a:lnTo>
                <a:lnTo>
                  <a:pt x="457343" y="514022"/>
                </a:lnTo>
                <a:lnTo>
                  <a:pt x="493990" y="502860"/>
                </a:lnTo>
                <a:lnTo>
                  <a:pt x="549167" y="486312"/>
                </a:lnTo>
                <a:lnTo>
                  <a:pt x="586000" y="475245"/>
                </a:lnTo>
                <a:lnTo>
                  <a:pt x="622798" y="464019"/>
                </a:lnTo>
                <a:lnTo>
                  <a:pt x="659499" y="452523"/>
                </a:lnTo>
                <a:lnTo>
                  <a:pt x="696040" y="440642"/>
                </a:lnTo>
                <a:lnTo>
                  <a:pt x="732360" y="428265"/>
                </a:lnTo>
                <a:lnTo>
                  <a:pt x="768394" y="415280"/>
                </a:lnTo>
                <a:lnTo>
                  <a:pt x="804083" y="401574"/>
                </a:lnTo>
                <a:lnTo>
                  <a:pt x="845231" y="384254"/>
                </a:lnTo>
                <a:lnTo>
                  <a:pt x="880044" y="367255"/>
                </a:lnTo>
                <a:lnTo>
                  <a:pt x="913310" y="346765"/>
                </a:lnTo>
                <a:lnTo>
                  <a:pt x="933129" y="330941"/>
                </a:lnTo>
                <a:lnTo>
                  <a:pt x="933679" y="330407"/>
                </a:lnTo>
                <a:close/>
              </a:path>
              <a:path w="972184" h="971550">
                <a:moveTo>
                  <a:pt x="320459" y="895485"/>
                </a:moveTo>
                <a:lnTo>
                  <a:pt x="317165" y="895375"/>
                </a:lnTo>
                <a:lnTo>
                  <a:pt x="286685" y="893826"/>
                </a:lnTo>
                <a:lnTo>
                  <a:pt x="252303" y="892746"/>
                </a:lnTo>
                <a:lnTo>
                  <a:pt x="240678" y="891900"/>
                </a:lnTo>
                <a:lnTo>
                  <a:pt x="216948" y="890334"/>
                </a:lnTo>
                <a:lnTo>
                  <a:pt x="203846" y="889439"/>
                </a:lnTo>
                <a:lnTo>
                  <a:pt x="162588" y="885858"/>
                </a:lnTo>
                <a:lnTo>
                  <a:pt x="121406" y="879987"/>
                </a:lnTo>
                <a:lnTo>
                  <a:pt x="84158" y="870614"/>
                </a:lnTo>
                <a:lnTo>
                  <a:pt x="58847" y="858774"/>
                </a:lnTo>
                <a:lnTo>
                  <a:pt x="57323" y="858012"/>
                </a:lnTo>
                <a:lnTo>
                  <a:pt x="56561" y="856488"/>
                </a:lnTo>
                <a:lnTo>
                  <a:pt x="52751" y="852678"/>
                </a:lnTo>
                <a:lnTo>
                  <a:pt x="49703" y="848106"/>
                </a:lnTo>
                <a:lnTo>
                  <a:pt x="38363" y="809794"/>
                </a:lnTo>
                <a:lnTo>
                  <a:pt x="38273" y="797052"/>
                </a:lnTo>
                <a:lnTo>
                  <a:pt x="38273" y="891159"/>
                </a:lnTo>
                <a:lnTo>
                  <a:pt x="42083" y="893063"/>
                </a:lnTo>
                <a:lnTo>
                  <a:pt x="52926" y="899492"/>
                </a:lnTo>
                <a:lnTo>
                  <a:pt x="64113" y="903984"/>
                </a:lnTo>
                <a:lnTo>
                  <a:pt x="112938" y="917082"/>
                </a:lnTo>
                <a:lnTo>
                  <a:pt x="152125" y="922952"/>
                </a:lnTo>
                <a:lnTo>
                  <a:pt x="193315" y="926799"/>
                </a:lnTo>
                <a:lnTo>
                  <a:pt x="229941" y="929379"/>
                </a:lnTo>
                <a:lnTo>
                  <a:pt x="242124" y="930245"/>
                </a:lnTo>
                <a:lnTo>
                  <a:pt x="253919" y="931163"/>
                </a:lnTo>
                <a:lnTo>
                  <a:pt x="285161" y="931926"/>
                </a:lnTo>
                <a:lnTo>
                  <a:pt x="304211" y="932888"/>
                </a:lnTo>
                <a:lnTo>
                  <a:pt x="314879" y="933450"/>
                </a:lnTo>
                <a:lnTo>
                  <a:pt x="318428" y="933572"/>
                </a:lnTo>
                <a:lnTo>
                  <a:pt x="320459" y="895485"/>
                </a:lnTo>
                <a:close/>
              </a:path>
              <a:path w="972184" h="971550">
                <a:moveTo>
                  <a:pt x="339263" y="961539"/>
                </a:moveTo>
                <a:lnTo>
                  <a:pt x="339263" y="896112"/>
                </a:lnTo>
                <a:lnTo>
                  <a:pt x="336977" y="934212"/>
                </a:lnTo>
                <a:lnTo>
                  <a:pt x="318428" y="933572"/>
                </a:lnTo>
                <a:lnTo>
                  <a:pt x="316403" y="971550"/>
                </a:lnTo>
                <a:lnTo>
                  <a:pt x="339263" y="961539"/>
                </a:lnTo>
                <a:close/>
              </a:path>
              <a:path w="972184" h="971550">
                <a:moveTo>
                  <a:pt x="339263" y="896112"/>
                </a:moveTo>
                <a:lnTo>
                  <a:pt x="320459" y="895485"/>
                </a:lnTo>
                <a:lnTo>
                  <a:pt x="318428" y="933572"/>
                </a:lnTo>
                <a:lnTo>
                  <a:pt x="336977" y="934212"/>
                </a:lnTo>
                <a:lnTo>
                  <a:pt x="339263" y="896112"/>
                </a:lnTo>
                <a:close/>
              </a:path>
              <a:path w="972184" h="971550">
                <a:moveTo>
                  <a:pt x="432989" y="920496"/>
                </a:moveTo>
                <a:lnTo>
                  <a:pt x="322499" y="857250"/>
                </a:lnTo>
                <a:lnTo>
                  <a:pt x="320459" y="895485"/>
                </a:lnTo>
                <a:lnTo>
                  <a:pt x="339263" y="896112"/>
                </a:lnTo>
                <a:lnTo>
                  <a:pt x="339263" y="961539"/>
                </a:lnTo>
                <a:lnTo>
                  <a:pt x="432989" y="920496"/>
                </a:lnTo>
                <a:close/>
              </a:path>
              <a:path w="972184" h="971550">
                <a:moveTo>
                  <a:pt x="971884" y="243675"/>
                </a:moveTo>
                <a:lnTo>
                  <a:pt x="964284" y="197179"/>
                </a:lnTo>
                <a:lnTo>
                  <a:pt x="944491" y="150971"/>
                </a:lnTo>
                <a:lnTo>
                  <a:pt x="917187" y="106254"/>
                </a:lnTo>
                <a:lnTo>
                  <a:pt x="867704" y="38311"/>
                </a:lnTo>
                <a:lnTo>
                  <a:pt x="858771" y="26111"/>
                </a:lnTo>
                <a:lnTo>
                  <a:pt x="850565" y="14478"/>
                </a:lnTo>
                <a:lnTo>
                  <a:pt x="847517" y="9144"/>
                </a:lnTo>
                <a:lnTo>
                  <a:pt x="845231" y="5334"/>
                </a:lnTo>
                <a:lnTo>
                  <a:pt x="843707" y="0"/>
                </a:lnTo>
                <a:lnTo>
                  <a:pt x="807893" y="12954"/>
                </a:lnTo>
                <a:lnTo>
                  <a:pt x="809417" y="18288"/>
                </a:lnTo>
                <a:lnTo>
                  <a:pt x="831154" y="52930"/>
                </a:lnTo>
                <a:lnTo>
                  <a:pt x="857148" y="87788"/>
                </a:lnTo>
                <a:lnTo>
                  <a:pt x="866622" y="100601"/>
                </a:lnTo>
                <a:lnTo>
                  <a:pt x="894752" y="141421"/>
                </a:lnTo>
                <a:lnTo>
                  <a:pt x="918350" y="184023"/>
                </a:lnTo>
                <a:lnTo>
                  <a:pt x="932159" y="226100"/>
                </a:lnTo>
                <a:lnTo>
                  <a:pt x="933679" y="239610"/>
                </a:lnTo>
                <a:lnTo>
                  <a:pt x="933679" y="330407"/>
                </a:lnTo>
                <a:lnTo>
                  <a:pt x="942005" y="322326"/>
                </a:lnTo>
                <a:lnTo>
                  <a:pt x="962609" y="289255"/>
                </a:lnTo>
                <a:lnTo>
                  <a:pt x="970898" y="259030"/>
                </a:lnTo>
                <a:lnTo>
                  <a:pt x="971884" y="2436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930973" y="4387595"/>
            <a:ext cx="957580" cy="1232535"/>
          </a:xfrm>
          <a:custGeom>
            <a:avLst/>
            <a:gdLst/>
            <a:ahLst/>
            <a:cxnLst/>
            <a:rect l="l" t="t" r="r" b="b"/>
            <a:pathLst>
              <a:path w="957579" h="1232535">
                <a:moveTo>
                  <a:pt x="113656" y="72713"/>
                </a:moveTo>
                <a:lnTo>
                  <a:pt x="101491" y="36728"/>
                </a:lnTo>
                <a:lnTo>
                  <a:pt x="91362" y="40386"/>
                </a:lnTo>
                <a:lnTo>
                  <a:pt x="76884" y="48006"/>
                </a:lnTo>
                <a:lnTo>
                  <a:pt x="35725" y="74468"/>
                </a:lnTo>
                <a:lnTo>
                  <a:pt x="10184" y="110955"/>
                </a:lnTo>
                <a:lnTo>
                  <a:pt x="367" y="154479"/>
                </a:lnTo>
                <a:lnTo>
                  <a:pt x="0" y="170000"/>
                </a:lnTo>
                <a:lnTo>
                  <a:pt x="875" y="185832"/>
                </a:lnTo>
                <a:lnTo>
                  <a:pt x="9694" y="234011"/>
                </a:lnTo>
                <a:lnTo>
                  <a:pt x="25155" y="280737"/>
                </a:lnTo>
                <a:lnTo>
                  <a:pt x="38784" y="312253"/>
                </a:lnTo>
                <a:lnTo>
                  <a:pt x="38784" y="160781"/>
                </a:lnTo>
                <a:lnTo>
                  <a:pt x="39450" y="142125"/>
                </a:lnTo>
                <a:lnTo>
                  <a:pt x="66359" y="99513"/>
                </a:lnTo>
                <a:lnTo>
                  <a:pt x="108126" y="74675"/>
                </a:lnTo>
                <a:lnTo>
                  <a:pt x="113656" y="72713"/>
                </a:lnTo>
                <a:close/>
              </a:path>
              <a:path w="957579" h="1232535">
                <a:moveTo>
                  <a:pt x="957188" y="923452"/>
                </a:moveTo>
                <a:lnTo>
                  <a:pt x="950722" y="875822"/>
                </a:lnTo>
                <a:lnTo>
                  <a:pt x="936067" y="825195"/>
                </a:lnTo>
                <a:lnTo>
                  <a:pt x="914365" y="773178"/>
                </a:lnTo>
                <a:lnTo>
                  <a:pt x="886759" y="721376"/>
                </a:lnTo>
                <a:lnTo>
                  <a:pt x="854389" y="671395"/>
                </a:lnTo>
                <a:lnTo>
                  <a:pt x="818397" y="624840"/>
                </a:lnTo>
                <a:lnTo>
                  <a:pt x="779926" y="583318"/>
                </a:lnTo>
                <a:lnTo>
                  <a:pt x="740116" y="548433"/>
                </a:lnTo>
                <a:lnTo>
                  <a:pt x="700109" y="521791"/>
                </a:lnTo>
                <a:lnTo>
                  <a:pt x="664386" y="505968"/>
                </a:lnTo>
                <a:lnTo>
                  <a:pt x="611808" y="489966"/>
                </a:lnTo>
                <a:lnTo>
                  <a:pt x="559601" y="479543"/>
                </a:lnTo>
                <a:lnTo>
                  <a:pt x="508393" y="471847"/>
                </a:lnTo>
                <a:lnTo>
                  <a:pt x="456923" y="465920"/>
                </a:lnTo>
                <a:lnTo>
                  <a:pt x="405339" y="460751"/>
                </a:lnTo>
                <a:lnTo>
                  <a:pt x="388144" y="459022"/>
                </a:lnTo>
                <a:lnTo>
                  <a:pt x="336638" y="453289"/>
                </a:lnTo>
                <a:lnTo>
                  <a:pt x="285364" y="445954"/>
                </a:lnTo>
                <a:lnTo>
                  <a:pt x="236142" y="435864"/>
                </a:lnTo>
                <a:lnTo>
                  <a:pt x="188905" y="419767"/>
                </a:lnTo>
                <a:lnTo>
                  <a:pt x="146364" y="393060"/>
                </a:lnTo>
                <a:lnTo>
                  <a:pt x="110702" y="356914"/>
                </a:lnTo>
                <a:lnTo>
                  <a:pt x="88314" y="325374"/>
                </a:lnTo>
                <a:lnTo>
                  <a:pt x="77646" y="306324"/>
                </a:lnTo>
                <a:lnTo>
                  <a:pt x="71987" y="296471"/>
                </a:lnTo>
                <a:lnTo>
                  <a:pt x="57478" y="260659"/>
                </a:lnTo>
                <a:lnTo>
                  <a:pt x="44221" y="211781"/>
                </a:lnTo>
                <a:lnTo>
                  <a:pt x="39359" y="173780"/>
                </a:lnTo>
                <a:lnTo>
                  <a:pt x="38784" y="160781"/>
                </a:lnTo>
                <a:lnTo>
                  <a:pt x="38784" y="312253"/>
                </a:lnTo>
                <a:lnTo>
                  <a:pt x="71672" y="369401"/>
                </a:lnTo>
                <a:lnTo>
                  <a:pt x="98907" y="401037"/>
                </a:lnTo>
                <a:lnTo>
                  <a:pt x="136515" y="433604"/>
                </a:lnTo>
                <a:lnTo>
                  <a:pt x="178840" y="457121"/>
                </a:lnTo>
                <a:lnTo>
                  <a:pt x="215805" y="470092"/>
                </a:lnTo>
                <a:lnTo>
                  <a:pt x="260526" y="480060"/>
                </a:lnTo>
                <a:lnTo>
                  <a:pt x="310849" y="488177"/>
                </a:lnTo>
                <a:lnTo>
                  <a:pt x="359357" y="494264"/>
                </a:lnTo>
                <a:lnTo>
                  <a:pt x="440868" y="502577"/>
                </a:lnTo>
                <a:lnTo>
                  <a:pt x="457195" y="504264"/>
                </a:lnTo>
                <a:lnTo>
                  <a:pt x="506080" y="509974"/>
                </a:lnTo>
                <a:lnTo>
                  <a:pt x="554644" y="517354"/>
                </a:lnTo>
                <a:lnTo>
                  <a:pt x="602664" y="527304"/>
                </a:lnTo>
                <a:lnTo>
                  <a:pt x="649908" y="541020"/>
                </a:lnTo>
                <a:lnTo>
                  <a:pt x="694051" y="562442"/>
                </a:lnTo>
                <a:lnTo>
                  <a:pt x="728522" y="587605"/>
                </a:lnTo>
                <a:lnTo>
                  <a:pt x="763402" y="620398"/>
                </a:lnTo>
                <a:lnTo>
                  <a:pt x="797505" y="659258"/>
                </a:lnTo>
                <a:lnTo>
                  <a:pt x="829640" y="702622"/>
                </a:lnTo>
                <a:lnTo>
                  <a:pt x="858621" y="748926"/>
                </a:lnTo>
                <a:lnTo>
                  <a:pt x="883259" y="796605"/>
                </a:lnTo>
                <a:lnTo>
                  <a:pt x="902365" y="844096"/>
                </a:lnTo>
                <a:lnTo>
                  <a:pt x="914751" y="889835"/>
                </a:lnTo>
                <a:lnTo>
                  <a:pt x="919230" y="932258"/>
                </a:lnTo>
                <a:lnTo>
                  <a:pt x="919230" y="1029876"/>
                </a:lnTo>
                <a:lnTo>
                  <a:pt x="927326" y="1020739"/>
                </a:lnTo>
                <a:lnTo>
                  <a:pt x="947531" y="987868"/>
                </a:lnTo>
                <a:lnTo>
                  <a:pt x="956994" y="945641"/>
                </a:lnTo>
                <a:lnTo>
                  <a:pt x="957188" y="923452"/>
                </a:lnTo>
                <a:close/>
              </a:path>
              <a:path w="957579" h="1232535">
                <a:moveTo>
                  <a:pt x="215568" y="18287"/>
                </a:moveTo>
                <a:lnTo>
                  <a:pt x="89076" y="0"/>
                </a:lnTo>
                <a:lnTo>
                  <a:pt x="101491" y="36728"/>
                </a:lnTo>
                <a:lnTo>
                  <a:pt x="118794" y="30480"/>
                </a:lnTo>
                <a:lnTo>
                  <a:pt x="131748" y="66293"/>
                </a:lnTo>
                <a:lnTo>
                  <a:pt x="131748" y="102107"/>
                </a:lnTo>
                <a:lnTo>
                  <a:pt x="215568" y="18287"/>
                </a:lnTo>
                <a:close/>
              </a:path>
              <a:path w="957579" h="1232535">
                <a:moveTo>
                  <a:pt x="131748" y="66293"/>
                </a:moveTo>
                <a:lnTo>
                  <a:pt x="118794" y="30480"/>
                </a:lnTo>
                <a:lnTo>
                  <a:pt x="101491" y="36728"/>
                </a:lnTo>
                <a:lnTo>
                  <a:pt x="113656" y="72713"/>
                </a:lnTo>
                <a:lnTo>
                  <a:pt x="131748" y="66293"/>
                </a:lnTo>
                <a:close/>
              </a:path>
              <a:path w="957579" h="1232535">
                <a:moveTo>
                  <a:pt x="131748" y="102107"/>
                </a:moveTo>
                <a:lnTo>
                  <a:pt x="131748" y="66293"/>
                </a:lnTo>
                <a:lnTo>
                  <a:pt x="113656" y="72713"/>
                </a:lnTo>
                <a:lnTo>
                  <a:pt x="125652" y="108203"/>
                </a:lnTo>
                <a:lnTo>
                  <a:pt x="131748" y="102107"/>
                </a:lnTo>
                <a:close/>
              </a:path>
              <a:path w="957579" h="1232535">
                <a:moveTo>
                  <a:pt x="919230" y="1029876"/>
                </a:moveTo>
                <a:lnTo>
                  <a:pt x="919230" y="932258"/>
                </a:lnTo>
                <a:lnTo>
                  <a:pt x="918132" y="951738"/>
                </a:lnTo>
                <a:lnTo>
                  <a:pt x="916608" y="960882"/>
                </a:lnTo>
                <a:lnTo>
                  <a:pt x="888995" y="1006622"/>
                </a:lnTo>
                <a:lnTo>
                  <a:pt x="859251" y="1033682"/>
                </a:lnTo>
                <a:lnTo>
                  <a:pt x="822652" y="1059718"/>
                </a:lnTo>
                <a:lnTo>
                  <a:pt x="781169" y="1084670"/>
                </a:lnTo>
                <a:lnTo>
                  <a:pt x="736977" y="1108324"/>
                </a:lnTo>
                <a:lnTo>
                  <a:pt x="692199" y="1130508"/>
                </a:lnTo>
                <a:lnTo>
                  <a:pt x="628577" y="1160645"/>
                </a:lnTo>
                <a:lnTo>
                  <a:pt x="609377" y="1169766"/>
                </a:lnTo>
                <a:lnTo>
                  <a:pt x="561516" y="1194054"/>
                </a:lnTo>
                <a:lnTo>
                  <a:pt x="550848" y="1200912"/>
                </a:lnTo>
                <a:lnTo>
                  <a:pt x="572946" y="1232154"/>
                </a:lnTo>
                <a:lnTo>
                  <a:pt x="575994" y="1230630"/>
                </a:lnTo>
                <a:lnTo>
                  <a:pt x="578280" y="1228344"/>
                </a:lnTo>
                <a:lnTo>
                  <a:pt x="581328" y="1226820"/>
                </a:lnTo>
                <a:lnTo>
                  <a:pt x="633346" y="1200390"/>
                </a:lnTo>
                <a:lnTo>
                  <a:pt x="675837" y="1180332"/>
                </a:lnTo>
                <a:lnTo>
                  <a:pt x="698578" y="1169582"/>
                </a:lnTo>
                <a:lnTo>
                  <a:pt x="745634" y="1146660"/>
                </a:lnTo>
                <a:lnTo>
                  <a:pt x="792902" y="1121864"/>
                </a:lnTo>
                <a:lnTo>
                  <a:pt x="838119" y="1095223"/>
                </a:lnTo>
                <a:lnTo>
                  <a:pt x="879020" y="1066766"/>
                </a:lnTo>
                <a:lnTo>
                  <a:pt x="913341" y="1036522"/>
                </a:lnTo>
                <a:lnTo>
                  <a:pt x="919230" y="1029876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451341" y="3123438"/>
            <a:ext cx="236854" cy="1922145"/>
          </a:xfrm>
          <a:custGeom>
            <a:avLst/>
            <a:gdLst/>
            <a:ahLst/>
            <a:cxnLst/>
            <a:rect l="l" t="t" r="r" b="b"/>
            <a:pathLst>
              <a:path w="236854" h="1922145">
                <a:moveTo>
                  <a:pt x="198196" y="663246"/>
                </a:moveTo>
                <a:lnTo>
                  <a:pt x="198196" y="380718"/>
                </a:lnTo>
                <a:lnTo>
                  <a:pt x="198121" y="412094"/>
                </a:lnTo>
                <a:lnTo>
                  <a:pt x="197233" y="443389"/>
                </a:lnTo>
                <a:lnTo>
                  <a:pt x="192694" y="505427"/>
                </a:lnTo>
                <a:lnTo>
                  <a:pt x="183925" y="566215"/>
                </a:lnTo>
                <a:lnTo>
                  <a:pt x="170272" y="625135"/>
                </a:lnTo>
                <a:lnTo>
                  <a:pt x="151083" y="681568"/>
                </a:lnTo>
                <a:lnTo>
                  <a:pt x="85859" y="828932"/>
                </a:lnTo>
                <a:lnTo>
                  <a:pt x="75686" y="852139"/>
                </a:lnTo>
                <a:lnTo>
                  <a:pt x="60946" y="887545"/>
                </a:lnTo>
                <a:lnTo>
                  <a:pt x="47184" y="923551"/>
                </a:lnTo>
                <a:lnTo>
                  <a:pt x="34797" y="960026"/>
                </a:lnTo>
                <a:lnTo>
                  <a:pt x="24183" y="996839"/>
                </a:lnTo>
                <a:lnTo>
                  <a:pt x="9668" y="1067562"/>
                </a:lnTo>
                <a:lnTo>
                  <a:pt x="5391" y="1108975"/>
                </a:lnTo>
                <a:lnTo>
                  <a:pt x="2406" y="1149377"/>
                </a:lnTo>
                <a:lnTo>
                  <a:pt x="650" y="1190046"/>
                </a:lnTo>
                <a:lnTo>
                  <a:pt x="0" y="1230904"/>
                </a:lnTo>
                <a:lnTo>
                  <a:pt x="51" y="1251381"/>
                </a:lnTo>
                <a:lnTo>
                  <a:pt x="1526" y="1312884"/>
                </a:lnTo>
                <a:lnTo>
                  <a:pt x="4659" y="1374295"/>
                </a:lnTo>
                <a:lnTo>
                  <a:pt x="9036" y="1435355"/>
                </a:lnTo>
                <a:lnTo>
                  <a:pt x="14240" y="1495806"/>
                </a:lnTo>
                <a:lnTo>
                  <a:pt x="25670" y="1600200"/>
                </a:lnTo>
                <a:lnTo>
                  <a:pt x="38069" y="1697318"/>
                </a:lnTo>
                <a:lnTo>
                  <a:pt x="38069" y="1240268"/>
                </a:lnTo>
                <a:lnTo>
                  <a:pt x="38153" y="1219094"/>
                </a:lnTo>
                <a:lnTo>
                  <a:pt x="39194" y="1176945"/>
                </a:lnTo>
                <a:lnTo>
                  <a:pt x="41524" y="1135195"/>
                </a:lnTo>
                <a:lnTo>
                  <a:pt x="45295" y="1093999"/>
                </a:lnTo>
                <a:lnTo>
                  <a:pt x="50816" y="1053846"/>
                </a:lnTo>
                <a:lnTo>
                  <a:pt x="60616" y="1009245"/>
                </a:lnTo>
                <a:lnTo>
                  <a:pt x="71424" y="971474"/>
                </a:lnTo>
                <a:lnTo>
                  <a:pt x="84073" y="934283"/>
                </a:lnTo>
                <a:lnTo>
                  <a:pt x="98174" y="897579"/>
                </a:lnTo>
                <a:lnTo>
                  <a:pt x="123848" y="837227"/>
                </a:lnTo>
                <a:lnTo>
                  <a:pt x="174260" y="723900"/>
                </a:lnTo>
                <a:lnTo>
                  <a:pt x="192328" y="680075"/>
                </a:lnTo>
                <a:lnTo>
                  <a:pt x="198196" y="663246"/>
                </a:lnTo>
                <a:close/>
              </a:path>
              <a:path w="236854" h="1922145">
                <a:moveTo>
                  <a:pt x="94250" y="1905761"/>
                </a:moveTo>
                <a:lnTo>
                  <a:pt x="94250" y="1824989"/>
                </a:lnTo>
                <a:lnTo>
                  <a:pt x="56150" y="1830324"/>
                </a:lnTo>
                <a:lnTo>
                  <a:pt x="53617" y="1811781"/>
                </a:lnTo>
                <a:lnTo>
                  <a:pt x="15764" y="1817370"/>
                </a:lnTo>
                <a:lnTo>
                  <a:pt x="88916" y="1921764"/>
                </a:lnTo>
                <a:lnTo>
                  <a:pt x="94250" y="1905761"/>
                </a:lnTo>
                <a:close/>
              </a:path>
              <a:path w="236854" h="1922145">
                <a:moveTo>
                  <a:pt x="91547" y="1806180"/>
                </a:moveTo>
                <a:lnTo>
                  <a:pt x="76724" y="1703070"/>
                </a:lnTo>
                <a:lnTo>
                  <a:pt x="63770" y="1596390"/>
                </a:lnTo>
                <a:lnTo>
                  <a:pt x="52340" y="1491996"/>
                </a:lnTo>
                <a:lnTo>
                  <a:pt x="46979" y="1430351"/>
                </a:lnTo>
                <a:lnTo>
                  <a:pt x="42473" y="1367497"/>
                </a:lnTo>
                <a:lnTo>
                  <a:pt x="40195" y="1325183"/>
                </a:lnTo>
                <a:lnTo>
                  <a:pt x="38677" y="1282722"/>
                </a:lnTo>
                <a:lnTo>
                  <a:pt x="38069" y="1240268"/>
                </a:lnTo>
                <a:lnTo>
                  <a:pt x="38069" y="1697318"/>
                </a:lnTo>
                <a:lnTo>
                  <a:pt x="40195" y="1713561"/>
                </a:lnTo>
                <a:lnTo>
                  <a:pt x="53617" y="1811781"/>
                </a:lnTo>
                <a:lnTo>
                  <a:pt x="91547" y="1806180"/>
                </a:lnTo>
                <a:close/>
              </a:path>
              <a:path w="236854" h="1922145">
                <a:moveTo>
                  <a:pt x="94250" y="1824989"/>
                </a:moveTo>
                <a:lnTo>
                  <a:pt x="91547" y="1806180"/>
                </a:lnTo>
                <a:lnTo>
                  <a:pt x="53617" y="1811781"/>
                </a:lnTo>
                <a:lnTo>
                  <a:pt x="56150" y="1830324"/>
                </a:lnTo>
                <a:lnTo>
                  <a:pt x="94250" y="1824989"/>
                </a:lnTo>
                <a:close/>
              </a:path>
              <a:path w="236854" h="1922145">
                <a:moveTo>
                  <a:pt x="129302" y="1800606"/>
                </a:moveTo>
                <a:lnTo>
                  <a:pt x="91547" y="1806180"/>
                </a:lnTo>
                <a:lnTo>
                  <a:pt x="94250" y="1824989"/>
                </a:lnTo>
                <a:lnTo>
                  <a:pt x="94250" y="1905761"/>
                </a:lnTo>
                <a:lnTo>
                  <a:pt x="129302" y="1800606"/>
                </a:lnTo>
                <a:close/>
              </a:path>
              <a:path w="236854" h="1922145">
                <a:moveTo>
                  <a:pt x="236263" y="408208"/>
                </a:moveTo>
                <a:lnTo>
                  <a:pt x="235512" y="344744"/>
                </a:lnTo>
                <a:lnTo>
                  <a:pt x="232280" y="281698"/>
                </a:lnTo>
                <a:lnTo>
                  <a:pt x="227185" y="219774"/>
                </a:lnTo>
                <a:lnTo>
                  <a:pt x="220847" y="159675"/>
                </a:lnTo>
                <a:lnTo>
                  <a:pt x="213884" y="102107"/>
                </a:lnTo>
                <a:lnTo>
                  <a:pt x="200168" y="0"/>
                </a:lnTo>
                <a:lnTo>
                  <a:pt x="162068" y="5334"/>
                </a:lnTo>
                <a:lnTo>
                  <a:pt x="171974" y="73152"/>
                </a:lnTo>
                <a:lnTo>
                  <a:pt x="175784" y="107442"/>
                </a:lnTo>
                <a:lnTo>
                  <a:pt x="182832" y="165311"/>
                </a:lnTo>
                <a:lnTo>
                  <a:pt x="189242" y="225330"/>
                </a:lnTo>
                <a:lnTo>
                  <a:pt x="194363" y="286878"/>
                </a:lnTo>
                <a:lnTo>
                  <a:pt x="197540" y="349339"/>
                </a:lnTo>
                <a:lnTo>
                  <a:pt x="198196" y="663246"/>
                </a:lnTo>
                <a:lnTo>
                  <a:pt x="202065" y="652150"/>
                </a:lnTo>
                <a:lnTo>
                  <a:pt x="217434" y="594060"/>
                </a:lnTo>
                <a:lnTo>
                  <a:pt x="227843" y="533570"/>
                </a:lnTo>
                <a:lnTo>
                  <a:pt x="233914" y="471384"/>
                </a:lnTo>
                <a:lnTo>
                  <a:pt x="235515" y="439876"/>
                </a:lnTo>
                <a:lnTo>
                  <a:pt x="236263" y="40820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键值插入与结点分裂过程示意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插入过程及分裂过程示意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82961" y="5018778"/>
            <a:ext cx="4459605" cy="156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(1)</a:t>
            </a:r>
            <a:r>
              <a:rPr sz="1800" b="1" dirty="0" err="1">
                <a:latin typeface="微软雅黑" panose="020B0503020204020204" charset="-122"/>
                <a:cs typeface="微软雅黑" panose="020B0503020204020204" charset="-122"/>
              </a:rPr>
              <a:t>寻找保存键值记录的叶子结点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18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(2)</a:t>
            </a:r>
            <a:r>
              <a:rPr sz="1800" b="1" dirty="0" err="1">
                <a:latin typeface="微软雅黑" panose="020B0503020204020204" charset="-122"/>
                <a:cs typeface="微软雅黑" panose="020B0503020204020204" charset="-122"/>
              </a:rPr>
              <a:t>应插入结点已满，则申请新结点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18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(3)同时调整应插入但未插入结点中的键值记 录，使其均衡存放于两个叶结点中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(分裂) 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(4)调整指针使其指向新叶子结点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bldLvl="0" animBg="1"/>
      <p:bldP spid="137" grpId="0" bldLvl="0" animBg="1"/>
      <p:bldP spid="138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784612" y="16315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84612" y="16315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92232" y="1974469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02188" y="1631569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24336" y="163995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82554" y="19668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00308" y="19668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19586" y="19668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71686" y="279361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71686" y="279361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79306" y="3136519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89262" y="2793619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11410" y="280200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69628" y="312889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87382" y="312889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06660" y="312889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19558" y="279361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19558" y="279361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27178" y="3136519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37134" y="2793619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59282" y="280200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18262" y="312889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35254" y="312889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54532" y="312889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2812" y="40699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12812" y="40699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0432" y="4412869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30388" y="4069969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52536" y="407835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10754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28508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47786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298712" y="40699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298712" y="40699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306332" y="4412869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16288" y="4069969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38436" y="407835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596654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914408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33686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784612" y="40699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784612" y="40699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792232" y="4412869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202188" y="4069969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24336" y="407835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82554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400308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719586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270512" y="40699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270512" y="40699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278132" y="4412869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688088" y="4069969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110236" y="407835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568454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886208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205486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243836" y="40699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243836" y="4069969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251443" y="4412869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661400" y="4069969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083548" y="407835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541765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859520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178798" y="4405248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2615952" y="2844620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76135" y="4111818"/>
            <a:ext cx="94805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  <a:tab pos="81978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423951" y="4111818"/>
            <a:ext cx="57785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591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	11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852678" y="4130861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350762" y="4117899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327888" y="4124003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154926" y="3354451"/>
            <a:ext cx="1376680" cy="706755"/>
          </a:xfrm>
          <a:custGeom>
            <a:avLst/>
            <a:gdLst/>
            <a:ahLst/>
            <a:cxnLst/>
            <a:rect l="l" t="t" r="r" b="b"/>
            <a:pathLst>
              <a:path w="1376679" h="706754">
                <a:moveTo>
                  <a:pt x="1310755" y="667057"/>
                </a:moveTo>
                <a:lnTo>
                  <a:pt x="6857" y="0"/>
                </a:lnTo>
                <a:lnTo>
                  <a:pt x="3047" y="0"/>
                </a:lnTo>
                <a:lnTo>
                  <a:pt x="0" y="2286"/>
                </a:lnTo>
                <a:lnTo>
                  <a:pt x="0" y="6096"/>
                </a:lnTo>
                <a:lnTo>
                  <a:pt x="2285" y="8382"/>
                </a:lnTo>
                <a:lnTo>
                  <a:pt x="1306372" y="675536"/>
                </a:lnTo>
                <a:lnTo>
                  <a:pt x="1310755" y="667057"/>
                </a:lnTo>
                <a:close/>
              </a:path>
              <a:path w="1376679" h="706754">
                <a:moveTo>
                  <a:pt x="1324355" y="705911"/>
                </a:moveTo>
                <a:lnTo>
                  <a:pt x="1324355" y="675893"/>
                </a:lnTo>
                <a:lnTo>
                  <a:pt x="1323593" y="679704"/>
                </a:lnTo>
                <a:lnTo>
                  <a:pt x="1321307" y="681990"/>
                </a:lnTo>
                <a:lnTo>
                  <a:pt x="1317497" y="681227"/>
                </a:lnTo>
                <a:lnTo>
                  <a:pt x="1306372" y="675536"/>
                </a:lnTo>
                <a:lnTo>
                  <a:pt x="1290827" y="705611"/>
                </a:lnTo>
                <a:lnTo>
                  <a:pt x="1324355" y="705911"/>
                </a:lnTo>
                <a:close/>
              </a:path>
              <a:path w="1376679" h="706754">
                <a:moveTo>
                  <a:pt x="1324355" y="675893"/>
                </a:moveTo>
                <a:lnTo>
                  <a:pt x="1322069" y="672845"/>
                </a:lnTo>
                <a:lnTo>
                  <a:pt x="1310755" y="667057"/>
                </a:lnTo>
                <a:lnTo>
                  <a:pt x="1306372" y="675536"/>
                </a:lnTo>
                <a:lnTo>
                  <a:pt x="1317497" y="681227"/>
                </a:lnTo>
                <a:lnTo>
                  <a:pt x="1321307" y="681990"/>
                </a:lnTo>
                <a:lnTo>
                  <a:pt x="1323593" y="679704"/>
                </a:lnTo>
                <a:lnTo>
                  <a:pt x="1324355" y="675893"/>
                </a:lnTo>
                <a:close/>
              </a:path>
              <a:path w="1376679" h="706754">
                <a:moveTo>
                  <a:pt x="1376171" y="706373"/>
                </a:moveTo>
                <a:lnTo>
                  <a:pt x="1325879" y="637793"/>
                </a:lnTo>
                <a:lnTo>
                  <a:pt x="1310755" y="667057"/>
                </a:lnTo>
                <a:lnTo>
                  <a:pt x="1322069" y="672845"/>
                </a:lnTo>
                <a:lnTo>
                  <a:pt x="1324355" y="675893"/>
                </a:lnTo>
                <a:lnTo>
                  <a:pt x="1324355" y="705911"/>
                </a:lnTo>
                <a:lnTo>
                  <a:pt x="1376171" y="70637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605017" y="3354451"/>
            <a:ext cx="892810" cy="706755"/>
          </a:xfrm>
          <a:custGeom>
            <a:avLst/>
            <a:gdLst/>
            <a:ahLst/>
            <a:cxnLst/>
            <a:rect l="l" t="t" r="r" b="b"/>
            <a:pathLst>
              <a:path w="892809" h="706754">
                <a:moveTo>
                  <a:pt x="57267" y="655014"/>
                </a:moveTo>
                <a:lnTo>
                  <a:pt x="36575" y="628650"/>
                </a:lnTo>
                <a:lnTo>
                  <a:pt x="0" y="706374"/>
                </a:lnTo>
                <a:lnTo>
                  <a:pt x="45719" y="696814"/>
                </a:lnTo>
                <a:lnTo>
                  <a:pt x="45719" y="665988"/>
                </a:lnTo>
                <a:lnTo>
                  <a:pt x="47243" y="662940"/>
                </a:lnTo>
                <a:lnTo>
                  <a:pt x="57267" y="655014"/>
                </a:lnTo>
                <a:close/>
              </a:path>
              <a:path w="892809" h="706754">
                <a:moveTo>
                  <a:pt x="63291" y="662690"/>
                </a:moveTo>
                <a:lnTo>
                  <a:pt x="57267" y="655014"/>
                </a:lnTo>
                <a:lnTo>
                  <a:pt x="47243" y="662940"/>
                </a:lnTo>
                <a:lnTo>
                  <a:pt x="45719" y="665988"/>
                </a:lnTo>
                <a:lnTo>
                  <a:pt x="46481" y="669798"/>
                </a:lnTo>
                <a:lnTo>
                  <a:pt x="49529" y="671322"/>
                </a:lnTo>
                <a:lnTo>
                  <a:pt x="53339" y="670560"/>
                </a:lnTo>
                <a:lnTo>
                  <a:pt x="63291" y="662690"/>
                </a:lnTo>
                <a:close/>
              </a:path>
              <a:path w="892809" h="706754">
                <a:moveTo>
                  <a:pt x="83819" y="688848"/>
                </a:moveTo>
                <a:lnTo>
                  <a:pt x="63291" y="662690"/>
                </a:lnTo>
                <a:lnTo>
                  <a:pt x="53339" y="670560"/>
                </a:lnTo>
                <a:lnTo>
                  <a:pt x="49529" y="671322"/>
                </a:lnTo>
                <a:lnTo>
                  <a:pt x="46481" y="669798"/>
                </a:lnTo>
                <a:lnTo>
                  <a:pt x="45719" y="665988"/>
                </a:lnTo>
                <a:lnTo>
                  <a:pt x="45719" y="696814"/>
                </a:lnTo>
                <a:lnTo>
                  <a:pt x="83819" y="688848"/>
                </a:lnTo>
                <a:close/>
              </a:path>
              <a:path w="892809" h="706754">
                <a:moveTo>
                  <a:pt x="892301" y="5334"/>
                </a:moveTo>
                <a:lnTo>
                  <a:pt x="891539" y="1524"/>
                </a:lnTo>
                <a:lnTo>
                  <a:pt x="888491" y="0"/>
                </a:lnTo>
                <a:lnTo>
                  <a:pt x="884681" y="762"/>
                </a:lnTo>
                <a:lnTo>
                  <a:pt x="57267" y="655014"/>
                </a:lnTo>
                <a:lnTo>
                  <a:pt x="63291" y="662690"/>
                </a:lnTo>
                <a:lnTo>
                  <a:pt x="890777" y="8382"/>
                </a:lnTo>
                <a:lnTo>
                  <a:pt x="892301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376686" y="3364357"/>
            <a:ext cx="1715770" cy="703580"/>
          </a:xfrm>
          <a:custGeom>
            <a:avLst/>
            <a:gdLst/>
            <a:ahLst/>
            <a:cxnLst/>
            <a:rect l="l" t="t" r="r" b="b"/>
            <a:pathLst>
              <a:path w="1715770" h="703579">
                <a:moveTo>
                  <a:pt x="68766" y="663574"/>
                </a:moveTo>
                <a:lnTo>
                  <a:pt x="56387" y="632460"/>
                </a:lnTo>
                <a:lnTo>
                  <a:pt x="0" y="696468"/>
                </a:lnTo>
                <a:lnTo>
                  <a:pt x="54101" y="700854"/>
                </a:lnTo>
                <a:lnTo>
                  <a:pt x="54101" y="670560"/>
                </a:lnTo>
                <a:lnTo>
                  <a:pt x="57150" y="668274"/>
                </a:lnTo>
                <a:lnTo>
                  <a:pt x="68766" y="663574"/>
                </a:lnTo>
                <a:close/>
              </a:path>
              <a:path w="1715770" h="703579">
                <a:moveTo>
                  <a:pt x="72062" y="671858"/>
                </a:moveTo>
                <a:lnTo>
                  <a:pt x="68766" y="663574"/>
                </a:lnTo>
                <a:lnTo>
                  <a:pt x="57150" y="668274"/>
                </a:lnTo>
                <a:lnTo>
                  <a:pt x="54101" y="670560"/>
                </a:lnTo>
                <a:lnTo>
                  <a:pt x="54101" y="674370"/>
                </a:lnTo>
                <a:lnTo>
                  <a:pt x="57150" y="676656"/>
                </a:lnTo>
                <a:lnTo>
                  <a:pt x="60198" y="676656"/>
                </a:lnTo>
                <a:lnTo>
                  <a:pt x="72062" y="671858"/>
                </a:lnTo>
                <a:close/>
              </a:path>
              <a:path w="1715770" h="703579">
                <a:moveTo>
                  <a:pt x="84581" y="703326"/>
                </a:moveTo>
                <a:lnTo>
                  <a:pt x="72062" y="671858"/>
                </a:lnTo>
                <a:lnTo>
                  <a:pt x="60198" y="676656"/>
                </a:lnTo>
                <a:lnTo>
                  <a:pt x="57150" y="676656"/>
                </a:lnTo>
                <a:lnTo>
                  <a:pt x="54101" y="674370"/>
                </a:lnTo>
                <a:lnTo>
                  <a:pt x="54101" y="700854"/>
                </a:lnTo>
                <a:lnTo>
                  <a:pt x="84581" y="703326"/>
                </a:lnTo>
                <a:close/>
              </a:path>
              <a:path w="1715770" h="703579">
                <a:moveTo>
                  <a:pt x="1715262" y="6096"/>
                </a:moveTo>
                <a:lnTo>
                  <a:pt x="1715262" y="2286"/>
                </a:lnTo>
                <a:lnTo>
                  <a:pt x="1712976" y="0"/>
                </a:lnTo>
                <a:lnTo>
                  <a:pt x="1709165" y="0"/>
                </a:lnTo>
                <a:lnTo>
                  <a:pt x="68766" y="663574"/>
                </a:lnTo>
                <a:lnTo>
                  <a:pt x="72062" y="671858"/>
                </a:lnTo>
                <a:lnTo>
                  <a:pt x="1712976" y="8382"/>
                </a:lnTo>
                <a:lnTo>
                  <a:pt x="1715262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643136" y="3376548"/>
            <a:ext cx="261620" cy="680720"/>
          </a:xfrm>
          <a:custGeom>
            <a:avLst/>
            <a:gdLst/>
            <a:ahLst/>
            <a:cxnLst/>
            <a:rect l="l" t="t" r="r" b="b"/>
            <a:pathLst>
              <a:path w="261619" h="680720">
                <a:moveTo>
                  <a:pt x="31078" y="607455"/>
                </a:moveTo>
                <a:lnTo>
                  <a:pt x="0" y="595884"/>
                </a:lnTo>
                <a:lnTo>
                  <a:pt x="9143" y="680466"/>
                </a:lnTo>
                <a:lnTo>
                  <a:pt x="26669" y="664222"/>
                </a:lnTo>
                <a:lnTo>
                  <a:pt x="26669" y="619506"/>
                </a:lnTo>
                <a:lnTo>
                  <a:pt x="31078" y="607455"/>
                </a:lnTo>
                <a:close/>
              </a:path>
              <a:path w="261619" h="680720">
                <a:moveTo>
                  <a:pt x="40108" y="610817"/>
                </a:moveTo>
                <a:lnTo>
                  <a:pt x="31078" y="607455"/>
                </a:lnTo>
                <a:lnTo>
                  <a:pt x="26669" y="619506"/>
                </a:lnTo>
                <a:lnTo>
                  <a:pt x="26669" y="623316"/>
                </a:lnTo>
                <a:lnTo>
                  <a:pt x="29717" y="625602"/>
                </a:lnTo>
                <a:lnTo>
                  <a:pt x="33527" y="625602"/>
                </a:lnTo>
                <a:lnTo>
                  <a:pt x="35813" y="622554"/>
                </a:lnTo>
                <a:lnTo>
                  <a:pt x="40108" y="610817"/>
                </a:lnTo>
                <a:close/>
              </a:path>
              <a:path w="261619" h="680720">
                <a:moveTo>
                  <a:pt x="71627" y="622554"/>
                </a:moveTo>
                <a:lnTo>
                  <a:pt x="40108" y="610817"/>
                </a:lnTo>
                <a:lnTo>
                  <a:pt x="35813" y="622554"/>
                </a:lnTo>
                <a:lnTo>
                  <a:pt x="33527" y="625602"/>
                </a:lnTo>
                <a:lnTo>
                  <a:pt x="29717" y="625602"/>
                </a:lnTo>
                <a:lnTo>
                  <a:pt x="26669" y="623316"/>
                </a:lnTo>
                <a:lnTo>
                  <a:pt x="26669" y="664222"/>
                </a:lnTo>
                <a:lnTo>
                  <a:pt x="71627" y="622554"/>
                </a:lnTo>
                <a:close/>
              </a:path>
              <a:path w="261619" h="680720">
                <a:moveTo>
                  <a:pt x="261365" y="6096"/>
                </a:moveTo>
                <a:lnTo>
                  <a:pt x="261365" y="2286"/>
                </a:lnTo>
                <a:lnTo>
                  <a:pt x="258317" y="0"/>
                </a:lnTo>
                <a:lnTo>
                  <a:pt x="255269" y="0"/>
                </a:lnTo>
                <a:lnTo>
                  <a:pt x="252221" y="3048"/>
                </a:lnTo>
                <a:lnTo>
                  <a:pt x="31078" y="607455"/>
                </a:lnTo>
                <a:lnTo>
                  <a:pt x="40108" y="610817"/>
                </a:lnTo>
                <a:lnTo>
                  <a:pt x="261365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293634" y="3357498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965462" y="2160397"/>
            <a:ext cx="946150" cy="631825"/>
          </a:xfrm>
          <a:custGeom>
            <a:avLst/>
            <a:gdLst/>
            <a:ahLst/>
            <a:cxnLst/>
            <a:rect l="l" t="t" r="r" b="b"/>
            <a:pathLst>
              <a:path w="946150" h="631825">
                <a:moveTo>
                  <a:pt x="60824" y="585817"/>
                </a:moveTo>
                <a:lnTo>
                  <a:pt x="41909" y="557784"/>
                </a:lnTo>
                <a:lnTo>
                  <a:pt x="0" y="631698"/>
                </a:lnTo>
                <a:lnTo>
                  <a:pt x="48006" y="625643"/>
                </a:lnTo>
                <a:lnTo>
                  <a:pt x="48006" y="595884"/>
                </a:lnTo>
                <a:lnTo>
                  <a:pt x="50292" y="592836"/>
                </a:lnTo>
                <a:lnTo>
                  <a:pt x="60824" y="585817"/>
                </a:lnTo>
                <a:close/>
              </a:path>
              <a:path w="946150" h="631825">
                <a:moveTo>
                  <a:pt x="66025" y="593526"/>
                </a:moveTo>
                <a:lnTo>
                  <a:pt x="60824" y="585817"/>
                </a:lnTo>
                <a:lnTo>
                  <a:pt x="50292" y="592836"/>
                </a:lnTo>
                <a:lnTo>
                  <a:pt x="48006" y="595884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025" y="593526"/>
                </a:lnTo>
                <a:close/>
              </a:path>
              <a:path w="946150" h="631825">
                <a:moveTo>
                  <a:pt x="84581" y="621030"/>
                </a:moveTo>
                <a:lnTo>
                  <a:pt x="66025" y="593526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006" y="595884"/>
                </a:lnTo>
                <a:lnTo>
                  <a:pt x="48006" y="625643"/>
                </a:lnTo>
                <a:lnTo>
                  <a:pt x="84581" y="621030"/>
                </a:lnTo>
                <a:close/>
              </a:path>
              <a:path w="946150" h="631825">
                <a:moveTo>
                  <a:pt x="945642" y="5334"/>
                </a:moveTo>
                <a:lnTo>
                  <a:pt x="944880" y="2286"/>
                </a:lnTo>
                <a:lnTo>
                  <a:pt x="941832" y="0"/>
                </a:lnTo>
                <a:lnTo>
                  <a:pt x="938784" y="762"/>
                </a:lnTo>
                <a:lnTo>
                  <a:pt x="60824" y="585817"/>
                </a:lnTo>
                <a:lnTo>
                  <a:pt x="66025" y="593526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228858" y="2176398"/>
            <a:ext cx="1964055" cy="622300"/>
          </a:xfrm>
          <a:custGeom>
            <a:avLst/>
            <a:gdLst/>
            <a:ahLst/>
            <a:cxnLst/>
            <a:rect l="l" t="t" r="r" b="b"/>
            <a:pathLst>
              <a:path w="1964054" h="622300">
                <a:moveTo>
                  <a:pt x="1892248" y="580762"/>
                </a:moveTo>
                <a:lnTo>
                  <a:pt x="6096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1889526" y="589773"/>
                </a:lnTo>
                <a:lnTo>
                  <a:pt x="1892248" y="580762"/>
                </a:lnTo>
                <a:close/>
              </a:path>
              <a:path w="1964054" h="622300">
                <a:moveTo>
                  <a:pt x="1907286" y="617303"/>
                </a:moveTo>
                <a:lnTo>
                  <a:pt x="1907286" y="590549"/>
                </a:lnTo>
                <a:lnTo>
                  <a:pt x="1905000" y="593597"/>
                </a:lnTo>
                <a:lnTo>
                  <a:pt x="1901952" y="593597"/>
                </a:lnTo>
                <a:lnTo>
                  <a:pt x="1889526" y="589773"/>
                </a:lnTo>
                <a:lnTo>
                  <a:pt x="1879854" y="621791"/>
                </a:lnTo>
                <a:lnTo>
                  <a:pt x="1907286" y="617303"/>
                </a:lnTo>
                <a:close/>
              </a:path>
              <a:path w="1964054" h="622300">
                <a:moveTo>
                  <a:pt x="1907286" y="590549"/>
                </a:moveTo>
                <a:lnTo>
                  <a:pt x="1907286" y="586740"/>
                </a:lnTo>
                <a:lnTo>
                  <a:pt x="1904238" y="584454"/>
                </a:lnTo>
                <a:lnTo>
                  <a:pt x="1892248" y="580762"/>
                </a:lnTo>
                <a:lnTo>
                  <a:pt x="1889526" y="589773"/>
                </a:lnTo>
                <a:lnTo>
                  <a:pt x="1901952" y="593597"/>
                </a:lnTo>
                <a:lnTo>
                  <a:pt x="1905000" y="593597"/>
                </a:lnTo>
                <a:lnTo>
                  <a:pt x="1907286" y="590549"/>
                </a:lnTo>
                <a:close/>
              </a:path>
              <a:path w="1964054" h="622300">
                <a:moveTo>
                  <a:pt x="1963674" y="608076"/>
                </a:moveTo>
                <a:lnTo>
                  <a:pt x="1901952" y="548640"/>
                </a:lnTo>
                <a:lnTo>
                  <a:pt x="1892248" y="580762"/>
                </a:lnTo>
                <a:lnTo>
                  <a:pt x="1904238" y="584454"/>
                </a:lnTo>
                <a:lnTo>
                  <a:pt x="1907286" y="586740"/>
                </a:lnTo>
                <a:lnTo>
                  <a:pt x="1907286" y="617303"/>
                </a:lnTo>
                <a:lnTo>
                  <a:pt x="1963674" y="6080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11288" y="3595242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928636" y="4623942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07528" y="4623942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3434" y="306324"/>
                </a:lnTo>
                <a:lnTo>
                  <a:pt x="43434" y="359664"/>
                </a:lnTo>
                <a:lnTo>
                  <a:pt x="76200" y="294132"/>
                </a:lnTo>
                <a:close/>
              </a:path>
              <a:path w="76200" h="370839">
                <a:moveTo>
                  <a:pt x="43434" y="29413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3434" y="294132"/>
                </a:lnTo>
                <a:close/>
              </a:path>
              <a:path w="76200" h="370839">
                <a:moveTo>
                  <a:pt x="43434" y="359664"/>
                </a:moveTo>
                <a:lnTo>
                  <a:pt x="43434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3434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525282" y="4623942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916188" y="4563745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5051"/>
                </a:lnTo>
                <a:lnTo>
                  <a:pt x="31851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8516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401582" y="4623942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681236" y="4623942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4289" y="310134"/>
                </a:lnTo>
                <a:lnTo>
                  <a:pt x="38099" y="311658"/>
                </a:lnTo>
                <a:lnTo>
                  <a:pt x="41147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147" y="310134"/>
                </a:lnTo>
                <a:lnTo>
                  <a:pt x="38099" y="311658"/>
                </a:lnTo>
                <a:lnTo>
                  <a:pt x="34289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389134" y="4576698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9278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900436" y="4623942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192282" y="4623942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497082" y="4623942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887988" y="4576698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373382" y="4623942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653036" y="4623942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358124" y="461175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637028" y="461175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979934" y="5292216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59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979934" y="5292216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59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987554" y="5635116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397510" y="5292216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819658" y="5300598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278638" y="56274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595631" y="56274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914908" y="56274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6087624" y="5346266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108699" y="5846190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40">
                <a:moveTo>
                  <a:pt x="76200" y="294132"/>
                </a:moveTo>
                <a:lnTo>
                  <a:pt x="0" y="294132"/>
                </a:lnTo>
                <a:lnTo>
                  <a:pt x="32766" y="359664"/>
                </a:lnTo>
                <a:lnTo>
                  <a:pt x="32766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40">
                <a:moveTo>
                  <a:pt x="42672" y="294132"/>
                </a:moveTo>
                <a:lnTo>
                  <a:pt x="42672" y="5334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2766" y="5334"/>
                </a:lnTo>
                <a:lnTo>
                  <a:pt x="32766" y="294132"/>
                </a:lnTo>
                <a:lnTo>
                  <a:pt x="42672" y="294132"/>
                </a:lnTo>
                <a:close/>
              </a:path>
              <a:path w="76200" h="370840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2766" y="306324"/>
                </a:lnTo>
                <a:lnTo>
                  <a:pt x="32766" y="359664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387604" y="5846190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40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40">
                <a:moveTo>
                  <a:pt x="43433" y="294132"/>
                </a:moveTo>
                <a:lnTo>
                  <a:pt x="43433" y="5334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5334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40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516888" y="5299075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516888" y="5299075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524496" y="5641975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934451" y="5299075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356600" y="5306695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814817" y="5633592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132572" y="5633592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451850" y="5633592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7624578" y="5353124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40	41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625841" y="5857621"/>
            <a:ext cx="114300" cy="365125"/>
          </a:xfrm>
          <a:custGeom>
            <a:avLst/>
            <a:gdLst/>
            <a:ahLst/>
            <a:cxnLst/>
            <a:rect l="l" t="t" r="r" b="b"/>
            <a:pathLst>
              <a:path w="114300" h="365125">
                <a:moveTo>
                  <a:pt x="114300" y="250698"/>
                </a:moveTo>
                <a:lnTo>
                  <a:pt x="0" y="250698"/>
                </a:lnTo>
                <a:lnTo>
                  <a:pt x="38100" y="326898"/>
                </a:lnTo>
                <a:lnTo>
                  <a:pt x="38100" y="269748"/>
                </a:lnTo>
                <a:lnTo>
                  <a:pt x="76200" y="269748"/>
                </a:lnTo>
                <a:lnTo>
                  <a:pt x="76200" y="326898"/>
                </a:lnTo>
                <a:lnTo>
                  <a:pt x="114300" y="250698"/>
                </a:lnTo>
                <a:close/>
              </a:path>
              <a:path w="114300" h="365125">
                <a:moveTo>
                  <a:pt x="76200" y="250698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0698"/>
                </a:lnTo>
                <a:lnTo>
                  <a:pt x="76200" y="250698"/>
                </a:lnTo>
                <a:close/>
              </a:path>
              <a:path w="114300" h="365125">
                <a:moveTo>
                  <a:pt x="76200" y="326898"/>
                </a:moveTo>
                <a:lnTo>
                  <a:pt x="76200" y="269748"/>
                </a:lnTo>
                <a:lnTo>
                  <a:pt x="38100" y="269748"/>
                </a:lnTo>
                <a:lnTo>
                  <a:pt x="38100" y="326898"/>
                </a:lnTo>
                <a:lnTo>
                  <a:pt x="57150" y="364998"/>
                </a:lnTo>
                <a:lnTo>
                  <a:pt x="76200" y="326898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924546" y="5853048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522515" y="4587366"/>
            <a:ext cx="972185" cy="971550"/>
          </a:xfrm>
          <a:custGeom>
            <a:avLst/>
            <a:gdLst/>
            <a:ahLst/>
            <a:cxnLst/>
            <a:rect l="l" t="t" r="r" b="b"/>
            <a:pathLst>
              <a:path w="972184" h="971550">
                <a:moveTo>
                  <a:pt x="933668" y="330398"/>
                </a:moveTo>
                <a:lnTo>
                  <a:pt x="933668" y="239592"/>
                </a:lnTo>
                <a:lnTo>
                  <a:pt x="933317" y="252800"/>
                </a:lnTo>
                <a:lnTo>
                  <a:pt x="930913" y="265582"/>
                </a:lnTo>
                <a:lnTo>
                  <a:pt x="901805" y="308072"/>
                </a:lnTo>
                <a:lnTo>
                  <a:pt x="870031" y="329368"/>
                </a:lnTo>
                <a:lnTo>
                  <a:pt x="834968" y="347218"/>
                </a:lnTo>
                <a:lnTo>
                  <a:pt x="800306" y="361950"/>
                </a:lnTo>
                <a:lnTo>
                  <a:pt x="789638" y="366522"/>
                </a:lnTo>
                <a:lnTo>
                  <a:pt x="743743" y="383799"/>
                </a:lnTo>
                <a:lnTo>
                  <a:pt x="691708" y="401885"/>
                </a:lnTo>
                <a:lnTo>
                  <a:pt x="639345" y="419025"/>
                </a:lnTo>
                <a:lnTo>
                  <a:pt x="586747" y="435467"/>
                </a:lnTo>
                <a:lnTo>
                  <a:pt x="534004" y="451463"/>
                </a:lnTo>
                <a:lnTo>
                  <a:pt x="446026" y="477804"/>
                </a:lnTo>
                <a:lnTo>
                  <a:pt x="428450" y="483108"/>
                </a:lnTo>
                <a:lnTo>
                  <a:pt x="399494" y="492252"/>
                </a:lnTo>
                <a:lnTo>
                  <a:pt x="371300" y="501395"/>
                </a:lnTo>
                <a:lnTo>
                  <a:pt x="343868" y="509778"/>
                </a:lnTo>
                <a:lnTo>
                  <a:pt x="317198" y="518922"/>
                </a:lnTo>
                <a:lnTo>
                  <a:pt x="292052" y="528066"/>
                </a:lnTo>
                <a:lnTo>
                  <a:pt x="274089" y="533977"/>
                </a:lnTo>
                <a:lnTo>
                  <a:pt x="237898" y="547318"/>
                </a:lnTo>
                <a:lnTo>
                  <a:pt x="201902" y="562822"/>
                </a:lnTo>
                <a:lnTo>
                  <a:pt x="166761" y="580658"/>
                </a:lnTo>
                <a:lnTo>
                  <a:pt x="133135" y="600994"/>
                </a:lnTo>
                <a:lnTo>
                  <a:pt x="101684" y="623998"/>
                </a:lnTo>
                <a:lnTo>
                  <a:pt x="73069" y="649839"/>
                </a:lnTo>
                <a:lnTo>
                  <a:pt x="47950" y="678684"/>
                </a:lnTo>
                <a:lnTo>
                  <a:pt x="26986" y="710703"/>
                </a:lnTo>
                <a:lnTo>
                  <a:pt x="10839" y="746062"/>
                </a:lnTo>
                <a:lnTo>
                  <a:pt x="968" y="784098"/>
                </a:lnTo>
                <a:lnTo>
                  <a:pt x="0" y="797808"/>
                </a:lnTo>
                <a:lnTo>
                  <a:pt x="158" y="810863"/>
                </a:lnTo>
                <a:lnTo>
                  <a:pt x="7858" y="848954"/>
                </a:lnTo>
                <a:lnTo>
                  <a:pt x="27836" y="881802"/>
                </a:lnTo>
                <a:lnTo>
                  <a:pt x="38306" y="891285"/>
                </a:lnTo>
                <a:lnTo>
                  <a:pt x="38306" y="797052"/>
                </a:lnTo>
                <a:lnTo>
                  <a:pt x="39068" y="790194"/>
                </a:lnTo>
                <a:lnTo>
                  <a:pt x="49756" y="750979"/>
                </a:lnTo>
                <a:lnTo>
                  <a:pt x="74830" y="706520"/>
                </a:lnTo>
                <a:lnTo>
                  <a:pt x="108443" y="668507"/>
                </a:lnTo>
                <a:lnTo>
                  <a:pt x="148605" y="636350"/>
                </a:lnTo>
                <a:lnTo>
                  <a:pt x="193328" y="609460"/>
                </a:lnTo>
                <a:lnTo>
                  <a:pt x="240622" y="587245"/>
                </a:lnTo>
                <a:lnTo>
                  <a:pt x="288499" y="569117"/>
                </a:lnTo>
                <a:lnTo>
                  <a:pt x="304244" y="563880"/>
                </a:lnTo>
                <a:lnTo>
                  <a:pt x="329390" y="554736"/>
                </a:lnTo>
                <a:lnTo>
                  <a:pt x="356060" y="546354"/>
                </a:lnTo>
                <a:lnTo>
                  <a:pt x="382730" y="537210"/>
                </a:lnTo>
                <a:lnTo>
                  <a:pt x="410924" y="528828"/>
                </a:lnTo>
                <a:lnTo>
                  <a:pt x="439118" y="519684"/>
                </a:lnTo>
                <a:lnTo>
                  <a:pt x="457411" y="514178"/>
                </a:lnTo>
                <a:lnTo>
                  <a:pt x="549200" y="486667"/>
                </a:lnTo>
                <a:lnTo>
                  <a:pt x="567583" y="481110"/>
                </a:lnTo>
                <a:lnTo>
                  <a:pt x="604330" y="469873"/>
                </a:lnTo>
                <a:lnTo>
                  <a:pt x="641015" y="458417"/>
                </a:lnTo>
                <a:lnTo>
                  <a:pt x="677592" y="446673"/>
                </a:lnTo>
                <a:lnTo>
                  <a:pt x="714016" y="434575"/>
                </a:lnTo>
                <a:lnTo>
                  <a:pt x="750243" y="422054"/>
                </a:lnTo>
                <a:lnTo>
                  <a:pt x="786228" y="409045"/>
                </a:lnTo>
                <a:lnTo>
                  <a:pt x="815546" y="397002"/>
                </a:lnTo>
                <a:lnTo>
                  <a:pt x="833987" y="389219"/>
                </a:lnTo>
                <a:lnTo>
                  <a:pt x="868968" y="373350"/>
                </a:lnTo>
                <a:lnTo>
                  <a:pt x="902373" y="354444"/>
                </a:lnTo>
                <a:lnTo>
                  <a:pt x="932799" y="331236"/>
                </a:lnTo>
                <a:lnTo>
                  <a:pt x="933668" y="330398"/>
                </a:lnTo>
                <a:close/>
              </a:path>
              <a:path w="972184" h="971550">
                <a:moveTo>
                  <a:pt x="320485" y="895619"/>
                </a:moveTo>
                <a:lnTo>
                  <a:pt x="316436" y="895350"/>
                </a:lnTo>
                <a:lnTo>
                  <a:pt x="301958" y="894588"/>
                </a:lnTo>
                <a:lnTo>
                  <a:pt x="285194" y="894508"/>
                </a:lnTo>
                <a:lnTo>
                  <a:pt x="252483" y="892798"/>
                </a:lnTo>
                <a:lnTo>
                  <a:pt x="240622" y="892030"/>
                </a:lnTo>
                <a:lnTo>
                  <a:pt x="217561" y="890598"/>
                </a:lnTo>
                <a:lnTo>
                  <a:pt x="204381" y="889712"/>
                </a:lnTo>
                <a:lnTo>
                  <a:pt x="162550" y="886036"/>
                </a:lnTo>
                <a:lnTo>
                  <a:pt x="120772" y="880006"/>
                </a:lnTo>
                <a:lnTo>
                  <a:pt x="83537" y="870553"/>
                </a:lnTo>
                <a:lnTo>
                  <a:pt x="58880" y="858774"/>
                </a:lnTo>
                <a:lnTo>
                  <a:pt x="57356" y="858012"/>
                </a:lnTo>
                <a:lnTo>
                  <a:pt x="56594" y="856488"/>
                </a:lnTo>
                <a:lnTo>
                  <a:pt x="52784" y="852678"/>
                </a:lnTo>
                <a:lnTo>
                  <a:pt x="49736" y="848106"/>
                </a:lnTo>
                <a:lnTo>
                  <a:pt x="38381" y="809795"/>
                </a:lnTo>
                <a:lnTo>
                  <a:pt x="38306" y="797052"/>
                </a:lnTo>
                <a:lnTo>
                  <a:pt x="38306" y="891285"/>
                </a:lnTo>
                <a:lnTo>
                  <a:pt x="75210" y="907718"/>
                </a:lnTo>
                <a:lnTo>
                  <a:pt x="112428" y="916992"/>
                </a:lnTo>
                <a:lnTo>
                  <a:pt x="152163" y="923233"/>
                </a:lnTo>
                <a:lnTo>
                  <a:pt x="193328" y="927326"/>
                </a:lnTo>
                <a:lnTo>
                  <a:pt x="253952" y="931163"/>
                </a:lnTo>
                <a:lnTo>
                  <a:pt x="301958" y="932768"/>
                </a:lnTo>
                <a:lnTo>
                  <a:pt x="314912" y="933450"/>
                </a:lnTo>
                <a:lnTo>
                  <a:pt x="318455" y="933694"/>
                </a:lnTo>
                <a:lnTo>
                  <a:pt x="320485" y="895619"/>
                </a:lnTo>
                <a:close/>
              </a:path>
              <a:path w="972184" h="971550">
                <a:moveTo>
                  <a:pt x="339296" y="961688"/>
                </a:moveTo>
                <a:lnTo>
                  <a:pt x="339296" y="896874"/>
                </a:lnTo>
                <a:lnTo>
                  <a:pt x="337010" y="934974"/>
                </a:lnTo>
                <a:lnTo>
                  <a:pt x="318455" y="933694"/>
                </a:lnTo>
                <a:lnTo>
                  <a:pt x="316436" y="971550"/>
                </a:lnTo>
                <a:lnTo>
                  <a:pt x="339296" y="961688"/>
                </a:lnTo>
                <a:close/>
              </a:path>
              <a:path w="972184" h="971550">
                <a:moveTo>
                  <a:pt x="339296" y="896874"/>
                </a:moveTo>
                <a:lnTo>
                  <a:pt x="320485" y="895619"/>
                </a:lnTo>
                <a:lnTo>
                  <a:pt x="318455" y="933694"/>
                </a:lnTo>
                <a:lnTo>
                  <a:pt x="337010" y="934974"/>
                </a:lnTo>
                <a:lnTo>
                  <a:pt x="339296" y="896874"/>
                </a:lnTo>
                <a:close/>
              </a:path>
              <a:path w="972184" h="971550">
                <a:moveTo>
                  <a:pt x="433022" y="921258"/>
                </a:moveTo>
                <a:lnTo>
                  <a:pt x="322532" y="857250"/>
                </a:lnTo>
                <a:lnTo>
                  <a:pt x="320485" y="895619"/>
                </a:lnTo>
                <a:lnTo>
                  <a:pt x="339296" y="896874"/>
                </a:lnTo>
                <a:lnTo>
                  <a:pt x="339296" y="961688"/>
                </a:lnTo>
                <a:lnTo>
                  <a:pt x="433022" y="921258"/>
                </a:lnTo>
                <a:close/>
              </a:path>
              <a:path w="972184" h="971550">
                <a:moveTo>
                  <a:pt x="971839" y="243777"/>
                </a:moveTo>
                <a:lnTo>
                  <a:pt x="964311" y="197270"/>
                </a:lnTo>
                <a:lnTo>
                  <a:pt x="944633" y="151257"/>
                </a:lnTo>
                <a:lnTo>
                  <a:pt x="917425" y="106752"/>
                </a:lnTo>
                <a:lnTo>
                  <a:pt x="867887" y="38687"/>
                </a:lnTo>
                <a:lnTo>
                  <a:pt x="858891" y="26329"/>
                </a:lnTo>
                <a:lnTo>
                  <a:pt x="850598" y="14478"/>
                </a:lnTo>
                <a:lnTo>
                  <a:pt x="847550" y="9144"/>
                </a:lnTo>
                <a:lnTo>
                  <a:pt x="845264" y="5334"/>
                </a:lnTo>
                <a:lnTo>
                  <a:pt x="843740" y="0"/>
                </a:lnTo>
                <a:lnTo>
                  <a:pt x="807926" y="12954"/>
                </a:lnTo>
                <a:lnTo>
                  <a:pt x="809450" y="18288"/>
                </a:lnTo>
                <a:lnTo>
                  <a:pt x="831292" y="53325"/>
                </a:lnTo>
                <a:lnTo>
                  <a:pt x="857414" y="88441"/>
                </a:lnTo>
                <a:lnTo>
                  <a:pt x="866814" y="101126"/>
                </a:lnTo>
                <a:lnTo>
                  <a:pt x="894895" y="141717"/>
                </a:lnTo>
                <a:lnTo>
                  <a:pt x="918416" y="184051"/>
                </a:lnTo>
                <a:lnTo>
                  <a:pt x="932160" y="226035"/>
                </a:lnTo>
                <a:lnTo>
                  <a:pt x="933668" y="239592"/>
                </a:lnTo>
                <a:lnTo>
                  <a:pt x="933668" y="330398"/>
                </a:lnTo>
                <a:lnTo>
                  <a:pt x="942038" y="322326"/>
                </a:lnTo>
                <a:lnTo>
                  <a:pt x="946610" y="316230"/>
                </a:lnTo>
                <a:lnTo>
                  <a:pt x="951182" y="310896"/>
                </a:lnTo>
                <a:lnTo>
                  <a:pt x="954992" y="304800"/>
                </a:lnTo>
                <a:lnTo>
                  <a:pt x="962597" y="289763"/>
                </a:lnTo>
                <a:lnTo>
                  <a:pt x="967826" y="274555"/>
                </a:lnTo>
                <a:lnTo>
                  <a:pt x="970849" y="259214"/>
                </a:lnTo>
                <a:lnTo>
                  <a:pt x="971839" y="24377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559291" y="3351403"/>
            <a:ext cx="236854" cy="1922145"/>
          </a:xfrm>
          <a:custGeom>
            <a:avLst/>
            <a:gdLst/>
            <a:ahLst/>
            <a:cxnLst/>
            <a:rect l="l" t="t" r="r" b="b"/>
            <a:pathLst>
              <a:path w="236854" h="1922145">
                <a:moveTo>
                  <a:pt x="198196" y="663246"/>
                </a:moveTo>
                <a:lnTo>
                  <a:pt x="198196" y="380718"/>
                </a:lnTo>
                <a:lnTo>
                  <a:pt x="198121" y="412094"/>
                </a:lnTo>
                <a:lnTo>
                  <a:pt x="197233" y="443389"/>
                </a:lnTo>
                <a:lnTo>
                  <a:pt x="192694" y="505427"/>
                </a:lnTo>
                <a:lnTo>
                  <a:pt x="183925" y="566215"/>
                </a:lnTo>
                <a:lnTo>
                  <a:pt x="170272" y="625135"/>
                </a:lnTo>
                <a:lnTo>
                  <a:pt x="151083" y="681568"/>
                </a:lnTo>
                <a:lnTo>
                  <a:pt x="85859" y="828932"/>
                </a:lnTo>
                <a:lnTo>
                  <a:pt x="75686" y="852139"/>
                </a:lnTo>
                <a:lnTo>
                  <a:pt x="60946" y="887545"/>
                </a:lnTo>
                <a:lnTo>
                  <a:pt x="47184" y="923551"/>
                </a:lnTo>
                <a:lnTo>
                  <a:pt x="34797" y="960026"/>
                </a:lnTo>
                <a:lnTo>
                  <a:pt x="24183" y="996839"/>
                </a:lnTo>
                <a:lnTo>
                  <a:pt x="9668" y="1067562"/>
                </a:lnTo>
                <a:lnTo>
                  <a:pt x="5391" y="1108975"/>
                </a:lnTo>
                <a:lnTo>
                  <a:pt x="2406" y="1149377"/>
                </a:lnTo>
                <a:lnTo>
                  <a:pt x="650" y="1190046"/>
                </a:lnTo>
                <a:lnTo>
                  <a:pt x="0" y="1230904"/>
                </a:lnTo>
                <a:lnTo>
                  <a:pt x="51" y="1251381"/>
                </a:lnTo>
                <a:lnTo>
                  <a:pt x="1526" y="1312884"/>
                </a:lnTo>
                <a:lnTo>
                  <a:pt x="4659" y="1374295"/>
                </a:lnTo>
                <a:lnTo>
                  <a:pt x="9036" y="1435355"/>
                </a:lnTo>
                <a:lnTo>
                  <a:pt x="14240" y="1495806"/>
                </a:lnTo>
                <a:lnTo>
                  <a:pt x="25670" y="1600200"/>
                </a:lnTo>
                <a:lnTo>
                  <a:pt x="38069" y="1697318"/>
                </a:lnTo>
                <a:lnTo>
                  <a:pt x="38069" y="1240268"/>
                </a:lnTo>
                <a:lnTo>
                  <a:pt x="38153" y="1219094"/>
                </a:lnTo>
                <a:lnTo>
                  <a:pt x="39194" y="1176945"/>
                </a:lnTo>
                <a:lnTo>
                  <a:pt x="41524" y="1135195"/>
                </a:lnTo>
                <a:lnTo>
                  <a:pt x="45295" y="1093999"/>
                </a:lnTo>
                <a:lnTo>
                  <a:pt x="50816" y="1053846"/>
                </a:lnTo>
                <a:lnTo>
                  <a:pt x="60616" y="1009245"/>
                </a:lnTo>
                <a:lnTo>
                  <a:pt x="71424" y="971474"/>
                </a:lnTo>
                <a:lnTo>
                  <a:pt x="84073" y="934283"/>
                </a:lnTo>
                <a:lnTo>
                  <a:pt x="98174" y="897579"/>
                </a:lnTo>
                <a:lnTo>
                  <a:pt x="123848" y="837227"/>
                </a:lnTo>
                <a:lnTo>
                  <a:pt x="174260" y="723900"/>
                </a:lnTo>
                <a:lnTo>
                  <a:pt x="192328" y="680075"/>
                </a:lnTo>
                <a:lnTo>
                  <a:pt x="198196" y="663246"/>
                </a:lnTo>
                <a:close/>
              </a:path>
              <a:path w="236854" h="1922145">
                <a:moveTo>
                  <a:pt x="94250" y="1905761"/>
                </a:moveTo>
                <a:lnTo>
                  <a:pt x="94250" y="1824989"/>
                </a:lnTo>
                <a:lnTo>
                  <a:pt x="56150" y="1830324"/>
                </a:lnTo>
                <a:lnTo>
                  <a:pt x="53617" y="1811781"/>
                </a:lnTo>
                <a:lnTo>
                  <a:pt x="15764" y="1817370"/>
                </a:lnTo>
                <a:lnTo>
                  <a:pt x="88916" y="1921764"/>
                </a:lnTo>
                <a:lnTo>
                  <a:pt x="94250" y="1905761"/>
                </a:lnTo>
                <a:close/>
              </a:path>
              <a:path w="236854" h="1922145">
                <a:moveTo>
                  <a:pt x="91547" y="1806180"/>
                </a:moveTo>
                <a:lnTo>
                  <a:pt x="76724" y="1703070"/>
                </a:lnTo>
                <a:lnTo>
                  <a:pt x="63770" y="1596390"/>
                </a:lnTo>
                <a:lnTo>
                  <a:pt x="52340" y="1491996"/>
                </a:lnTo>
                <a:lnTo>
                  <a:pt x="46979" y="1430351"/>
                </a:lnTo>
                <a:lnTo>
                  <a:pt x="42473" y="1367497"/>
                </a:lnTo>
                <a:lnTo>
                  <a:pt x="40195" y="1325183"/>
                </a:lnTo>
                <a:lnTo>
                  <a:pt x="38677" y="1282722"/>
                </a:lnTo>
                <a:lnTo>
                  <a:pt x="38069" y="1240268"/>
                </a:lnTo>
                <a:lnTo>
                  <a:pt x="38069" y="1697318"/>
                </a:lnTo>
                <a:lnTo>
                  <a:pt x="40195" y="1713561"/>
                </a:lnTo>
                <a:lnTo>
                  <a:pt x="53617" y="1811781"/>
                </a:lnTo>
                <a:lnTo>
                  <a:pt x="91547" y="1806180"/>
                </a:lnTo>
                <a:close/>
              </a:path>
              <a:path w="236854" h="1922145">
                <a:moveTo>
                  <a:pt x="94250" y="1824989"/>
                </a:moveTo>
                <a:lnTo>
                  <a:pt x="91547" y="1806180"/>
                </a:lnTo>
                <a:lnTo>
                  <a:pt x="53617" y="1811781"/>
                </a:lnTo>
                <a:lnTo>
                  <a:pt x="56150" y="1830324"/>
                </a:lnTo>
                <a:lnTo>
                  <a:pt x="94250" y="1824989"/>
                </a:lnTo>
                <a:close/>
              </a:path>
              <a:path w="236854" h="1922145">
                <a:moveTo>
                  <a:pt x="129302" y="1800606"/>
                </a:moveTo>
                <a:lnTo>
                  <a:pt x="91547" y="1806180"/>
                </a:lnTo>
                <a:lnTo>
                  <a:pt x="94250" y="1824989"/>
                </a:lnTo>
                <a:lnTo>
                  <a:pt x="94250" y="1905761"/>
                </a:lnTo>
                <a:lnTo>
                  <a:pt x="129302" y="1800606"/>
                </a:lnTo>
                <a:close/>
              </a:path>
              <a:path w="236854" h="1922145">
                <a:moveTo>
                  <a:pt x="236263" y="408208"/>
                </a:moveTo>
                <a:lnTo>
                  <a:pt x="235512" y="344744"/>
                </a:lnTo>
                <a:lnTo>
                  <a:pt x="232280" y="281698"/>
                </a:lnTo>
                <a:lnTo>
                  <a:pt x="227185" y="219774"/>
                </a:lnTo>
                <a:lnTo>
                  <a:pt x="220847" y="159675"/>
                </a:lnTo>
                <a:lnTo>
                  <a:pt x="213884" y="102107"/>
                </a:lnTo>
                <a:lnTo>
                  <a:pt x="200168" y="0"/>
                </a:lnTo>
                <a:lnTo>
                  <a:pt x="162068" y="5334"/>
                </a:lnTo>
                <a:lnTo>
                  <a:pt x="171974" y="73152"/>
                </a:lnTo>
                <a:lnTo>
                  <a:pt x="175784" y="107442"/>
                </a:lnTo>
                <a:lnTo>
                  <a:pt x="182832" y="165311"/>
                </a:lnTo>
                <a:lnTo>
                  <a:pt x="189242" y="225330"/>
                </a:lnTo>
                <a:lnTo>
                  <a:pt x="194363" y="286878"/>
                </a:lnTo>
                <a:lnTo>
                  <a:pt x="197540" y="349339"/>
                </a:lnTo>
                <a:lnTo>
                  <a:pt x="198196" y="663246"/>
                </a:lnTo>
                <a:lnTo>
                  <a:pt x="202065" y="652150"/>
                </a:lnTo>
                <a:lnTo>
                  <a:pt x="217434" y="594060"/>
                </a:lnTo>
                <a:lnTo>
                  <a:pt x="227843" y="533570"/>
                </a:lnTo>
                <a:lnTo>
                  <a:pt x="233914" y="471384"/>
                </a:lnTo>
                <a:lnTo>
                  <a:pt x="235515" y="439876"/>
                </a:lnTo>
                <a:lnTo>
                  <a:pt x="236263" y="40820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686296" y="1681098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3"/>
                </a:lnTo>
                <a:lnTo>
                  <a:pt x="1238250" y="694943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686296" y="1681098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3"/>
                </a:lnTo>
                <a:lnTo>
                  <a:pt x="1238250" y="694943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693915" y="2023998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103872" y="1681098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526020" y="1688719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985000" y="201561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301991" y="201561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621270" y="201561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223262" y="1687195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223262" y="1687195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230870" y="2030095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640826" y="1687195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062974" y="169481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521191" y="202247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838946" y="202247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9158224" y="202247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297438" y="2197735"/>
            <a:ext cx="2513330" cy="1861820"/>
          </a:xfrm>
          <a:custGeom>
            <a:avLst/>
            <a:gdLst/>
            <a:ahLst/>
            <a:cxnLst/>
            <a:rect l="l" t="t" r="r" b="b"/>
            <a:pathLst>
              <a:path w="2513329" h="1861820">
                <a:moveTo>
                  <a:pt x="68861" y="1768129"/>
                </a:moveTo>
                <a:lnTo>
                  <a:pt x="41909" y="1740408"/>
                </a:lnTo>
                <a:lnTo>
                  <a:pt x="0" y="1861565"/>
                </a:lnTo>
                <a:lnTo>
                  <a:pt x="54863" y="1844078"/>
                </a:lnTo>
                <a:lnTo>
                  <a:pt x="54863" y="1781555"/>
                </a:lnTo>
                <a:lnTo>
                  <a:pt x="68861" y="1768129"/>
                </a:lnTo>
                <a:close/>
              </a:path>
              <a:path w="2513329" h="1861820">
                <a:moveTo>
                  <a:pt x="95392" y="1795418"/>
                </a:moveTo>
                <a:lnTo>
                  <a:pt x="68861" y="1768129"/>
                </a:lnTo>
                <a:lnTo>
                  <a:pt x="54863" y="1781555"/>
                </a:lnTo>
                <a:lnTo>
                  <a:pt x="81533" y="1808988"/>
                </a:lnTo>
                <a:lnTo>
                  <a:pt x="95392" y="1795418"/>
                </a:lnTo>
                <a:close/>
              </a:path>
              <a:path w="2513329" h="1861820">
                <a:moveTo>
                  <a:pt x="121919" y="1822703"/>
                </a:moveTo>
                <a:lnTo>
                  <a:pt x="95392" y="1795418"/>
                </a:lnTo>
                <a:lnTo>
                  <a:pt x="81533" y="1808988"/>
                </a:lnTo>
                <a:lnTo>
                  <a:pt x="54863" y="1781555"/>
                </a:lnTo>
                <a:lnTo>
                  <a:pt x="54863" y="1844078"/>
                </a:lnTo>
                <a:lnTo>
                  <a:pt x="121919" y="1822703"/>
                </a:lnTo>
                <a:close/>
              </a:path>
              <a:path w="2513329" h="1861820">
                <a:moveTo>
                  <a:pt x="2513076" y="14477"/>
                </a:moveTo>
                <a:lnTo>
                  <a:pt x="2478024" y="0"/>
                </a:lnTo>
                <a:lnTo>
                  <a:pt x="2457450" y="45719"/>
                </a:lnTo>
                <a:lnTo>
                  <a:pt x="2451111" y="59324"/>
                </a:lnTo>
                <a:lnTo>
                  <a:pt x="2428613" y="96294"/>
                </a:lnTo>
                <a:lnTo>
                  <a:pt x="2401285" y="127716"/>
                </a:lnTo>
                <a:lnTo>
                  <a:pt x="2369639" y="153866"/>
                </a:lnTo>
                <a:lnTo>
                  <a:pt x="2334184" y="175020"/>
                </a:lnTo>
                <a:lnTo>
                  <a:pt x="2295432" y="191454"/>
                </a:lnTo>
                <a:lnTo>
                  <a:pt x="2253894" y="203444"/>
                </a:lnTo>
                <a:lnTo>
                  <a:pt x="2208276" y="210311"/>
                </a:lnTo>
                <a:lnTo>
                  <a:pt x="2153342" y="212813"/>
                </a:lnTo>
                <a:lnTo>
                  <a:pt x="2097232" y="213278"/>
                </a:lnTo>
                <a:lnTo>
                  <a:pt x="2068854" y="213061"/>
                </a:lnTo>
                <a:lnTo>
                  <a:pt x="2011687" y="212356"/>
                </a:lnTo>
                <a:lnTo>
                  <a:pt x="1991665" y="212192"/>
                </a:lnTo>
                <a:lnTo>
                  <a:pt x="1925616" y="212512"/>
                </a:lnTo>
                <a:lnTo>
                  <a:pt x="1868572" y="214891"/>
                </a:lnTo>
                <a:lnTo>
                  <a:pt x="1812237" y="220264"/>
                </a:lnTo>
                <a:lnTo>
                  <a:pt x="1756987" y="229638"/>
                </a:lnTo>
                <a:lnTo>
                  <a:pt x="1703201" y="244019"/>
                </a:lnTo>
                <a:lnTo>
                  <a:pt x="1651253" y="264413"/>
                </a:lnTo>
                <a:lnTo>
                  <a:pt x="1615439" y="282701"/>
                </a:lnTo>
                <a:lnTo>
                  <a:pt x="1556431" y="318829"/>
                </a:lnTo>
                <a:lnTo>
                  <a:pt x="1525516" y="342073"/>
                </a:lnTo>
                <a:lnTo>
                  <a:pt x="1487424" y="374311"/>
                </a:lnTo>
                <a:lnTo>
                  <a:pt x="1451214" y="408636"/>
                </a:lnTo>
                <a:lnTo>
                  <a:pt x="1424177" y="436183"/>
                </a:lnTo>
                <a:lnTo>
                  <a:pt x="1381645" y="482070"/>
                </a:lnTo>
                <a:lnTo>
                  <a:pt x="1338777" y="528959"/>
                </a:lnTo>
                <a:lnTo>
                  <a:pt x="1286907" y="584669"/>
                </a:lnTo>
                <a:lnTo>
                  <a:pt x="1216914" y="658368"/>
                </a:lnTo>
                <a:lnTo>
                  <a:pt x="1194816" y="680465"/>
                </a:lnTo>
                <a:lnTo>
                  <a:pt x="1183386" y="691133"/>
                </a:lnTo>
                <a:lnTo>
                  <a:pt x="1171956" y="702563"/>
                </a:lnTo>
                <a:lnTo>
                  <a:pt x="155448" y="1684020"/>
                </a:lnTo>
                <a:lnTo>
                  <a:pt x="122681" y="1715261"/>
                </a:lnTo>
                <a:lnTo>
                  <a:pt x="92201" y="1745741"/>
                </a:lnTo>
                <a:lnTo>
                  <a:pt x="68861" y="1768129"/>
                </a:lnTo>
                <a:lnTo>
                  <a:pt x="95392" y="1795418"/>
                </a:lnTo>
                <a:lnTo>
                  <a:pt x="149351" y="1742694"/>
                </a:lnTo>
                <a:lnTo>
                  <a:pt x="182118" y="1711452"/>
                </a:lnTo>
                <a:lnTo>
                  <a:pt x="1199388" y="729996"/>
                </a:lnTo>
                <a:lnTo>
                  <a:pt x="1222248" y="707135"/>
                </a:lnTo>
                <a:lnTo>
                  <a:pt x="1240631" y="689433"/>
                </a:lnTo>
                <a:lnTo>
                  <a:pt x="1277211" y="652058"/>
                </a:lnTo>
                <a:lnTo>
                  <a:pt x="1313696" y="612711"/>
                </a:lnTo>
                <a:lnTo>
                  <a:pt x="1387098" y="531265"/>
                </a:lnTo>
                <a:lnTo>
                  <a:pt x="1405670" y="510906"/>
                </a:lnTo>
                <a:lnTo>
                  <a:pt x="1443240" y="470882"/>
                </a:lnTo>
                <a:lnTo>
                  <a:pt x="1481525" y="432441"/>
                </a:lnTo>
                <a:lnTo>
                  <a:pt x="1520708" y="396374"/>
                </a:lnTo>
                <a:lnTo>
                  <a:pt x="1560968" y="363469"/>
                </a:lnTo>
                <a:lnTo>
                  <a:pt x="1602486" y="334517"/>
                </a:lnTo>
                <a:lnTo>
                  <a:pt x="1649729" y="307847"/>
                </a:lnTo>
                <a:lnTo>
                  <a:pt x="1666494" y="298703"/>
                </a:lnTo>
                <a:lnTo>
                  <a:pt x="1717607" y="279284"/>
                </a:lnTo>
                <a:lnTo>
                  <a:pt x="1770421" y="265761"/>
                </a:lnTo>
                <a:lnTo>
                  <a:pt x="1824583" y="257116"/>
                </a:lnTo>
                <a:lnTo>
                  <a:pt x="1879745" y="252331"/>
                </a:lnTo>
                <a:lnTo>
                  <a:pt x="1935556" y="250388"/>
                </a:lnTo>
                <a:lnTo>
                  <a:pt x="1954286" y="250238"/>
                </a:lnTo>
                <a:lnTo>
                  <a:pt x="1991665" y="250268"/>
                </a:lnTo>
                <a:lnTo>
                  <a:pt x="2019722" y="250573"/>
                </a:lnTo>
                <a:lnTo>
                  <a:pt x="2047723" y="250952"/>
                </a:lnTo>
                <a:lnTo>
                  <a:pt x="2075623" y="251278"/>
                </a:lnTo>
                <a:lnTo>
                  <a:pt x="2130947" y="251260"/>
                </a:lnTo>
                <a:lnTo>
                  <a:pt x="2185344" y="249500"/>
                </a:lnTo>
                <a:lnTo>
                  <a:pt x="2229612" y="246125"/>
                </a:lnTo>
                <a:lnTo>
                  <a:pt x="2278398" y="236364"/>
                </a:lnTo>
                <a:lnTo>
                  <a:pt x="2324554" y="221149"/>
                </a:lnTo>
                <a:lnTo>
                  <a:pt x="2366859" y="200829"/>
                </a:lnTo>
                <a:lnTo>
                  <a:pt x="2405061" y="175066"/>
                </a:lnTo>
                <a:lnTo>
                  <a:pt x="2438904" y="143520"/>
                </a:lnTo>
                <a:lnTo>
                  <a:pt x="2468136" y="105852"/>
                </a:lnTo>
                <a:lnTo>
                  <a:pt x="2492502" y="61721"/>
                </a:lnTo>
                <a:lnTo>
                  <a:pt x="2506218" y="29717"/>
                </a:lnTo>
                <a:lnTo>
                  <a:pt x="2513076" y="1447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422899" y="2204592"/>
            <a:ext cx="1728470" cy="1854835"/>
          </a:xfrm>
          <a:custGeom>
            <a:avLst/>
            <a:gdLst/>
            <a:ahLst/>
            <a:cxnLst/>
            <a:rect l="l" t="t" r="r" b="b"/>
            <a:pathLst>
              <a:path w="1728470" h="1854835">
                <a:moveTo>
                  <a:pt x="37464" y="1738354"/>
                </a:moveTo>
                <a:lnTo>
                  <a:pt x="0" y="1732026"/>
                </a:lnTo>
                <a:lnTo>
                  <a:pt x="34290" y="1842439"/>
                </a:lnTo>
                <a:lnTo>
                  <a:pt x="34290" y="1757172"/>
                </a:lnTo>
                <a:lnTo>
                  <a:pt x="37464" y="1738354"/>
                </a:lnTo>
                <a:close/>
              </a:path>
              <a:path w="1728470" h="1854835">
                <a:moveTo>
                  <a:pt x="75291" y="1744744"/>
                </a:moveTo>
                <a:lnTo>
                  <a:pt x="37464" y="1738354"/>
                </a:lnTo>
                <a:lnTo>
                  <a:pt x="34290" y="1757172"/>
                </a:lnTo>
                <a:lnTo>
                  <a:pt x="72390" y="1763268"/>
                </a:lnTo>
                <a:lnTo>
                  <a:pt x="75291" y="1744744"/>
                </a:lnTo>
                <a:close/>
              </a:path>
              <a:path w="1728470" h="1854835">
                <a:moveTo>
                  <a:pt x="112776" y="1751076"/>
                </a:moveTo>
                <a:lnTo>
                  <a:pt x="75291" y="1744744"/>
                </a:lnTo>
                <a:lnTo>
                  <a:pt x="72390" y="1763268"/>
                </a:lnTo>
                <a:lnTo>
                  <a:pt x="34290" y="1757172"/>
                </a:lnTo>
                <a:lnTo>
                  <a:pt x="34290" y="1842439"/>
                </a:lnTo>
                <a:lnTo>
                  <a:pt x="38100" y="1854708"/>
                </a:lnTo>
                <a:lnTo>
                  <a:pt x="112776" y="1751076"/>
                </a:lnTo>
                <a:close/>
              </a:path>
              <a:path w="1728470" h="1854835">
                <a:moveTo>
                  <a:pt x="1728216" y="19050"/>
                </a:moveTo>
                <a:lnTo>
                  <a:pt x="1728216" y="762"/>
                </a:lnTo>
                <a:lnTo>
                  <a:pt x="1690116" y="0"/>
                </a:lnTo>
                <a:lnTo>
                  <a:pt x="1690116" y="18288"/>
                </a:lnTo>
                <a:lnTo>
                  <a:pt x="1688011" y="62379"/>
                </a:lnTo>
                <a:lnTo>
                  <a:pt x="1680262" y="105256"/>
                </a:lnTo>
                <a:lnTo>
                  <a:pt x="1665469" y="141176"/>
                </a:lnTo>
                <a:lnTo>
                  <a:pt x="1634838" y="179959"/>
                </a:lnTo>
                <a:lnTo>
                  <a:pt x="1603722" y="203496"/>
                </a:lnTo>
                <a:lnTo>
                  <a:pt x="1565658" y="223376"/>
                </a:lnTo>
                <a:lnTo>
                  <a:pt x="1520952" y="240792"/>
                </a:lnTo>
                <a:lnTo>
                  <a:pt x="1478738" y="250968"/>
                </a:lnTo>
                <a:lnTo>
                  <a:pt x="1440183" y="257755"/>
                </a:lnTo>
                <a:lnTo>
                  <a:pt x="1401590" y="262690"/>
                </a:lnTo>
                <a:lnTo>
                  <a:pt x="1362749" y="266275"/>
                </a:lnTo>
                <a:lnTo>
                  <a:pt x="1324293" y="268882"/>
                </a:lnTo>
                <a:lnTo>
                  <a:pt x="1286166" y="270923"/>
                </a:lnTo>
                <a:lnTo>
                  <a:pt x="1216914" y="274320"/>
                </a:lnTo>
                <a:lnTo>
                  <a:pt x="1152144" y="275844"/>
                </a:lnTo>
                <a:lnTo>
                  <a:pt x="1131389" y="276700"/>
                </a:lnTo>
                <a:lnTo>
                  <a:pt x="1110658" y="277509"/>
                </a:lnTo>
                <a:lnTo>
                  <a:pt x="1048588" y="279839"/>
                </a:lnTo>
                <a:lnTo>
                  <a:pt x="1027936" y="280643"/>
                </a:lnTo>
                <a:lnTo>
                  <a:pt x="986678" y="282402"/>
                </a:lnTo>
                <a:lnTo>
                  <a:pt x="945475" y="284483"/>
                </a:lnTo>
                <a:lnTo>
                  <a:pt x="904315" y="287030"/>
                </a:lnTo>
                <a:lnTo>
                  <a:pt x="862136" y="290285"/>
                </a:lnTo>
                <a:lnTo>
                  <a:pt x="822085" y="294108"/>
                </a:lnTo>
                <a:lnTo>
                  <a:pt x="780993" y="298930"/>
                </a:lnTo>
                <a:lnTo>
                  <a:pt x="739902" y="304800"/>
                </a:lnTo>
                <a:lnTo>
                  <a:pt x="687324" y="315468"/>
                </a:lnTo>
                <a:lnTo>
                  <a:pt x="640080" y="329184"/>
                </a:lnTo>
                <a:lnTo>
                  <a:pt x="598845" y="344983"/>
                </a:lnTo>
                <a:lnTo>
                  <a:pt x="561155" y="361676"/>
                </a:lnTo>
                <a:lnTo>
                  <a:pt x="526133" y="379186"/>
                </a:lnTo>
                <a:lnTo>
                  <a:pt x="478233" y="407953"/>
                </a:lnTo>
                <a:lnTo>
                  <a:pt x="435385" y="441058"/>
                </a:lnTo>
                <a:lnTo>
                  <a:pt x="397022" y="480001"/>
                </a:lnTo>
                <a:lnTo>
                  <a:pt x="362573" y="526284"/>
                </a:lnTo>
                <a:lnTo>
                  <a:pt x="341501" y="561957"/>
                </a:lnTo>
                <a:lnTo>
                  <a:pt x="314706" y="614934"/>
                </a:lnTo>
                <a:lnTo>
                  <a:pt x="294775" y="658909"/>
                </a:lnTo>
                <a:lnTo>
                  <a:pt x="276082" y="703225"/>
                </a:lnTo>
                <a:lnTo>
                  <a:pt x="258556" y="747862"/>
                </a:lnTo>
                <a:lnTo>
                  <a:pt x="242125" y="792804"/>
                </a:lnTo>
                <a:lnTo>
                  <a:pt x="226721" y="838031"/>
                </a:lnTo>
                <a:lnTo>
                  <a:pt x="212271" y="883526"/>
                </a:lnTo>
                <a:lnTo>
                  <a:pt x="198707" y="929271"/>
                </a:lnTo>
                <a:lnTo>
                  <a:pt x="185957" y="975247"/>
                </a:lnTo>
                <a:lnTo>
                  <a:pt x="173952" y="1021438"/>
                </a:lnTo>
                <a:lnTo>
                  <a:pt x="162620" y="1067823"/>
                </a:lnTo>
                <a:lnTo>
                  <a:pt x="151891" y="1114387"/>
                </a:lnTo>
                <a:lnTo>
                  <a:pt x="141696" y="1161110"/>
                </a:lnTo>
                <a:lnTo>
                  <a:pt x="131962" y="1207975"/>
                </a:lnTo>
                <a:lnTo>
                  <a:pt x="113602" y="1302057"/>
                </a:lnTo>
                <a:lnTo>
                  <a:pt x="70866" y="1538478"/>
                </a:lnTo>
                <a:lnTo>
                  <a:pt x="37464" y="1738354"/>
                </a:lnTo>
                <a:lnTo>
                  <a:pt x="75291" y="1744744"/>
                </a:lnTo>
                <a:lnTo>
                  <a:pt x="82296" y="1700022"/>
                </a:lnTo>
                <a:lnTo>
                  <a:pt x="108204" y="1544574"/>
                </a:lnTo>
                <a:lnTo>
                  <a:pt x="159630" y="1264662"/>
                </a:lnTo>
                <a:lnTo>
                  <a:pt x="178416" y="1171806"/>
                </a:lnTo>
                <a:lnTo>
                  <a:pt x="188444" y="1125561"/>
                </a:lnTo>
                <a:lnTo>
                  <a:pt x="198991" y="1079468"/>
                </a:lnTo>
                <a:lnTo>
                  <a:pt x="210131" y="1033548"/>
                </a:lnTo>
                <a:lnTo>
                  <a:pt x="221935" y="987823"/>
                </a:lnTo>
                <a:lnTo>
                  <a:pt x="234476" y="942315"/>
                </a:lnTo>
                <a:lnTo>
                  <a:pt x="247827" y="897047"/>
                </a:lnTo>
                <a:lnTo>
                  <a:pt x="262060" y="852041"/>
                </a:lnTo>
                <a:lnTo>
                  <a:pt x="277248" y="807317"/>
                </a:lnTo>
                <a:lnTo>
                  <a:pt x="293463" y="762899"/>
                </a:lnTo>
                <a:lnTo>
                  <a:pt x="310778" y="718809"/>
                </a:lnTo>
                <a:lnTo>
                  <a:pt x="329264" y="675067"/>
                </a:lnTo>
                <a:lnTo>
                  <a:pt x="348996" y="631698"/>
                </a:lnTo>
                <a:lnTo>
                  <a:pt x="374333" y="581379"/>
                </a:lnTo>
                <a:lnTo>
                  <a:pt x="393881" y="547950"/>
                </a:lnTo>
                <a:lnTo>
                  <a:pt x="425735" y="504919"/>
                </a:lnTo>
                <a:lnTo>
                  <a:pt x="461172" y="469013"/>
                </a:lnTo>
                <a:lnTo>
                  <a:pt x="500808" y="438640"/>
                </a:lnTo>
                <a:lnTo>
                  <a:pt x="545256" y="412213"/>
                </a:lnTo>
                <a:lnTo>
                  <a:pt x="595130" y="388141"/>
                </a:lnTo>
                <a:lnTo>
                  <a:pt x="631698" y="372618"/>
                </a:lnTo>
                <a:lnTo>
                  <a:pt x="672846" y="358902"/>
                </a:lnTo>
                <a:lnTo>
                  <a:pt x="720090" y="347472"/>
                </a:lnTo>
                <a:lnTo>
                  <a:pt x="768826" y="339373"/>
                </a:lnTo>
                <a:lnTo>
                  <a:pt x="815128" y="333340"/>
                </a:lnTo>
                <a:lnTo>
                  <a:pt x="863189" y="328423"/>
                </a:lnTo>
                <a:lnTo>
                  <a:pt x="909663" y="324710"/>
                </a:lnTo>
                <a:lnTo>
                  <a:pt x="957524" y="321750"/>
                </a:lnTo>
                <a:lnTo>
                  <a:pt x="1007299" y="319382"/>
                </a:lnTo>
                <a:lnTo>
                  <a:pt x="1053506" y="317633"/>
                </a:lnTo>
                <a:lnTo>
                  <a:pt x="1101256" y="316112"/>
                </a:lnTo>
                <a:lnTo>
                  <a:pt x="1172057" y="313991"/>
                </a:lnTo>
                <a:lnTo>
                  <a:pt x="1195345" y="313236"/>
                </a:lnTo>
                <a:lnTo>
                  <a:pt x="1286855" y="309059"/>
                </a:lnTo>
                <a:lnTo>
                  <a:pt x="1337700" y="306273"/>
                </a:lnTo>
                <a:lnTo>
                  <a:pt x="1376586" y="303560"/>
                </a:lnTo>
                <a:lnTo>
                  <a:pt x="1415329" y="299854"/>
                </a:lnTo>
                <a:lnTo>
                  <a:pt x="1453618" y="294706"/>
                </a:lnTo>
                <a:lnTo>
                  <a:pt x="1502235" y="285026"/>
                </a:lnTo>
                <a:lnTo>
                  <a:pt x="1566672" y="264414"/>
                </a:lnTo>
                <a:lnTo>
                  <a:pt x="1607990" y="244844"/>
                </a:lnTo>
                <a:lnTo>
                  <a:pt x="1643296" y="222163"/>
                </a:lnTo>
                <a:lnTo>
                  <a:pt x="1672527" y="195758"/>
                </a:lnTo>
                <a:lnTo>
                  <a:pt x="1695618" y="165015"/>
                </a:lnTo>
                <a:lnTo>
                  <a:pt x="1712506" y="129318"/>
                </a:lnTo>
                <a:lnTo>
                  <a:pt x="1723125" y="88055"/>
                </a:lnTo>
                <a:lnTo>
                  <a:pt x="1726692" y="57150"/>
                </a:lnTo>
                <a:lnTo>
                  <a:pt x="1728216" y="1905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856984" y="2233548"/>
            <a:ext cx="676910" cy="3027680"/>
          </a:xfrm>
          <a:custGeom>
            <a:avLst/>
            <a:gdLst/>
            <a:ahLst/>
            <a:cxnLst/>
            <a:rect l="l" t="t" r="r" b="b"/>
            <a:pathLst>
              <a:path w="676909" h="3027679">
                <a:moveTo>
                  <a:pt x="35635" y="2913408"/>
                </a:moveTo>
                <a:lnTo>
                  <a:pt x="0" y="2900172"/>
                </a:lnTo>
                <a:lnTo>
                  <a:pt x="13716" y="3027426"/>
                </a:lnTo>
                <a:lnTo>
                  <a:pt x="28956" y="3013060"/>
                </a:lnTo>
                <a:lnTo>
                  <a:pt x="28956" y="2931414"/>
                </a:lnTo>
                <a:lnTo>
                  <a:pt x="35635" y="2913408"/>
                </a:lnTo>
                <a:close/>
              </a:path>
              <a:path w="676909" h="3027679">
                <a:moveTo>
                  <a:pt x="71336" y="2926668"/>
                </a:moveTo>
                <a:lnTo>
                  <a:pt x="35635" y="2913408"/>
                </a:lnTo>
                <a:lnTo>
                  <a:pt x="28956" y="2931414"/>
                </a:lnTo>
                <a:lnTo>
                  <a:pt x="64770" y="2944368"/>
                </a:lnTo>
                <a:lnTo>
                  <a:pt x="71336" y="2926668"/>
                </a:lnTo>
                <a:close/>
              </a:path>
              <a:path w="676909" h="3027679">
                <a:moveTo>
                  <a:pt x="106680" y="2939796"/>
                </a:moveTo>
                <a:lnTo>
                  <a:pt x="71336" y="2926668"/>
                </a:lnTo>
                <a:lnTo>
                  <a:pt x="64770" y="2944368"/>
                </a:lnTo>
                <a:lnTo>
                  <a:pt x="28956" y="2931414"/>
                </a:lnTo>
                <a:lnTo>
                  <a:pt x="28956" y="3013060"/>
                </a:lnTo>
                <a:lnTo>
                  <a:pt x="106680" y="2939796"/>
                </a:lnTo>
                <a:close/>
              </a:path>
              <a:path w="676909" h="3027679">
                <a:moveTo>
                  <a:pt x="638550" y="849020"/>
                </a:moveTo>
                <a:lnTo>
                  <a:pt x="638550" y="336237"/>
                </a:lnTo>
                <a:lnTo>
                  <a:pt x="638545" y="359234"/>
                </a:lnTo>
                <a:lnTo>
                  <a:pt x="638152" y="382170"/>
                </a:lnTo>
                <a:lnTo>
                  <a:pt x="637431" y="405007"/>
                </a:lnTo>
                <a:lnTo>
                  <a:pt x="636442" y="427702"/>
                </a:lnTo>
                <a:lnTo>
                  <a:pt x="632460" y="494538"/>
                </a:lnTo>
                <a:lnTo>
                  <a:pt x="630936" y="522731"/>
                </a:lnTo>
                <a:lnTo>
                  <a:pt x="617231" y="687473"/>
                </a:lnTo>
                <a:lnTo>
                  <a:pt x="602553" y="829159"/>
                </a:lnTo>
                <a:lnTo>
                  <a:pt x="585064" y="970771"/>
                </a:lnTo>
                <a:lnTo>
                  <a:pt x="570131" y="1076687"/>
                </a:lnTo>
                <a:lnTo>
                  <a:pt x="553664" y="1182160"/>
                </a:lnTo>
                <a:lnTo>
                  <a:pt x="535686" y="1287018"/>
                </a:lnTo>
                <a:lnTo>
                  <a:pt x="520446" y="1368552"/>
                </a:lnTo>
                <a:lnTo>
                  <a:pt x="503682" y="1450848"/>
                </a:lnTo>
                <a:lnTo>
                  <a:pt x="492304" y="1503054"/>
                </a:lnTo>
                <a:lnTo>
                  <a:pt x="480362" y="1555112"/>
                </a:lnTo>
                <a:lnTo>
                  <a:pt x="467881" y="1607027"/>
                </a:lnTo>
                <a:lnTo>
                  <a:pt x="454883" y="1658804"/>
                </a:lnTo>
                <a:lnTo>
                  <a:pt x="427438" y="1761964"/>
                </a:lnTo>
                <a:lnTo>
                  <a:pt x="398221" y="1864634"/>
                </a:lnTo>
                <a:lnTo>
                  <a:pt x="367426" y="1966855"/>
                </a:lnTo>
                <a:lnTo>
                  <a:pt x="335249" y="2068669"/>
                </a:lnTo>
                <a:lnTo>
                  <a:pt x="284815" y="2220719"/>
                </a:lnTo>
                <a:lnTo>
                  <a:pt x="214542" y="2422416"/>
                </a:lnTo>
                <a:lnTo>
                  <a:pt x="35635" y="2913408"/>
                </a:lnTo>
                <a:lnTo>
                  <a:pt x="71336" y="2926668"/>
                </a:lnTo>
                <a:lnTo>
                  <a:pt x="233172" y="2485644"/>
                </a:lnTo>
                <a:lnTo>
                  <a:pt x="321012" y="2232080"/>
                </a:lnTo>
                <a:lnTo>
                  <a:pt x="371594" y="2079277"/>
                </a:lnTo>
                <a:lnTo>
                  <a:pt x="403960" y="1977004"/>
                </a:lnTo>
                <a:lnTo>
                  <a:pt x="434976" y="1874334"/>
                </a:lnTo>
                <a:lnTo>
                  <a:pt x="464417" y="1771207"/>
                </a:lnTo>
                <a:lnTo>
                  <a:pt x="492055" y="1667562"/>
                </a:lnTo>
                <a:lnTo>
                  <a:pt x="505128" y="1615525"/>
                </a:lnTo>
                <a:lnTo>
                  <a:pt x="517665" y="1563335"/>
                </a:lnTo>
                <a:lnTo>
                  <a:pt x="529638" y="1510986"/>
                </a:lnTo>
                <a:lnTo>
                  <a:pt x="541020" y="1458468"/>
                </a:lnTo>
                <a:lnTo>
                  <a:pt x="557784" y="1375410"/>
                </a:lnTo>
                <a:lnTo>
                  <a:pt x="585416" y="1222842"/>
                </a:lnTo>
                <a:lnTo>
                  <a:pt x="602581" y="1117052"/>
                </a:lnTo>
                <a:lnTo>
                  <a:pt x="618081" y="1010889"/>
                </a:lnTo>
                <a:lnTo>
                  <a:pt x="631969" y="904451"/>
                </a:lnTo>
                <a:lnTo>
                  <a:pt x="638550" y="849020"/>
                </a:lnTo>
                <a:close/>
              </a:path>
              <a:path w="676909" h="3027679">
                <a:moveTo>
                  <a:pt x="676607" y="354563"/>
                </a:moveTo>
                <a:lnTo>
                  <a:pt x="675930" y="306667"/>
                </a:lnTo>
                <a:lnTo>
                  <a:pt x="673098" y="258956"/>
                </a:lnTo>
                <a:lnTo>
                  <a:pt x="667624" y="211681"/>
                </a:lnTo>
                <a:lnTo>
                  <a:pt x="659023" y="165095"/>
                </a:lnTo>
                <a:lnTo>
                  <a:pt x="646809" y="119452"/>
                </a:lnTo>
                <a:lnTo>
                  <a:pt x="630497" y="75004"/>
                </a:lnTo>
                <a:lnTo>
                  <a:pt x="609600" y="32004"/>
                </a:lnTo>
                <a:lnTo>
                  <a:pt x="600456" y="16002"/>
                </a:lnTo>
                <a:lnTo>
                  <a:pt x="592074" y="0"/>
                </a:lnTo>
                <a:lnTo>
                  <a:pt x="558546" y="18288"/>
                </a:lnTo>
                <a:lnTo>
                  <a:pt x="567690" y="34290"/>
                </a:lnTo>
                <a:lnTo>
                  <a:pt x="586556" y="70375"/>
                </a:lnTo>
                <a:lnTo>
                  <a:pt x="604087" y="111905"/>
                </a:lnTo>
                <a:lnTo>
                  <a:pt x="617434" y="154979"/>
                </a:lnTo>
                <a:lnTo>
                  <a:pt x="627076" y="199274"/>
                </a:lnTo>
                <a:lnTo>
                  <a:pt x="633490" y="244465"/>
                </a:lnTo>
                <a:lnTo>
                  <a:pt x="637155" y="290227"/>
                </a:lnTo>
                <a:lnTo>
                  <a:pt x="638550" y="336237"/>
                </a:lnTo>
                <a:lnTo>
                  <a:pt x="638550" y="849020"/>
                </a:lnTo>
                <a:lnTo>
                  <a:pt x="651669" y="726705"/>
                </a:lnTo>
                <a:lnTo>
                  <a:pt x="664464" y="584454"/>
                </a:lnTo>
                <a:lnTo>
                  <a:pt x="669036" y="525018"/>
                </a:lnTo>
                <a:lnTo>
                  <a:pt x="674642" y="426197"/>
                </a:lnTo>
                <a:lnTo>
                  <a:pt x="676288" y="378500"/>
                </a:lnTo>
                <a:lnTo>
                  <a:pt x="676607" y="35456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679535" y="2235835"/>
            <a:ext cx="712470" cy="3051810"/>
          </a:xfrm>
          <a:custGeom>
            <a:avLst/>
            <a:gdLst/>
            <a:ahLst/>
            <a:cxnLst/>
            <a:rect l="l" t="t" r="r" b="b"/>
            <a:pathLst>
              <a:path w="712470" h="3051810">
                <a:moveTo>
                  <a:pt x="712129" y="14477"/>
                </a:moveTo>
                <a:lnTo>
                  <a:pt x="676315" y="0"/>
                </a:lnTo>
                <a:lnTo>
                  <a:pt x="525752" y="380066"/>
                </a:lnTo>
                <a:lnTo>
                  <a:pt x="449138" y="582307"/>
                </a:lnTo>
                <a:lnTo>
                  <a:pt x="386461" y="756548"/>
                </a:lnTo>
                <a:lnTo>
                  <a:pt x="315127" y="966215"/>
                </a:lnTo>
                <a:lnTo>
                  <a:pt x="292267" y="1030985"/>
                </a:lnTo>
                <a:lnTo>
                  <a:pt x="230600" y="1199025"/>
                </a:lnTo>
                <a:lnTo>
                  <a:pt x="178872" y="1343362"/>
                </a:lnTo>
                <a:lnTo>
                  <a:pt x="120817" y="1512569"/>
                </a:lnTo>
                <a:lnTo>
                  <a:pt x="98719" y="1584197"/>
                </a:lnTo>
                <a:lnTo>
                  <a:pt x="78145" y="1655064"/>
                </a:lnTo>
                <a:lnTo>
                  <a:pt x="59095" y="1725929"/>
                </a:lnTo>
                <a:lnTo>
                  <a:pt x="45613" y="1780172"/>
                </a:lnTo>
                <a:lnTo>
                  <a:pt x="34016" y="1834191"/>
                </a:lnTo>
                <a:lnTo>
                  <a:pt x="24237" y="1888011"/>
                </a:lnTo>
                <a:lnTo>
                  <a:pt x="16210" y="1941658"/>
                </a:lnTo>
                <a:lnTo>
                  <a:pt x="9867" y="1995158"/>
                </a:lnTo>
                <a:lnTo>
                  <a:pt x="5141" y="2048536"/>
                </a:lnTo>
                <a:lnTo>
                  <a:pt x="1966" y="2101818"/>
                </a:lnTo>
                <a:lnTo>
                  <a:pt x="275" y="2155029"/>
                </a:lnTo>
                <a:lnTo>
                  <a:pt x="0" y="2208194"/>
                </a:lnTo>
                <a:lnTo>
                  <a:pt x="1074" y="2261339"/>
                </a:lnTo>
                <a:lnTo>
                  <a:pt x="3430" y="2314490"/>
                </a:lnTo>
                <a:lnTo>
                  <a:pt x="7002" y="2367672"/>
                </a:lnTo>
                <a:lnTo>
                  <a:pt x="11722" y="2420910"/>
                </a:lnTo>
                <a:lnTo>
                  <a:pt x="17523" y="2474230"/>
                </a:lnTo>
                <a:lnTo>
                  <a:pt x="24339" y="2527658"/>
                </a:lnTo>
                <a:lnTo>
                  <a:pt x="32102" y="2581219"/>
                </a:lnTo>
                <a:lnTo>
                  <a:pt x="37759" y="2616378"/>
                </a:lnTo>
                <a:lnTo>
                  <a:pt x="37759" y="2205228"/>
                </a:lnTo>
                <a:lnTo>
                  <a:pt x="38521" y="2139696"/>
                </a:lnTo>
                <a:lnTo>
                  <a:pt x="41569" y="2074164"/>
                </a:lnTo>
                <a:lnTo>
                  <a:pt x="45170" y="2022662"/>
                </a:lnTo>
                <a:lnTo>
                  <a:pt x="50613" y="1971351"/>
                </a:lnTo>
                <a:lnTo>
                  <a:pt x="57765" y="1920252"/>
                </a:lnTo>
                <a:lnTo>
                  <a:pt x="69725" y="1852491"/>
                </a:lnTo>
                <a:lnTo>
                  <a:pt x="84166" y="1785200"/>
                </a:lnTo>
                <a:lnTo>
                  <a:pt x="96433" y="1735073"/>
                </a:lnTo>
                <a:lnTo>
                  <a:pt x="114721" y="1665732"/>
                </a:lnTo>
                <a:lnTo>
                  <a:pt x="135295" y="1595627"/>
                </a:lnTo>
                <a:lnTo>
                  <a:pt x="157393" y="1524761"/>
                </a:lnTo>
                <a:lnTo>
                  <a:pt x="180253" y="1454658"/>
                </a:lnTo>
                <a:lnTo>
                  <a:pt x="230632" y="1311350"/>
                </a:lnTo>
                <a:lnTo>
                  <a:pt x="350941" y="978407"/>
                </a:lnTo>
                <a:lnTo>
                  <a:pt x="373039" y="915161"/>
                </a:lnTo>
                <a:lnTo>
                  <a:pt x="393613" y="852677"/>
                </a:lnTo>
                <a:lnTo>
                  <a:pt x="448007" y="696775"/>
                </a:lnTo>
                <a:lnTo>
                  <a:pt x="524213" y="490216"/>
                </a:lnTo>
                <a:lnTo>
                  <a:pt x="583351" y="336041"/>
                </a:lnTo>
                <a:lnTo>
                  <a:pt x="626023" y="227837"/>
                </a:lnTo>
                <a:lnTo>
                  <a:pt x="712129" y="14477"/>
                </a:lnTo>
                <a:close/>
              </a:path>
              <a:path w="712470" h="3051810">
                <a:moveTo>
                  <a:pt x="139054" y="2936505"/>
                </a:moveTo>
                <a:lnTo>
                  <a:pt x="95671" y="2724911"/>
                </a:lnTo>
                <a:lnTo>
                  <a:pt x="86391" y="2673403"/>
                </a:lnTo>
                <a:lnTo>
                  <a:pt x="73458" y="2595928"/>
                </a:lnTo>
                <a:lnTo>
                  <a:pt x="65640" y="2544143"/>
                </a:lnTo>
                <a:lnTo>
                  <a:pt x="58580" y="2492256"/>
                </a:lnTo>
                <a:lnTo>
                  <a:pt x="52379" y="2440269"/>
                </a:lnTo>
                <a:lnTo>
                  <a:pt x="47135" y="2388189"/>
                </a:lnTo>
                <a:lnTo>
                  <a:pt x="42948" y="2336018"/>
                </a:lnTo>
                <a:lnTo>
                  <a:pt x="39918" y="2283762"/>
                </a:lnTo>
                <a:lnTo>
                  <a:pt x="38144" y="2231425"/>
                </a:lnTo>
                <a:lnTo>
                  <a:pt x="37759" y="2205228"/>
                </a:lnTo>
                <a:lnTo>
                  <a:pt x="37759" y="2616378"/>
                </a:lnTo>
                <a:lnTo>
                  <a:pt x="50202" y="2688841"/>
                </a:lnTo>
                <a:lnTo>
                  <a:pt x="60405" y="2742954"/>
                </a:lnTo>
                <a:lnTo>
                  <a:pt x="97957" y="2926841"/>
                </a:lnTo>
                <a:lnTo>
                  <a:pt x="102101" y="2944549"/>
                </a:lnTo>
                <a:lnTo>
                  <a:pt x="139054" y="2936505"/>
                </a:lnTo>
                <a:close/>
              </a:path>
              <a:path w="712470" h="3051810">
                <a:moveTo>
                  <a:pt x="142915" y="3049006"/>
                </a:moveTo>
                <a:lnTo>
                  <a:pt x="142915" y="2955035"/>
                </a:lnTo>
                <a:lnTo>
                  <a:pt x="106339" y="2962655"/>
                </a:lnTo>
                <a:lnTo>
                  <a:pt x="102101" y="2944549"/>
                </a:lnTo>
                <a:lnTo>
                  <a:pt x="64429" y="2952750"/>
                </a:lnTo>
                <a:lnTo>
                  <a:pt x="142915" y="3049006"/>
                </a:lnTo>
                <a:close/>
              </a:path>
              <a:path w="712470" h="3051810">
                <a:moveTo>
                  <a:pt x="142915" y="2955035"/>
                </a:moveTo>
                <a:lnTo>
                  <a:pt x="139054" y="2936505"/>
                </a:lnTo>
                <a:lnTo>
                  <a:pt x="102101" y="2944549"/>
                </a:lnTo>
                <a:lnTo>
                  <a:pt x="106339" y="2962655"/>
                </a:lnTo>
                <a:lnTo>
                  <a:pt x="142915" y="2955035"/>
                </a:lnTo>
                <a:close/>
              </a:path>
              <a:path w="712470" h="3051810">
                <a:moveTo>
                  <a:pt x="176443" y="2928366"/>
                </a:moveTo>
                <a:lnTo>
                  <a:pt x="139054" y="2936505"/>
                </a:lnTo>
                <a:lnTo>
                  <a:pt x="142915" y="2955035"/>
                </a:lnTo>
                <a:lnTo>
                  <a:pt x="142915" y="3049006"/>
                </a:lnTo>
                <a:lnTo>
                  <a:pt x="145201" y="3051810"/>
                </a:lnTo>
                <a:lnTo>
                  <a:pt x="176443" y="2928366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680462" y="2226691"/>
            <a:ext cx="160020" cy="1832610"/>
          </a:xfrm>
          <a:custGeom>
            <a:avLst/>
            <a:gdLst/>
            <a:ahLst/>
            <a:cxnLst/>
            <a:rect l="l" t="t" r="r" b="b"/>
            <a:pathLst>
              <a:path w="160020" h="1832610">
                <a:moveTo>
                  <a:pt x="160020" y="981456"/>
                </a:moveTo>
                <a:lnTo>
                  <a:pt x="160020" y="931926"/>
                </a:lnTo>
                <a:lnTo>
                  <a:pt x="159710" y="900194"/>
                </a:lnTo>
                <a:lnTo>
                  <a:pt x="157807" y="836678"/>
                </a:lnTo>
                <a:lnTo>
                  <a:pt x="154318" y="773126"/>
                </a:lnTo>
                <a:lnTo>
                  <a:pt x="149395" y="709579"/>
                </a:lnTo>
                <a:lnTo>
                  <a:pt x="143190" y="646078"/>
                </a:lnTo>
                <a:lnTo>
                  <a:pt x="135857" y="582663"/>
                </a:lnTo>
                <a:lnTo>
                  <a:pt x="127546" y="519376"/>
                </a:lnTo>
                <a:lnTo>
                  <a:pt x="113567" y="424680"/>
                </a:lnTo>
                <a:lnTo>
                  <a:pt x="89910" y="282075"/>
                </a:lnTo>
                <a:lnTo>
                  <a:pt x="75438" y="199644"/>
                </a:lnTo>
                <a:lnTo>
                  <a:pt x="37338" y="0"/>
                </a:lnTo>
                <a:lnTo>
                  <a:pt x="0" y="6858"/>
                </a:lnTo>
                <a:lnTo>
                  <a:pt x="55626" y="306324"/>
                </a:lnTo>
                <a:lnTo>
                  <a:pt x="76065" y="431150"/>
                </a:lnTo>
                <a:lnTo>
                  <a:pt x="89917" y="524717"/>
                </a:lnTo>
                <a:lnTo>
                  <a:pt x="98146" y="587047"/>
                </a:lnTo>
                <a:lnTo>
                  <a:pt x="105407" y="649503"/>
                </a:lnTo>
                <a:lnTo>
                  <a:pt x="111541" y="712081"/>
                </a:lnTo>
                <a:lnTo>
                  <a:pt x="116394" y="774823"/>
                </a:lnTo>
                <a:lnTo>
                  <a:pt x="119813" y="837774"/>
                </a:lnTo>
                <a:lnTo>
                  <a:pt x="121646" y="900978"/>
                </a:lnTo>
                <a:lnTo>
                  <a:pt x="121920" y="1610430"/>
                </a:lnTo>
                <a:lnTo>
                  <a:pt x="148706" y="1243667"/>
                </a:lnTo>
                <a:lnTo>
                  <a:pt x="154713" y="1136957"/>
                </a:lnTo>
                <a:lnTo>
                  <a:pt x="157696" y="1060714"/>
                </a:lnTo>
                <a:lnTo>
                  <a:pt x="160020" y="981456"/>
                </a:lnTo>
                <a:close/>
              </a:path>
              <a:path w="160020" h="1832610">
                <a:moveTo>
                  <a:pt x="71710" y="1716292"/>
                </a:moveTo>
                <a:lnTo>
                  <a:pt x="34290" y="1709927"/>
                </a:lnTo>
                <a:lnTo>
                  <a:pt x="68580" y="1824942"/>
                </a:lnTo>
                <a:lnTo>
                  <a:pt x="68580" y="1735074"/>
                </a:lnTo>
                <a:lnTo>
                  <a:pt x="71710" y="1716292"/>
                </a:lnTo>
                <a:close/>
              </a:path>
              <a:path w="160020" h="1832610">
                <a:moveTo>
                  <a:pt x="108910" y="1722618"/>
                </a:moveTo>
                <a:lnTo>
                  <a:pt x="71710" y="1716292"/>
                </a:lnTo>
                <a:lnTo>
                  <a:pt x="68580" y="1735074"/>
                </a:lnTo>
                <a:lnTo>
                  <a:pt x="105918" y="1741170"/>
                </a:lnTo>
                <a:lnTo>
                  <a:pt x="108910" y="1722618"/>
                </a:lnTo>
                <a:close/>
              </a:path>
              <a:path w="160020" h="1832610">
                <a:moveTo>
                  <a:pt x="146304" y="1728977"/>
                </a:moveTo>
                <a:lnTo>
                  <a:pt x="108910" y="1722618"/>
                </a:lnTo>
                <a:lnTo>
                  <a:pt x="105918" y="1741170"/>
                </a:lnTo>
                <a:lnTo>
                  <a:pt x="68580" y="1735074"/>
                </a:lnTo>
                <a:lnTo>
                  <a:pt x="68580" y="1824942"/>
                </a:lnTo>
                <a:lnTo>
                  <a:pt x="70866" y="1832610"/>
                </a:lnTo>
                <a:lnTo>
                  <a:pt x="146304" y="1728977"/>
                </a:lnTo>
                <a:close/>
              </a:path>
              <a:path w="160020" h="1832610">
                <a:moveTo>
                  <a:pt x="121920" y="1610430"/>
                </a:moveTo>
                <a:lnTo>
                  <a:pt x="121920" y="980694"/>
                </a:lnTo>
                <a:lnTo>
                  <a:pt x="119708" y="1059915"/>
                </a:lnTo>
                <a:lnTo>
                  <a:pt x="117522" y="1120528"/>
                </a:lnTo>
                <a:lnTo>
                  <a:pt x="113567" y="1195976"/>
                </a:lnTo>
                <a:lnTo>
                  <a:pt x="89910" y="1533627"/>
                </a:lnTo>
                <a:lnTo>
                  <a:pt x="86433" y="1579907"/>
                </a:lnTo>
                <a:lnTo>
                  <a:pt x="82314" y="1626205"/>
                </a:lnTo>
                <a:lnTo>
                  <a:pt x="75270" y="1687735"/>
                </a:lnTo>
                <a:lnTo>
                  <a:pt x="73152" y="1703070"/>
                </a:lnTo>
                <a:lnTo>
                  <a:pt x="72390" y="1712214"/>
                </a:lnTo>
                <a:lnTo>
                  <a:pt x="71710" y="1716292"/>
                </a:lnTo>
                <a:lnTo>
                  <a:pt x="108910" y="1722618"/>
                </a:lnTo>
                <a:lnTo>
                  <a:pt x="111252" y="1708404"/>
                </a:lnTo>
                <a:lnTo>
                  <a:pt x="113581" y="1689976"/>
                </a:lnTo>
                <a:lnTo>
                  <a:pt x="116853" y="1661711"/>
                </a:lnTo>
                <a:lnTo>
                  <a:pt x="121510" y="1615028"/>
                </a:lnTo>
                <a:lnTo>
                  <a:pt x="121920" y="161043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3857251" y="1676475"/>
            <a:ext cx="362978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5212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6095221" y="2836985"/>
            <a:ext cx="10826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74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793998" y="1735148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8330952" y="1741244"/>
            <a:ext cx="254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4279150" y="1402368"/>
            <a:ext cx="3001645" cy="937894"/>
          </a:xfrm>
          <a:custGeom>
            <a:avLst/>
            <a:gdLst/>
            <a:ahLst/>
            <a:cxnLst/>
            <a:rect l="l" t="t" r="r" b="b"/>
            <a:pathLst>
              <a:path w="3001645" h="937894">
                <a:moveTo>
                  <a:pt x="2966776" y="128083"/>
                </a:moveTo>
                <a:lnTo>
                  <a:pt x="2937263" y="84363"/>
                </a:lnTo>
                <a:lnTo>
                  <a:pt x="2904283" y="51551"/>
                </a:lnTo>
                <a:lnTo>
                  <a:pt x="2867841" y="27468"/>
                </a:lnTo>
                <a:lnTo>
                  <a:pt x="2828348" y="11345"/>
                </a:lnTo>
                <a:lnTo>
                  <a:pt x="2786216" y="2408"/>
                </a:lnTo>
                <a:lnTo>
                  <a:pt x="2738074" y="0"/>
                </a:lnTo>
                <a:lnTo>
                  <a:pt x="2726645" y="339"/>
                </a:lnTo>
                <a:lnTo>
                  <a:pt x="2679954" y="5172"/>
                </a:lnTo>
                <a:lnTo>
                  <a:pt x="2623970" y="16415"/>
                </a:lnTo>
                <a:lnTo>
                  <a:pt x="2560784" y="34919"/>
                </a:lnTo>
                <a:lnTo>
                  <a:pt x="2497805" y="59412"/>
                </a:lnTo>
                <a:lnTo>
                  <a:pt x="2435260" y="88826"/>
                </a:lnTo>
                <a:lnTo>
                  <a:pt x="2373379" y="122088"/>
                </a:lnTo>
                <a:lnTo>
                  <a:pt x="2312391" y="158128"/>
                </a:lnTo>
                <a:lnTo>
                  <a:pt x="2252486" y="195898"/>
                </a:lnTo>
                <a:lnTo>
                  <a:pt x="2194005" y="234258"/>
                </a:lnTo>
                <a:lnTo>
                  <a:pt x="2109258" y="290684"/>
                </a:lnTo>
                <a:lnTo>
                  <a:pt x="2081931" y="308651"/>
                </a:lnTo>
                <a:lnTo>
                  <a:pt x="2055114" y="325974"/>
                </a:lnTo>
                <a:lnTo>
                  <a:pt x="1856232" y="460086"/>
                </a:lnTo>
                <a:lnTo>
                  <a:pt x="1754124" y="527904"/>
                </a:lnTo>
                <a:lnTo>
                  <a:pt x="1652778" y="594198"/>
                </a:lnTo>
                <a:lnTo>
                  <a:pt x="1596294" y="629651"/>
                </a:lnTo>
                <a:lnTo>
                  <a:pt x="1558310" y="653083"/>
                </a:lnTo>
                <a:lnTo>
                  <a:pt x="1520054" y="676234"/>
                </a:lnTo>
                <a:lnTo>
                  <a:pt x="1481516" y="699003"/>
                </a:lnTo>
                <a:lnTo>
                  <a:pt x="1442689" y="721289"/>
                </a:lnTo>
                <a:lnTo>
                  <a:pt x="1403564" y="742992"/>
                </a:lnTo>
                <a:lnTo>
                  <a:pt x="1364132" y="764009"/>
                </a:lnTo>
                <a:lnTo>
                  <a:pt x="1324386" y="784240"/>
                </a:lnTo>
                <a:lnTo>
                  <a:pt x="1284316" y="803584"/>
                </a:lnTo>
                <a:lnTo>
                  <a:pt x="1219962" y="831942"/>
                </a:lnTo>
                <a:lnTo>
                  <a:pt x="1177290" y="848706"/>
                </a:lnTo>
                <a:lnTo>
                  <a:pt x="1131745" y="864562"/>
                </a:lnTo>
                <a:lnTo>
                  <a:pt x="1084769" y="877281"/>
                </a:lnTo>
                <a:lnTo>
                  <a:pt x="1036775" y="887020"/>
                </a:lnTo>
                <a:lnTo>
                  <a:pt x="988177" y="893934"/>
                </a:lnTo>
                <a:lnTo>
                  <a:pt x="939388" y="898182"/>
                </a:lnTo>
                <a:lnTo>
                  <a:pt x="890823" y="899919"/>
                </a:lnTo>
                <a:lnTo>
                  <a:pt x="874755" y="899968"/>
                </a:lnTo>
                <a:lnTo>
                  <a:pt x="858774" y="899760"/>
                </a:lnTo>
                <a:lnTo>
                  <a:pt x="818388" y="898236"/>
                </a:lnTo>
                <a:lnTo>
                  <a:pt x="778002" y="895188"/>
                </a:lnTo>
                <a:lnTo>
                  <a:pt x="738378" y="891378"/>
                </a:lnTo>
                <a:lnTo>
                  <a:pt x="667464" y="881031"/>
                </a:lnTo>
                <a:lnTo>
                  <a:pt x="598304" y="867742"/>
                </a:lnTo>
                <a:lnTo>
                  <a:pt x="530561" y="851934"/>
                </a:lnTo>
                <a:lnTo>
                  <a:pt x="463899" y="834029"/>
                </a:lnTo>
                <a:lnTo>
                  <a:pt x="397983" y="814450"/>
                </a:lnTo>
                <a:lnTo>
                  <a:pt x="332475" y="793618"/>
                </a:lnTo>
                <a:lnTo>
                  <a:pt x="267041" y="771956"/>
                </a:lnTo>
                <a:lnTo>
                  <a:pt x="201344" y="749887"/>
                </a:lnTo>
                <a:lnTo>
                  <a:pt x="168292" y="738831"/>
                </a:lnTo>
                <a:lnTo>
                  <a:pt x="101571" y="716941"/>
                </a:lnTo>
                <a:lnTo>
                  <a:pt x="45720" y="700116"/>
                </a:lnTo>
                <a:lnTo>
                  <a:pt x="7620" y="691734"/>
                </a:lnTo>
                <a:lnTo>
                  <a:pt x="0" y="729072"/>
                </a:lnTo>
                <a:lnTo>
                  <a:pt x="18288" y="732882"/>
                </a:lnTo>
                <a:lnTo>
                  <a:pt x="37338" y="736692"/>
                </a:lnTo>
                <a:lnTo>
                  <a:pt x="57912" y="742788"/>
                </a:lnTo>
                <a:lnTo>
                  <a:pt x="93744" y="754365"/>
                </a:lnTo>
                <a:lnTo>
                  <a:pt x="129333" y="766090"/>
                </a:lnTo>
                <a:lnTo>
                  <a:pt x="164719" y="777904"/>
                </a:lnTo>
                <a:lnTo>
                  <a:pt x="235040" y="801552"/>
                </a:lnTo>
                <a:lnTo>
                  <a:pt x="270057" y="813266"/>
                </a:lnTo>
                <a:lnTo>
                  <a:pt x="340003" y="836166"/>
                </a:lnTo>
                <a:lnTo>
                  <a:pt x="410103" y="857960"/>
                </a:lnTo>
                <a:lnTo>
                  <a:pt x="480679" y="878160"/>
                </a:lnTo>
                <a:lnTo>
                  <a:pt x="552053" y="896279"/>
                </a:lnTo>
                <a:lnTo>
                  <a:pt x="624548" y="911832"/>
                </a:lnTo>
                <a:lnTo>
                  <a:pt x="698487" y="924330"/>
                </a:lnTo>
                <a:lnTo>
                  <a:pt x="774192" y="933288"/>
                </a:lnTo>
                <a:lnTo>
                  <a:pt x="815340" y="936336"/>
                </a:lnTo>
                <a:lnTo>
                  <a:pt x="857250" y="937860"/>
                </a:lnTo>
                <a:lnTo>
                  <a:pt x="898398" y="937860"/>
                </a:lnTo>
                <a:lnTo>
                  <a:pt x="949764" y="935884"/>
                </a:lnTo>
                <a:lnTo>
                  <a:pt x="1001247" y="930829"/>
                </a:lnTo>
                <a:lnTo>
                  <a:pt x="1052860" y="922672"/>
                </a:lnTo>
                <a:lnTo>
                  <a:pt x="1103291" y="911650"/>
                </a:lnTo>
                <a:lnTo>
                  <a:pt x="1153211" y="897609"/>
                </a:lnTo>
                <a:lnTo>
                  <a:pt x="1201972" y="880656"/>
                </a:lnTo>
                <a:lnTo>
                  <a:pt x="1279398" y="847944"/>
                </a:lnTo>
                <a:lnTo>
                  <a:pt x="1325880" y="825846"/>
                </a:lnTo>
                <a:lnTo>
                  <a:pt x="1372561" y="802478"/>
                </a:lnTo>
                <a:lnTo>
                  <a:pt x="1418734" y="778061"/>
                </a:lnTo>
                <a:lnTo>
                  <a:pt x="1464446" y="752720"/>
                </a:lnTo>
                <a:lnTo>
                  <a:pt x="1509744" y="726580"/>
                </a:lnTo>
                <a:lnTo>
                  <a:pt x="1554675" y="699764"/>
                </a:lnTo>
                <a:lnTo>
                  <a:pt x="1599285" y="672397"/>
                </a:lnTo>
                <a:lnTo>
                  <a:pt x="1643622" y="644604"/>
                </a:lnTo>
                <a:lnTo>
                  <a:pt x="1731662" y="588235"/>
                </a:lnTo>
                <a:lnTo>
                  <a:pt x="1775460" y="559908"/>
                </a:lnTo>
                <a:lnTo>
                  <a:pt x="1877568" y="492090"/>
                </a:lnTo>
                <a:lnTo>
                  <a:pt x="2027682" y="390744"/>
                </a:lnTo>
                <a:lnTo>
                  <a:pt x="2076450" y="357216"/>
                </a:lnTo>
                <a:lnTo>
                  <a:pt x="2124456" y="325212"/>
                </a:lnTo>
                <a:lnTo>
                  <a:pt x="2149464" y="309155"/>
                </a:lnTo>
                <a:lnTo>
                  <a:pt x="2174778" y="292656"/>
                </a:lnTo>
                <a:lnTo>
                  <a:pt x="2252523" y="241581"/>
                </a:lnTo>
                <a:lnTo>
                  <a:pt x="2278954" y="224433"/>
                </a:lnTo>
                <a:lnTo>
                  <a:pt x="2332692" y="190515"/>
                </a:lnTo>
                <a:lnTo>
                  <a:pt x="2387455" y="157891"/>
                </a:lnTo>
                <a:lnTo>
                  <a:pt x="2443184" y="127437"/>
                </a:lnTo>
                <a:lnTo>
                  <a:pt x="2499823" y="100026"/>
                </a:lnTo>
                <a:lnTo>
                  <a:pt x="2557313" y="76532"/>
                </a:lnTo>
                <a:lnTo>
                  <a:pt x="2615598" y="57831"/>
                </a:lnTo>
                <a:lnTo>
                  <a:pt x="2674620" y="44796"/>
                </a:lnTo>
                <a:lnTo>
                  <a:pt x="2686050" y="42510"/>
                </a:lnTo>
                <a:lnTo>
                  <a:pt x="2697427" y="40905"/>
                </a:lnTo>
                <a:lnTo>
                  <a:pt x="2711248" y="39528"/>
                </a:lnTo>
                <a:lnTo>
                  <a:pt x="2724688" y="38593"/>
                </a:lnTo>
                <a:lnTo>
                  <a:pt x="2738074" y="38112"/>
                </a:lnTo>
                <a:lnTo>
                  <a:pt x="2751277" y="38127"/>
                </a:lnTo>
                <a:lnTo>
                  <a:pt x="2789635" y="41484"/>
                </a:lnTo>
                <a:lnTo>
                  <a:pt x="2837285" y="54966"/>
                </a:lnTo>
                <a:lnTo>
                  <a:pt x="2880045" y="80743"/>
                </a:lnTo>
                <a:lnTo>
                  <a:pt x="2908317" y="109456"/>
                </a:lnTo>
                <a:lnTo>
                  <a:pt x="2931414" y="143094"/>
                </a:lnTo>
                <a:lnTo>
                  <a:pt x="2931693" y="143704"/>
                </a:lnTo>
                <a:lnTo>
                  <a:pt x="2966776" y="128083"/>
                </a:lnTo>
                <a:close/>
              </a:path>
              <a:path w="3001645" h="937894">
                <a:moveTo>
                  <a:pt x="2974848" y="222471"/>
                </a:moveTo>
                <a:lnTo>
                  <a:pt x="2974848" y="145380"/>
                </a:lnTo>
                <a:lnTo>
                  <a:pt x="2939796" y="161382"/>
                </a:lnTo>
                <a:lnTo>
                  <a:pt x="2931693" y="143704"/>
                </a:lnTo>
                <a:lnTo>
                  <a:pt x="2897124" y="159096"/>
                </a:lnTo>
                <a:lnTo>
                  <a:pt x="2974848" y="222471"/>
                </a:lnTo>
                <a:close/>
              </a:path>
              <a:path w="3001645" h="937894">
                <a:moveTo>
                  <a:pt x="2974848" y="145380"/>
                </a:moveTo>
                <a:lnTo>
                  <a:pt x="2966776" y="128083"/>
                </a:lnTo>
                <a:lnTo>
                  <a:pt x="2931693" y="143704"/>
                </a:lnTo>
                <a:lnTo>
                  <a:pt x="2939796" y="161382"/>
                </a:lnTo>
                <a:lnTo>
                  <a:pt x="2974848" y="145380"/>
                </a:lnTo>
                <a:close/>
              </a:path>
              <a:path w="3001645" h="937894">
                <a:moveTo>
                  <a:pt x="3001518" y="112614"/>
                </a:moveTo>
                <a:lnTo>
                  <a:pt x="2966776" y="128083"/>
                </a:lnTo>
                <a:lnTo>
                  <a:pt x="2974848" y="145380"/>
                </a:lnTo>
                <a:lnTo>
                  <a:pt x="2974848" y="222471"/>
                </a:lnTo>
                <a:lnTo>
                  <a:pt x="2996184" y="239868"/>
                </a:lnTo>
                <a:lnTo>
                  <a:pt x="3001518" y="11261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592332" y="1208188"/>
            <a:ext cx="3937635" cy="995680"/>
          </a:xfrm>
          <a:custGeom>
            <a:avLst/>
            <a:gdLst/>
            <a:ahLst/>
            <a:cxnLst/>
            <a:rect l="l" t="t" r="r" b="b"/>
            <a:pathLst>
              <a:path w="3937634" h="995680">
                <a:moveTo>
                  <a:pt x="3873367" y="445481"/>
                </a:moveTo>
                <a:lnTo>
                  <a:pt x="3787564" y="397021"/>
                </a:lnTo>
                <a:lnTo>
                  <a:pt x="3725162" y="362530"/>
                </a:lnTo>
                <a:lnTo>
                  <a:pt x="3662392" y="328480"/>
                </a:lnTo>
                <a:lnTo>
                  <a:pt x="3599230" y="295063"/>
                </a:lnTo>
                <a:lnTo>
                  <a:pt x="3535650" y="262471"/>
                </a:lnTo>
                <a:lnTo>
                  <a:pt x="3471627" y="230895"/>
                </a:lnTo>
                <a:lnTo>
                  <a:pt x="3407135" y="200526"/>
                </a:lnTo>
                <a:lnTo>
                  <a:pt x="3342150" y="171556"/>
                </a:lnTo>
                <a:lnTo>
                  <a:pt x="3276645" y="144177"/>
                </a:lnTo>
                <a:lnTo>
                  <a:pt x="3210596" y="118580"/>
                </a:lnTo>
                <a:lnTo>
                  <a:pt x="3143977" y="94957"/>
                </a:lnTo>
                <a:lnTo>
                  <a:pt x="3076763" y="73498"/>
                </a:lnTo>
                <a:lnTo>
                  <a:pt x="3008929" y="54397"/>
                </a:lnTo>
                <a:lnTo>
                  <a:pt x="2940450" y="37843"/>
                </a:lnTo>
                <a:lnTo>
                  <a:pt x="2871071" y="23994"/>
                </a:lnTo>
                <a:lnTo>
                  <a:pt x="2801453" y="13146"/>
                </a:lnTo>
                <a:lnTo>
                  <a:pt x="2730885" y="5386"/>
                </a:lnTo>
                <a:lnTo>
                  <a:pt x="2659570" y="940"/>
                </a:lnTo>
                <a:lnTo>
                  <a:pt x="2587483" y="0"/>
                </a:lnTo>
                <a:lnTo>
                  <a:pt x="2514600" y="2756"/>
                </a:lnTo>
                <a:lnTo>
                  <a:pt x="2462022" y="6566"/>
                </a:lnTo>
                <a:lnTo>
                  <a:pt x="2409444" y="12662"/>
                </a:lnTo>
                <a:lnTo>
                  <a:pt x="2359347" y="20633"/>
                </a:lnTo>
                <a:lnTo>
                  <a:pt x="2312849" y="30402"/>
                </a:lnTo>
                <a:lnTo>
                  <a:pt x="2266808" y="41957"/>
                </a:lnTo>
                <a:lnTo>
                  <a:pt x="2221202" y="55125"/>
                </a:lnTo>
                <a:lnTo>
                  <a:pt x="2176010" y="69733"/>
                </a:lnTo>
                <a:lnTo>
                  <a:pt x="2131213" y="85608"/>
                </a:lnTo>
                <a:lnTo>
                  <a:pt x="2086790" y="102579"/>
                </a:lnTo>
                <a:lnTo>
                  <a:pt x="2042720" y="120473"/>
                </a:lnTo>
                <a:lnTo>
                  <a:pt x="1998983" y="139116"/>
                </a:lnTo>
                <a:lnTo>
                  <a:pt x="1955558" y="158337"/>
                </a:lnTo>
                <a:lnTo>
                  <a:pt x="1869948" y="198590"/>
                </a:lnTo>
                <a:lnTo>
                  <a:pt x="1805178" y="230594"/>
                </a:lnTo>
                <a:lnTo>
                  <a:pt x="1768909" y="249281"/>
                </a:lnTo>
                <a:lnTo>
                  <a:pt x="1732769" y="268217"/>
                </a:lnTo>
                <a:lnTo>
                  <a:pt x="1696752" y="287385"/>
                </a:lnTo>
                <a:lnTo>
                  <a:pt x="1660851" y="306774"/>
                </a:lnTo>
                <a:lnTo>
                  <a:pt x="1625059" y="326367"/>
                </a:lnTo>
                <a:lnTo>
                  <a:pt x="1589368" y="346151"/>
                </a:lnTo>
                <a:lnTo>
                  <a:pt x="1553772" y="366112"/>
                </a:lnTo>
                <a:lnTo>
                  <a:pt x="1518264" y="386236"/>
                </a:lnTo>
                <a:lnTo>
                  <a:pt x="1482838" y="406508"/>
                </a:lnTo>
                <a:lnTo>
                  <a:pt x="1447485" y="426914"/>
                </a:lnTo>
                <a:lnTo>
                  <a:pt x="1412200" y="447440"/>
                </a:lnTo>
                <a:lnTo>
                  <a:pt x="1376975" y="468071"/>
                </a:lnTo>
                <a:lnTo>
                  <a:pt x="1341803" y="488794"/>
                </a:lnTo>
                <a:lnTo>
                  <a:pt x="1271593" y="530457"/>
                </a:lnTo>
                <a:lnTo>
                  <a:pt x="1096518" y="635216"/>
                </a:lnTo>
                <a:lnTo>
                  <a:pt x="1036320" y="670268"/>
                </a:lnTo>
                <a:lnTo>
                  <a:pt x="977646" y="705320"/>
                </a:lnTo>
                <a:lnTo>
                  <a:pt x="921258" y="738086"/>
                </a:lnTo>
                <a:lnTo>
                  <a:pt x="865632" y="769328"/>
                </a:lnTo>
                <a:lnTo>
                  <a:pt x="812292" y="799046"/>
                </a:lnTo>
                <a:lnTo>
                  <a:pt x="787903" y="812764"/>
                </a:lnTo>
                <a:lnTo>
                  <a:pt x="738891" y="839141"/>
                </a:lnTo>
                <a:lnTo>
                  <a:pt x="689489" y="863970"/>
                </a:lnTo>
                <a:lnTo>
                  <a:pt x="639605" y="887087"/>
                </a:lnTo>
                <a:lnTo>
                  <a:pt x="589145" y="908326"/>
                </a:lnTo>
                <a:lnTo>
                  <a:pt x="538016" y="927522"/>
                </a:lnTo>
                <a:lnTo>
                  <a:pt x="486127" y="944512"/>
                </a:lnTo>
                <a:lnTo>
                  <a:pt x="433383" y="959129"/>
                </a:lnTo>
                <a:lnTo>
                  <a:pt x="379693" y="971209"/>
                </a:lnTo>
                <a:lnTo>
                  <a:pt x="324963" y="980588"/>
                </a:lnTo>
                <a:lnTo>
                  <a:pt x="274320" y="985736"/>
                </a:lnTo>
                <a:lnTo>
                  <a:pt x="244873" y="986069"/>
                </a:lnTo>
                <a:lnTo>
                  <a:pt x="230735" y="985579"/>
                </a:lnTo>
                <a:lnTo>
                  <a:pt x="190557" y="981116"/>
                </a:lnTo>
                <a:lnTo>
                  <a:pt x="153547" y="971521"/>
                </a:lnTo>
                <a:lnTo>
                  <a:pt x="108724" y="949313"/>
                </a:lnTo>
                <a:lnTo>
                  <a:pt x="78192" y="924524"/>
                </a:lnTo>
                <a:lnTo>
                  <a:pt x="50042" y="891845"/>
                </a:lnTo>
                <a:lnTo>
                  <a:pt x="35052" y="868388"/>
                </a:lnTo>
                <a:lnTo>
                  <a:pt x="21312" y="847007"/>
                </a:lnTo>
                <a:lnTo>
                  <a:pt x="9144" y="824192"/>
                </a:lnTo>
                <a:lnTo>
                  <a:pt x="6096" y="821906"/>
                </a:lnTo>
                <a:lnTo>
                  <a:pt x="2286" y="822668"/>
                </a:lnTo>
                <a:lnTo>
                  <a:pt x="0" y="825716"/>
                </a:lnTo>
                <a:lnTo>
                  <a:pt x="2138" y="831251"/>
                </a:lnTo>
                <a:lnTo>
                  <a:pt x="21336" y="864804"/>
                </a:lnTo>
                <a:lnTo>
                  <a:pt x="42457" y="897060"/>
                </a:lnTo>
                <a:lnTo>
                  <a:pt x="66859" y="926603"/>
                </a:lnTo>
                <a:lnTo>
                  <a:pt x="95801" y="951863"/>
                </a:lnTo>
                <a:lnTo>
                  <a:pt x="140436" y="976637"/>
                </a:lnTo>
                <a:lnTo>
                  <a:pt x="177407" y="987947"/>
                </a:lnTo>
                <a:lnTo>
                  <a:pt x="217464" y="994507"/>
                </a:lnTo>
                <a:lnTo>
                  <a:pt x="241554" y="995642"/>
                </a:lnTo>
                <a:lnTo>
                  <a:pt x="263652" y="995642"/>
                </a:lnTo>
                <a:lnTo>
                  <a:pt x="324400" y="990083"/>
                </a:lnTo>
                <a:lnTo>
                  <a:pt x="375166" y="981969"/>
                </a:lnTo>
                <a:lnTo>
                  <a:pt x="426274" y="970854"/>
                </a:lnTo>
                <a:lnTo>
                  <a:pt x="477386" y="957055"/>
                </a:lnTo>
                <a:lnTo>
                  <a:pt x="528161" y="940888"/>
                </a:lnTo>
                <a:lnTo>
                  <a:pt x="578257" y="922670"/>
                </a:lnTo>
                <a:lnTo>
                  <a:pt x="627334" y="902718"/>
                </a:lnTo>
                <a:lnTo>
                  <a:pt x="675052" y="881348"/>
                </a:lnTo>
                <a:lnTo>
                  <a:pt x="721070" y="858878"/>
                </a:lnTo>
                <a:lnTo>
                  <a:pt x="765048" y="835622"/>
                </a:lnTo>
                <a:lnTo>
                  <a:pt x="816864" y="807428"/>
                </a:lnTo>
                <a:lnTo>
                  <a:pt x="870204" y="777710"/>
                </a:lnTo>
                <a:lnTo>
                  <a:pt x="925830" y="746468"/>
                </a:lnTo>
                <a:lnTo>
                  <a:pt x="1041654" y="678650"/>
                </a:lnTo>
                <a:lnTo>
                  <a:pt x="1307718" y="520218"/>
                </a:lnTo>
                <a:lnTo>
                  <a:pt x="1383811" y="475314"/>
                </a:lnTo>
                <a:lnTo>
                  <a:pt x="1421934" y="453003"/>
                </a:lnTo>
                <a:lnTo>
                  <a:pt x="1460125" y="430809"/>
                </a:lnTo>
                <a:lnTo>
                  <a:pt x="1498396" y="408747"/>
                </a:lnTo>
                <a:lnTo>
                  <a:pt x="1536761" y="386834"/>
                </a:lnTo>
                <a:lnTo>
                  <a:pt x="1575231" y="365086"/>
                </a:lnTo>
                <a:lnTo>
                  <a:pt x="1613820" y="343519"/>
                </a:lnTo>
                <a:lnTo>
                  <a:pt x="1652540" y="322150"/>
                </a:lnTo>
                <a:lnTo>
                  <a:pt x="1691404" y="300995"/>
                </a:lnTo>
                <a:lnTo>
                  <a:pt x="1730425" y="280070"/>
                </a:lnTo>
                <a:lnTo>
                  <a:pt x="1769615" y="259392"/>
                </a:lnTo>
                <a:lnTo>
                  <a:pt x="1808988" y="238976"/>
                </a:lnTo>
                <a:lnTo>
                  <a:pt x="1873758" y="206972"/>
                </a:lnTo>
                <a:lnTo>
                  <a:pt x="1937766" y="176492"/>
                </a:lnTo>
                <a:lnTo>
                  <a:pt x="1981405" y="157192"/>
                </a:lnTo>
                <a:lnTo>
                  <a:pt x="2024993" y="138418"/>
                </a:lnTo>
                <a:lnTo>
                  <a:pt x="2068633" y="120322"/>
                </a:lnTo>
                <a:lnTo>
                  <a:pt x="2112428" y="103060"/>
                </a:lnTo>
                <a:lnTo>
                  <a:pt x="2156483" y="86786"/>
                </a:lnTo>
                <a:lnTo>
                  <a:pt x="2200902" y="71653"/>
                </a:lnTo>
                <a:lnTo>
                  <a:pt x="2245789" y="57815"/>
                </a:lnTo>
                <a:lnTo>
                  <a:pt x="2291248" y="45427"/>
                </a:lnTo>
                <a:lnTo>
                  <a:pt x="2337383" y="34643"/>
                </a:lnTo>
                <a:lnTo>
                  <a:pt x="2384298" y="25616"/>
                </a:lnTo>
                <a:lnTo>
                  <a:pt x="2463546" y="15710"/>
                </a:lnTo>
                <a:lnTo>
                  <a:pt x="2515362" y="11900"/>
                </a:lnTo>
                <a:lnTo>
                  <a:pt x="2588195" y="9396"/>
                </a:lnTo>
                <a:lnTo>
                  <a:pt x="2660148" y="10518"/>
                </a:lnTo>
                <a:lnTo>
                  <a:pt x="2731255" y="15083"/>
                </a:lnTo>
                <a:lnTo>
                  <a:pt x="2801552" y="22905"/>
                </a:lnTo>
                <a:lnTo>
                  <a:pt x="2871299" y="33844"/>
                </a:lnTo>
                <a:lnTo>
                  <a:pt x="2939850" y="47580"/>
                </a:lnTo>
                <a:lnTo>
                  <a:pt x="3007921" y="64064"/>
                </a:lnTo>
                <a:lnTo>
                  <a:pt x="3075319" y="83066"/>
                </a:lnTo>
                <a:lnTo>
                  <a:pt x="3142080" y="104400"/>
                </a:lnTo>
                <a:lnTo>
                  <a:pt x="3208239" y="127881"/>
                </a:lnTo>
                <a:lnTo>
                  <a:pt x="3273828" y="153326"/>
                </a:lnTo>
                <a:lnTo>
                  <a:pt x="3338885" y="180549"/>
                </a:lnTo>
                <a:lnTo>
                  <a:pt x="3403442" y="209364"/>
                </a:lnTo>
                <a:lnTo>
                  <a:pt x="3467535" y="239588"/>
                </a:lnTo>
                <a:lnTo>
                  <a:pt x="3531199" y="271034"/>
                </a:lnTo>
                <a:lnTo>
                  <a:pt x="3594468" y="303519"/>
                </a:lnTo>
                <a:lnTo>
                  <a:pt x="3657377" y="336858"/>
                </a:lnTo>
                <a:lnTo>
                  <a:pt x="3719960" y="370865"/>
                </a:lnTo>
                <a:lnTo>
                  <a:pt x="3782253" y="405355"/>
                </a:lnTo>
                <a:lnTo>
                  <a:pt x="3844290" y="440144"/>
                </a:lnTo>
                <a:lnTo>
                  <a:pt x="3868552" y="453858"/>
                </a:lnTo>
                <a:lnTo>
                  <a:pt x="3873367" y="445481"/>
                </a:lnTo>
                <a:close/>
              </a:path>
              <a:path w="3937634" h="995680">
                <a:moveTo>
                  <a:pt x="3886200" y="484347"/>
                </a:moveTo>
                <a:lnTo>
                  <a:pt x="3886200" y="457670"/>
                </a:lnTo>
                <a:lnTo>
                  <a:pt x="3883152" y="459956"/>
                </a:lnTo>
                <a:lnTo>
                  <a:pt x="3879342" y="459956"/>
                </a:lnTo>
                <a:lnTo>
                  <a:pt x="3868552" y="453858"/>
                </a:lnTo>
                <a:lnTo>
                  <a:pt x="3851910" y="482816"/>
                </a:lnTo>
                <a:lnTo>
                  <a:pt x="3886200" y="484347"/>
                </a:lnTo>
                <a:close/>
              </a:path>
              <a:path w="3937634" h="995680">
                <a:moveTo>
                  <a:pt x="3886200" y="457670"/>
                </a:moveTo>
                <a:lnTo>
                  <a:pt x="3886200" y="454622"/>
                </a:lnTo>
                <a:lnTo>
                  <a:pt x="3883914" y="451574"/>
                </a:lnTo>
                <a:lnTo>
                  <a:pt x="3873367" y="445481"/>
                </a:lnTo>
                <a:lnTo>
                  <a:pt x="3868552" y="453858"/>
                </a:lnTo>
                <a:lnTo>
                  <a:pt x="3879342" y="459956"/>
                </a:lnTo>
                <a:lnTo>
                  <a:pt x="3883152" y="459956"/>
                </a:lnTo>
                <a:lnTo>
                  <a:pt x="3886200" y="457670"/>
                </a:lnTo>
                <a:close/>
              </a:path>
              <a:path w="3937634" h="995680">
                <a:moveTo>
                  <a:pt x="3937254" y="486626"/>
                </a:moveTo>
                <a:lnTo>
                  <a:pt x="3890010" y="416522"/>
                </a:lnTo>
                <a:lnTo>
                  <a:pt x="3873367" y="445481"/>
                </a:lnTo>
                <a:lnTo>
                  <a:pt x="3883914" y="451574"/>
                </a:lnTo>
                <a:lnTo>
                  <a:pt x="3886200" y="454622"/>
                </a:lnTo>
                <a:lnTo>
                  <a:pt x="3886200" y="484347"/>
                </a:lnTo>
                <a:lnTo>
                  <a:pt x="3937254" y="486626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 txBox="1"/>
          <p:nvPr/>
        </p:nvSpPr>
        <p:spPr>
          <a:xfrm>
            <a:off x="886974" y="915786"/>
            <a:ext cx="393128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插入键值为40的记录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进行中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998226" y="5088628"/>
            <a:ext cx="4530725" cy="1477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(5)</a:t>
            </a:r>
            <a:r>
              <a:rPr sz="1800" b="1" dirty="0" err="1">
                <a:latin typeface="微软雅黑" panose="020B0503020204020204" charset="-122"/>
                <a:cs typeface="微软雅黑" panose="020B0503020204020204" charset="-122"/>
              </a:rPr>
              <a:t>寻找指向新叶子结点的非叶结点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18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(6)</a:t>
            </a:r>
            <a:r>
              <a:rPr sz="1800" b="1" dirty="0" err="1">
                <a:latin typeface="微软雅黑" panose="020B0503020204020204" charset="-122"/>
                <a:cs typeface="微软雅黑" panose="020B0503020204020204" charset="-122"/>
              </a:rPr>
              <a:t>应插入结点已满，则申请新结点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18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(7)同时调整应插入但未插入结点的键值记 录，使其均衡存放于两个非叶结点中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(分裂) 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(8)调整各结点指针使其指向正确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7125970" y="5769990"/>
            <a:ext cx="378460" cy="114300"/>
          </a:xfrm>
          <a:custGeom>
            <a:avLst/>
            <a:gdLst/>
            <a:ahLst/>
            <a:cxnLst/>
            <a:rect l="l" t="t" r="r" b="b"/>
            <a:pathLst>
              <a:path w="378459" h="114300">
                <a:moveTo>
                  <a:pt x="282701" y="76200"/>
                </a:moveTo>
                <a:lnTo>
                  <a:pt x="282701" y="38100"/>
                </a:lnTo>
                <a:lnTo>
                  <a:pt x="0" y="38100"/>
                </a:lnTo>
                <a:lnTo>
                  <a:pt x="0" y="76200"/>
                </a:lnTo>
                <a:lnTo>
                  <a:pt x="282701" y="76200"/>
                </a:lnTo>
                <a:close/>
              </a:path>
              <a:path w="378459" h="114300">
                <a:moveTo>
                  <a:pt x="377951" y="57150"/>
                </a:moveTo>
                <a:lnTo>
                  <a:pt x="263651" y="0"/>
                </a:lnTo>
                <a:lnTo>
                  <a:pt x="263651" y="38100"/>
                </a:lnTo>
                <a:lnTo>
                  <a:pt x="282701" y="38100"/>
                </a:lnTo>
                <a:lnTo>
                  <a:pt x="282701" y="104775"/>
                </a:lnTo>
                <a:lnTo>
                  <a:pt x="377951" y="57150"/>
                </a:lnTo>
                <a:close/>
              </a:path>
              <a:path w="378459" h="114300">
                <a:moveTo>
                  <a:pt x="282701" y="104775"/>
                </a:moveTo>
                <a:lnTo>
                  <a:pt x="282701" y="76200"/>
                </a:lnTo>
                <a:lnTo>
                  <a:pt x="263651" y="76200"/>
                </a:lnTo>
                <a:lnTo>
                  <a:pt x="263651" y="114300"/>
                </a:lnTo>
                <a:lnTo>
                  <a:pt x="282701" y="104775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038923" y="4615560"/>
            <a:ext cx="957580" cy="1232535"/>
          </a:xfrm>
          <a:custGeom>
            <a:avLst/>
            <a:gdLst/>
            <a:ahLst/>
            <a:cxnLst/>
            <a:rect l="l" t="t" r="r" b="b"/>
            <a:pathLst>
              <a:path w="957579" h="1232535">
                <a:moveTo>
                  <a:pt x="113656" y="72713"/>
                </a:moveTo>
                <a:lnTo>
                  <a:pt x="101491" y="36728"/>
                </a:lnTo>
                <a:lnTo>
                  <a:pt x="91362" y="40386"/>
                </a:lnTo>
                <a:lnTo>
                  <a:pt x="76884" y="48006"/>
                </a:lnTo>
                <a:lnTo>
                  <a:pt x="35725" y="74468"/>
                </a:lnTo>
                <a:lnTo>
                  <a:pt x="10184" y="110955"/>
                </a:lnTo>
                <a:lnTo>
                  <a:pt x="367" y="154479"/>
                </a:lnTo>
                <a:lnTo>
                  <a:pt x="0" y="170000"/>
                </a:lnTo>
                <a:lnTo>
                  <a:pt x="875" y="185832"/>
                </a:lnTo>
                <a:lnTo>
                  <a:pt x="9694" y="234011"/>
                </a:lnTo>
                <a:lnTo>
                  <a:pt x="25155" y="280737"/>
                </a:lnTo>
                <a:lnTo>
                  <a:pt x="38784" y="312253"/>
                </a:lnTo>
                <a:lnTo>
                  <a:pt x="38784" y="160781"/>
                </a:lnTo>
                <a:lnTo>
                  <a:pt x="39450" y="142125"/>
                </a:lnTo>
                <a:lnTo>
                  <a:pt x="66359" y="99513"/>
                </a:lnTo>
                <a:lnTo>
                  <a:pt x="108126" y="74675"/>
                </a:lnTo>
                <a:lnTo>
                  <a:pt x="113656" y="72713"/>
                </a:lnTo>
                <a:close/>
              </a:path>
              <a:path w="957579" h="1232535">
                <a:moveTo>
                  <a:pt x="957188" y="923452"/>
                </a:moveTo>
                <a:lnTo>
                  <a:pt x="950722" y="875822"/>
                </a:lnTo>
                <a:lnTo>
                  <a:pt x="936067" y="825195"/>
                </a:lnTo>
                <a:lnTo>
                  <a:pt x="914365" y="773178"/>
                </a:lnTo>
                <a:lnTo>
                  <a:pt x="886759" y="721376"/>
                </a:lnTo>
                <a:lnTo>
                  <a:pt x="854389" y="671395"/>
                </a:lnTo>
                <a:lnTo>
                  <a:pt x="818397" y="624840"/>
                </a:lnTo>
                <a:lnTo>
                  <a:pt x="779926" y="583318"/>
                </a:lnTo>
                <a:lnTo>
                  <a:pt x="740116" y="548433"/>
                </a:lnTo>
                <a:lnTo>
                  <a:pt x="700109" y="521791"/>
                </a:lnTo>
                <a:lnTo>
                  <a:pt x="664386" y="505968"/>
                </a:lnTo>
                <a:lnTo>
                  <a:pt x="611808" y="489966"/>
                </a:lnTo>
                <a:lnTo>
                  <a:pt x="559601" y="479543"/>
                </a:lnTo>
                <a:lnTo>
                  <a:pt x="508393" y="471847"/>
                </a:lnTo>
                <a:lnTo>
                  <a:pt x="456923" y="465920"/>
                </a:lnTo>
                <a:lnTo>
                  <a:pt x="405339" y="460751"/>
                </a:lnTo>
                <a:lnTo>
                  <a:pt x="388144" y="459022"/>
                </a:lnTo>
                <a:lnTo>
                  <a:pt x="336638" y="453289"/>
                </a:lnTo>
                <a:lnTo>
                  <a:pt x="285364" y="445954"/>
                </a:lnTo>
                <a:lnTo>
                  <a:pt x="236142" y="435864"/>
                </a:lnTo>
                <a:lnTo>
                  <a:pt x="188905" y="419767"/>
                </a:lnTo>
                <a:lnTo>
                  <a:pt x="146364" y="393060"/>
                </a:lnTo>
                <a:lnTo>
                  <a:pt x="110702" y="356914"/>
                </a:lnTo>
                <a:lnTo>
                  <a:pt x="88314" y="325374"/>
                </a:lnTo>
                <a:lnTo>
                  <a:pt x="77646" y="306324"/>
                </a:lnTo>
                <a:lnTo>
                  <a:pt x="71987" y="296471"/>
                </a:lnTo>
                <a:lnTo>
                  <a:pt x="57478" y="260659"/>
                </a:lnTo>
                <a:lnTo>
                  <a:pt x="44221" y="211781"/>
                </a:lnTo>
                <a:lnTo>
                  <a:pt x="39359" y="173780"/>
                </a:lnTo>
                <a:lnTo>
                  <a:pt x="38784" y="160781"/>
                </a:lnTo>
                <a:lnTo>
                  <a:pt x="38784" y="312253"/>
                </a:lnTo>
                <a:lnTo>
                  <a:pt x="71672" y="369401"/>
                </a:lnTo>
                <a:lnTo>
                  <a:pt x="98907" y="401037"/>
                </a:lnTo>
                <a:lnTo>
                  <a:pt x="136515" y="433604"/>
                </a:lnTo>
                <a:lnTo>
                  <a:pt x="178840" y="457121"/>
                </a:lnTo>
                <a:lnTo>
                  <a:pt x="215805" y="470092"/>
                </a:lnTo>
                <a:lnTo>
                  <a:pt x="260526" y="480060"/>
                </a:lnTo>
                <a:lnTo>
                  <a:pt x="310849" y="488177"/>
                </a:lnTo>
                <a:lnTo>
                  <a:pt x="359357" y="494264"/>
                </a:lnTo>
                <a:lnTo>
                  <a:pt x="440868" y="502577"/>
                </a:lnTo>
                <a:lnTo>
                  <a:pt x="457195" y="504264"/>
                </a:lnTo>
                <a:lnTo>
                  <a:pt x="506080" y="509974"/>
                </a:lnTo>
                <a:lnTo>
                  <a:pt x="554644" y="517354"/>
                </a:lnTo>
                <a:lnTo>
                  <a:pt x="602664" y="527304"/>
                </a:lnTo>
                <a:lnTo>
                  <a:pt x="649908" y="541020"/>
                </a:lnTo>
                <a:lnTo>
                  <a:pt x="694051" y="562442"/>
                </a:lnTo>
                <a:lnTo>
                  <a:pt x="728522" y="587605"/>
                </a:lnTo>
                <a:lnTo>
                  <a:pt x="763402" y="620398"/>
                </a:lnTo>
                <a:lnTo>
                  <a:pt x="797505" y="659258"/>
                </a:lnTo>
                <a:lnTo>
                  <a:pt x="829640" y="702622"/>
                </a:lnTo>
                <a:lnTo>
                  <a:pt x="858621" y="748926"/>
                </a:lnTo>
                <a:lnTo>
                  <a:pt x="883259" y="796605"/>
                </a:lnTo>
                <a:lnTo>
                  <a:pt x="902365" y="844096"/>
                </a:lnTo>
                <a:lnTo>
                  <a:pt x="914751" y="889835"/>
                </a:lnTo>
                <a:lnTo>
                  <a:pt x="919230" y="932258"/>
                </a:lnTo>
                <a:lnTo>
                  <a:pt x="919230" y="1029876"/>
                </a:lnTo>
                <a:lnTo>
                  <a:pt x="927326" y="1020739"/>
                </a:lnTo>
                <a:lnTo>
                  <a:pt x="947531" y="987868"/>
                </a:lnTo>
                <a:lnTo>
                  <a:pt x="956994" y="945641"/>
                </a:lnTo>
                <a:lnTo>
                  <a:pt x="957188" y="923452"/>
                </a:lnTo>
                <a:close/>
              </a:path>
              <a:path w="957579" h="1232535">
                <a:moveTo>
                  <a:pt x="215568" y="18287"/>
                </a:moveTo>
                <a:lnTo>
                  <a:pt x="89076" y="0"/>
                </a:lnTo>
                <a:lnTo>
                  <a:pt x="101491" y="36728"/>
                </a:lnTo>
                <a:lnTo>
                  <a:pt x="118794" y="30480"/>
                </a:lnTo>
                <a:lnTo>
                  <a:pt x="131748" y="66293"/>
                </a:lnTo>
                <a:lnTo>
                  <a:pt x="131748" y="102107"/>
                </a:lnTo>
                <a:lnTo>
                  <a:pt x="215568" y="18287"/>
                </a:lnTo>
                <a:close/>
              </a:path>
              <a:path w="957579" h="1232535">
                <a:moveTo>
                  <a:pt x="131748" y="66293"/>
                </a:moveTo>
                <a:lnTo>
                  <a:pt x="118794" y="30480"/>
                </a:lnTo>
                <a:lnTo>
                  <a:pt x="101491" y="36728"/>
                </a:lnTo>
                <a:lnTo>
                  <a:pt x="113656" y="72713"/>
                </a:lnTo>
                <a:lnTo>
                  <a:pt x="131748" y="66293"/>
                </a:lnTo>
                <a:close/>
              </a:path>
              <a:path w="957579" h="1232535">
                <a:moveTo>
                  <a:pt x="131748" y="102107"/>
                </a:moveTo>
                <a:lnTo>
                  <a:pt x="131748" y="66293"/>
                </a:lnTo>
                <a:lnTo>
                  <a:pt x="113656" y="72713"/>
                </a:lnTo>
                <a:lnTo>
                  <a:pt x="125652" y="108203"/>
                </a:lnTo>
                <a:lnTo>
                  <a:pt x="131748" y="102107"/>
                </a:lnTo>
                <a:close/>
              </a:path>
              <a:path w="957579" h="1232535">
                <a:moveTo>
                  <a:pt x="919230" y="1029876"/>
                </a:moveTo>
                <a:lnTo>
                  <a:pt x="919230" y="932258"/>
                </a:lnTo>
                <a:lnTo>
                  <a:pt x="918132" y="951738"/>
                </a:lnTo>
                <a:lnTo>
                  <a:pt x="916608" y="960882"/>
                </a:lnTo>
                <a:lnTo>
                  <a:pt x="888995" y="1006622"/>
                </a:lnTo>
                <a:lnTo>
                  <a:pt x="859251" y="1033682"/>
                </a:lnTo>
                <a:lnTo>
                  <a:pt x="822652" y="1059718"/>
                </a:lnTo>
                <a:lnTo>
                  <a:pt x="781169" y="1084670"/>
                </a:lnTo>
                <a:lnTo>
                  <a:pt x="736977" y="1108324"/>
                </a:lnTo>
                <a:lnTo>
                  <a:pt x="692199" y="1130508"/>
                </a:lnTo>
                <a:lnTo>
                  <a:pt x="628577" y="1160645"/>
                </a:lnTo>
                <a:lnTo>
                  <a:pt x="609377" y="1169766"/>
                </a:lnTo>
                <a:lnTo>
                  <a:pt x="561516" y="1194054"/>
                </a:lnTo>
                <a:lnTo>
                  <a:pt x="550848" y="1200912"/>
                </a:lnTo>
                <a:lnTo>
                  <a:pt x="572946" y="1232154"/>
                </a:lnTo>
                <a:lnTo>
                  <a:pt x="575994" y="1230630"/>
                </a:lnTo>
                <a:lnTo>
                  <a:pt x="578280" y="1228344"/>
                </a:lnTo>
                <a:lnTo>
                  <a:pt x="581328" y="1226820"/>
                </a:lnTo>
                <a:lnTo>
                  <a:pt x="633346" y="1200390"/>
                </a:lnTo>
                <a:lnTo>
                  <a:pt x="675837" y="1180332"/>
                </a:lnTo>
                <a:lnTo>
                  <a:pt x="698578" y="1169582"/>
                </a:lnTo>
                <a:lnTo>
                  <a:pt x="745634" y="1146660"/>
                </a:lnTo>
                <a:lnTo>
                  <a:pt x="792902" y="1121864"/>
                </a:lnTo>
                <a:lnTo>
                  <a:pt x="838119" y="1095223"/>
                </a:lnTo>
                <a:lnTo>
                  <a:pt x="879020" y="1066766"/>
                </a:lnTo>
                <a:lnTo>
                  <a:pt x="913341" y="1036522"/>
                </a:lnTo>
                <a:lnTo>
                  <a:pt x="919230" y="1029876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键值插入与结点分裂过程示意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插入过程及分裂过程示意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52" name="object 67"/>
          <p:cNvSpPr txBox="1"/>
          <p:nvPr/>
        </p:nvSpPr>
        <p:spPr>
          <a:xfrm>
            <a:off x="4284345" y="1697851"/>
            <a:ext cx="31903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40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1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6" grpId="0" bldLvl="0" animBg="1"/>
      <p:bldP spid="127" grpId="0" bldLvl="0" animBg="1"/>
      <p:bldP spid="128" grpId="0" bldLvl="0" animBg="1"/>
      <p:bldP spid="129" grpId="0" bldLvl="0" animBg="1"/>
      <p:bldP spid="130" grpId="0" bldLvl="0" animBg="1"/>
      <p:bldP spid="131" grpId="0" bldLvl="0" animBg="1"/>
      <p:bldP spid="132" grpId="0" bldLvl="0" animBg="1"/>
      <p:bldP spid="133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8" grpId="0" bldLvl="0" animBg="1"/>
      <p:bldP spid="139" grpId="0" bldLvl="0" animBg="1"/>
      <p:bldP spid="140" grpId="0" bldLvl="0" animBg="1"/>
      <p:bldP spid="143" grpId="0"/>
      <p:bldP spid="144" grpId="0"/>
      <p:bldP spid="145" grpId="0" bldLvl="0" animBg="1"/>
      <p:bldP spid="146" grpId="0" bldLvl="0" animBg="1"/>
      <p:bldP spid="15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0187" y="25618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0143" y="22189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291" y="22273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0509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8263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541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261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7217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9365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583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533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4615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683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783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004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587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764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957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542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642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863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446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0623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816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401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501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722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305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482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675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4260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360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581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164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341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534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399398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809355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231503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689720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007475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32675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2763907" y="3431995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24090" y="4699193"/>
            <a:ext cx="94805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  <a:tab pos="81978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571906" y="4699193"/>
            <a:ext cx="57785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591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	11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000633" y="4718236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98717" y="4705274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475843" y="4711378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791091" y="3963923"/>
            <a:ext cx="261620" cy="680720"/>
          </a:xfrm>
          <a:custGeom>
            <a:avLst/>
            <a:gdLst/>
            <a:ahLst/>
            <a:cxnLst/>
            <a:rect l="l" t="t" r="r" b="b"/>
            <a:pathLst>
              <a:path w="261619" h="680720">
                <a:moveTo>
                  <a:pt x="31078" y="607455"/>
                </a:moveTo>
                <a:lnTo>
                  <a:pt x="0" y="595884"/>
                </a:lnTo>
                <a:lnTo>
                  <a:pt x="9143" y="680466"/>
                </a:lnTo>
                <a:lnTo>
                  <a:pt x="26669" y="664222"/>
                </a:lnTo>
                <a:lnTo>
                  <a:pt x="26669" y="619506"/>
                </a:lnTo>
                <a:lnTo>
                  <a:pt x="31078" y="607455"/>
                </a:lnTo>
                <a:close/>
              </a:path>
              <a:path w="261619" h="680720">
                <a:moveTo>
                  <a:pt x="40108" y="610817"/>
                </a:moveTo>
                <a:lnTo>
                  <a:pt x="31078" y="607455"/>
                </a:lnTo>
                <a:lnTo>
                  <a:pt x="26669" y="619506"/>
                </a:lnTo>
                <a:lnTo>
                  <a:pt x="26669" y="623316"/>
                </a:lnTo>
                <a:lnTo>
                  <a:pt x="29717" y="625602"/>
                </a:lnTo>
                <a:lnTo>
                  <a:pt x="33527" y="625602"/>
                </a:lnTo>
                <a:lnTo>
                  <a:pt x="35813" y="622554"/>
                </a:lnTo>
                <a:lnTo>
                  <a:pt x="40108" y="610817"/>
                </a:lnTo>
                <a:close/>
              </a:path>
              <a:path w="261619" h="680720">
                <a:moveTo>
                  <a:pt x="71627" y="622554"/>
                </a:moveTo>
                <a:lnTo>
                  <a:pt x="40108" y="610817"/>
                </a:lnTo>
                <a:lnTo>
                  <a:pt x="35813" y="622554"/>
                </a:lnTo>
                <a:lnTo>
                  <a:pt x="33527" y="625602"/>
                </a:lnTo>
                <a:lnTo>
                  <a:pt x="29717" y="625602"/>
                </a:lnTo>
                <a:lnTo>
                  <a:pt x="26669" y="623316"/>
                </a:lnTo>
                <a:lnTo>
                  <a:pt x="26669" y="664222"/>
                </a:lnTo>
                <a:lnTo>
                  <a:pt x="71627" y="622554"/>
                </a:lnTo>
                <a:close/>
              </a:path>
              <a:path w="261619" h="680720">
                <a:moveTo>
                  <a:pt x="261365" y="6096"/>
                </a:moveTo>
                <a:lnTo>
                  <a:pt x="261365" y="2286"/>
                </a:lnTo>
                <a:lnTo>
                  <a:pt x="258317" y="0"/>
                </a:lnTo>
                <a:lnTo>
                  <a:pt x="255269" y="0"/>
                </a:lnTo>
                <a:lnTo>
                  <a:pt x="252221" y="3048"/>
                </a:lnTo>
                <a:lnTo>
                  <a:pt x="31078" y="607455"/>
                </a:lnTo>
                <a:lnTo>
                  <a:pt x="40108" y="610817"/>
                </a:lnTo>
                <a:lnTo>
                  <a:pt x="261365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41589" y="394487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113417" y="2747772"/>
            <a:ext cx="946150" cy="631825"/>
          </a:xfrm>
          <a:custGeom>
            <a:avLst/>
            <a:gdLst/>
            <a:ahLst/>
            <a:cxnLst/>
            <a:rect l="l" t="t" r="r" b="b"/>
            <a:pathLst>
              <a:path w="946150" h="631825">
                <a:moveTo>
                  <a:pt x="60824" y="585817"/>
                </a:moveTo>
                <a:lnTo>
                  <a:pt x="41909" y="557784"/>
                </a:lnTo>
                <a:lnTo>
                  <a:pt x="0" y="631698"/>
                </a:lnTo>
                <a:lnTo>
                  <a:pt x="48006" y="625643"/>
                </a:lnTo>
                <a:lnTo>
                  <a:pt x="48006" y="595884"/>
                </a:lnTo>
                <a:lnTo>
                  <a:pt x="50292" y="592836"/>
                </a:lnTo>
                <a:lnTo>
                  <a:pt x="60824" y="585817"/>
                </a:lnTo>
                <a:close/>
              </a:path>
              <a:path w="946150" h="631825">
                <a:moveTo>
                  <a:pt x="66025" y="593526"/>
                </a:moveTo>
                <a:lnTo>
                  <a:pt x="60824" y="585817"/>
                </a:lnTo>
                <a:lnTo>
                  <a:pt x="50292" y="592836"/>
                </a:lnTo>
                <a:lnTo>
                  <a:pt x="48006" y="595884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025" y="593526"/>
                </a:lnTo>
                <a:close/>
              </a:path>
              <a:path w="946150" h="631825">
                <a:moveTo>
                  <a:pt x="84581" y="621030"/>
                </a:moveTo>
                <a:lnTo>
                  <a:pt x="66025" y="593526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006" y="595884"/>
                </a:lnTo>
                <a:lnTo>
                  <a:pt x="48006" y="625643"/>
                </a:lnTo>
                <a:lnTo>
                  <a:pt x="84581" y="621030"/>
                </a:lnTo>
                <a:close/>
              </a:path>
              <a:path w="946150" h="631825">
                <a:moveTo>
                  <a:pt x="945642" y="5334"/>
                </a:moveTo>
                <a:lnTo>
                  <a:pt x="944880" y="2286"/>
                </a:lnTo>
                <a:lnTo>
                  <a:pt x="941832" y="0"/>
                </a:lnTo>
                <a:lnTo>
                  <a:pt x="938784" y="762"/>
                </a:lnTo>
                <a:lnTo>
                  <a:pt x="60824" y="585817"/>
                </a:lnTo>
                <a:lnTo>
                  <a:pt x="66025" y="593526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28763" y="4182617"/>
            <a:ext cx="8700135" cy="0"/>
          </a:xfrm>
          <a:custGeom>
            <a:avLst/>
            <a:gdLst/>
            <a:ahLst/>
            <a:cxnLst/>
            <a:rect l="l" t="t" r="r" b="b"/>
            <a:pathLst>
              <a:path w="8700135">
                <a:moveTo>
                  <a:pt x="0" y="0"/>
                </a:moveTo>
                <a:lnTo>
                  <a:pt x="8699754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765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3554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3434" y="306324"/>
                </a:lnTo>
                <a:lnTo>
                  <a:pt x="43434" y="359664"/>
                </a:lnTo>
                <a:lnTo>
                  <a:pt x="76200" y="294132"/>
                </a:lnTo>
                <a:close/>
              </a:path>
              <a:path w="76200" h="370839">
                <a:moveTo>
                  <a:pt x="43434" y="29413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3434" y="294132"/>
                </a:lnTo>
                <a:close/>
              </a:path>
              <a:path w="76200" h="370839">
                <a:moveTo>
                  <a:pt x="43434" y="359664"/>
                </a:moveTo>
                <a:lnTo>
                  <a:pt x="43434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3434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673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064143" y="515112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5051"/>
                </a:lnTo>
                <a:lnTo>
                  <a:pt x="31851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8516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5495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8291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4289" y="310134"/>
                </a:lnTo>
                <a:lnTo>
                  <a:pt x="38099" y="311658"/>
                </a:lnTo>
                <a:lnTo>
                  <a:pt x="41147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147" y="310134"/>
                </a:lnTo>
                <a:lnTo>
                  <a:pt x="38099" y="311658"/>
                </a:lnTo>
                <a:lnTo>
                  <a:pt x="34289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537089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9278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048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340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6450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035943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5213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8009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506079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784983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127889" y="5879591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59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127889" y="5879591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59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135509" y="6222491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545465" y="587959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967613" y="58879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426593" y="621487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743586" y="621487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062863" y="621487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6235579" y="5933641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256654" y="6433565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40">
                <a:moveTo>
                  <a:pt x="76200" y="294132"/>
                </a:moveTo>
                <a:lnTo>
                  <a:pt x="0" y="294132"/>
                </a:lnTo>
                <a:lnTo>
                  <a:pt x="32766" y="359664"/>
                </a:lnTo>
                <a:lnTo>
                  <a:pt x="32766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40">
                <a:moveTo>
                  <a:pt x="42672" y="294132"/>
                </a:moveTo>
                <a:lnTo>
                  <a:pt x="42672" y="5334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2766" y="5334"/>
                </a:lnTo>
                <a:lnTo>
                  <a:pt x="32766" y="294132"/>
                </a:lnTo>
                <a:lnTo>
                  <a:pt x="42672" y="294132"/>
                </a:lnTo>
                <a:close/>
              </a:path>
              <a:path w="76200" h="370840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2766" y="306324"/>
                </a:lnTo>
                <a:lnTo>
                  <a:pt x="32766" y="359664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535559" y="6433565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40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40">
                <a:moveTo>
                  <a:pt x="43433" y="294132"/>
                </a:moveTo>
                <a:lnTo>
                  <a:pt x="43433" y="5334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5334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40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664843" y="5886450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664843" y="5886450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672451" y="6229350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082406" y="5886450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504555" y="589407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962772" y="622096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280527" y="622096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599805" y="622096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7772533" y="5940499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40	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41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773796" y="6444996"/>
            <a:ext cx="114300" cy="365125"/>
          </a:xfrm>
          <a:custGeom>
            <a:avLst/>
            <a:gdLst/>
            <a:ahLst/>
            <a:cxnLst/>
            <a:rect l="l" t="t" r="r" b="b"/>
            <a:pathLst>
              <a:path w="114300" h="365125">
                <a:moveTo>
                  <a:pt x="114300" y="250698"/>
                </a:moveTo>
                <a:lnTo>
                  <a:pt x="0" y="250698"/>
                </a:lnTo>
                <a:lnTo>
                  <a:pt x="38100" y="326898"/>
                </a:lnTo>
                <a:lnTo>
                  <a:pt x="38100" y="269748"/>
                </a:lnTo>
                <a:lnTo>
                  <a:pt x="76200" y="269748"/>
                </a:lnTo>
                <a:lnTo>
                  <a:pt x="76200" y="326898"/>
                </a:lnTo>
                <a:lnTo>
                  <a:pt x="114300" y="250698"/>
                </a:lnTo>
                <a:close/>
              </a:path>
              <a:path w="114300" h="365125">
                <a:moveTo>
                  <a:pt x="76200" y="250698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0698"/>
                </a:lnTo>
                <a:lnTo>
                  <a:pt x="76200" y="250698"/>
                </a:lnTo>
                <a:close/>
              </a:path>
              <a:path w="114300" h="365125">
                <a:moveTo>
                  <a:pt x="76200" y="326898"/>
                </a:moveTo>
                <a:lnTo>
                  <a:pt x="76200" y="269748"/>
                </a:lnTo>
                <a:lnTo>
                  <a:pt x="38100" y="269748"/>
                </a:lnTo>
                <a:lnTo>
                  <a:pt x="38100" y="326898"/>
                </a:lnTo>
                <a:lnTo>
                  <a:pt x="57150" y="364998"/>
                </a:lnTo>
                <a:lnTo>
                  <a:pt x="76200" y="326898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072501" y="6440423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670503" y="5189220"/>
            <a:ext cx="972185" cy="971550"/>
          </a:xfrm>
          <a:custGeom>
            <a:avLst/>
            <a:gdLst/>
            <a:ahLst/>
            <a:cxnLst/>
            <a:rect l="l" t="t" r="r" b="b"/>
            <a:pathLst>
              <a:path w="972184" h="971550">
                <a:moveTo>
                  <a:pt x="933679" y="330407"/>
                </a:moveTo>
                <a:lnTo>
                  <a:pt x="933679" y="239610"/>
                </a:lnTo>
                <a:lnTo>
                  <a:pt x="933332" y="252720"/>
                </a:lnTo>
                <a:lnTo>
                  <a:pt x="930923" y="265345"/>
                </a:lnTo>
                <a:lnTo>
                  <a:pt x="901348" y="308328"/>
                </a:lnTo>
                <a:lnTo>
                  <a:pt x="869570" y="329483"/>
                </a:lnTo>
                <a:lnTo>
                  <a:pt x="835367" y="346699"/>
                </a:lnTo>
                <a:lnTo>
                  <a:pt x="789605" y="366522"/>
                </a:lnTo>
                <a:lnTo>
                  <a:pt x="743655" y="383645"/>
                </a:lnTo>
                <a:lnTo>
                  <a:pt x="691578" y="401617"/>
                </a:lnTo>
                <a:lnTo>
                  <a:pt x="639213" y="418750"/>
                </a:lnTo>
                <a:lnTo>
                  <a:pt x="586638" y="435255"/>
                </a:lnTo>
                <a:lnTo>
                  <a:pt x="533928" y="451343"/>
                </a:lnTo>
                <a:lnTo>
                  <a:pt x="428417" y="483108"/>
                </a:lnTo>
                <a:lnTo>
                  <a:pt x="399461" y="492252"/>
                </a:lnTo>
                <a:lnTo>
                  <a:pt x="371267" y="501395"/>
                </a:lnTo>
                <a:lnTo>
                  <a:pt x="343835" y="509778"/>
                </a:lnTo>
                <a:lnTo>
                  <a:pt x="317165" y="518922"/>
                </a:lnTo>
                <a:lnTo>
                  <a:pt x="274100" y="533400"/>
                </a:lnTo>
                <a:lnTo>
                  <a:pt x="237953" y="547005"/>
                </a:lnTo>
                <a:lnTo>
                  <a:pt x="201955" y="562656"/>
                </a:lnTo>
                <a:lnTo>
                  <a:pt x="166780" y="580550"/>
                </a:lnTo>
                <a:lnTo>
                  <a:pt x="133102" y="600882"/>
                </a:lnTo>
                <a:lnTo>
                  <a:pt x="101595" y="623848"/>
                </a:lnTo>
                <a:lnTo>
                  <a:pt x="72932" y="649645"/>
                </a:lnTo>
                <a:lnTo>
                  <a:pt x="47788" y="678467"/>
                </a:lnTo>
                <a:lnTo>
                  <a:pt x="26837" y="710511"/>
                </a:lnTo>
                <a:lnTo>
                  <a:pt x="10752" y="745974"/>
                </a:lnTo>
                <a:lnTo>
                  <a:pt x="935" y="784098"/>
                </a:lnTo>
                <a:lnTo>
                  <a:pt x="0" y="797770"/>
                </a:lnTo>
                <a:lnTo>
                  <a:pt x="184" y="811092"/>
                </a:lnTo>
                <a:lnTo>
                  <a:pt x="7774" y="848779"/>
                </a:lnTo>
                <a:lnTo>
                  <a:pt x="27718" y="881398"/>
                </a:lnTo>
                <a:lnTo>
                  <a:pt x="38273" y="891159"/>
                </a:lnTo>
                <a:lnTo>
                  <a:pt x="38273" y="797052"/>
                </a:lnTo>
                <a:lnTo>
                  <a:pt x="39035" y="789432"/>
                </a:lnTo>
                <a:lnTo>
                  <a:pt x="49639" y="751031"/>
                </a:lnTo>
                <a:lnTo>
                  <a:pt x="74586" y="706628"/>
                </a:lnTo>
                <a:lnTo>
                  <a:pt x="108217" y="668569"/>
                </a:lnTo>
                <a:lnTo>
                  <a:pt x="148662" y="636196"/>
                </a:lnTo>
                <a:lnTo>
                  <a:pt x="193315" y="609337"/>
                </a:lnTo>
                <a:lnTo>
                  <a:pt x="240678" y="587094"/>
                </a:lnTo>
                <a:lnTo>
                  <a:pt x="288515" y="569052"/>
                </a:lnTo>
                <a:lnTo>
                  <a:pt x="304211" y="563880"/>
                </a:lnTo>
                <a:lnTo>
                  <a:pt x="329357" y="554736"/>
                </a:lnTo>
                <a:lnTo>
                  <a:pt x="356027" y="546354"/>
                </a:lnTo>
                <a:lnTo>
                  <a:pt x="382697" y="537210"/>
                </a:lnTo>
                <a:lnTo>
                  <a:pt x="410891" y="528828"/>
                </a:lnTo>
                <a:lnTo>
                  <a:pt x="457343" y="514022"/>
                </a:lnTo>
                <a:lnTo>
                  <a:pt x="493990" y="502860"/>
                </a:lnTo>
                <a:lnTo>
                  <a:pt x="549167" y="486312"/>
                </a:lnTo>
                <a:lnTo>
                  <a:pt x="586000" y="475245"/>
                </a:lnTo>
                <a:lnTo>
                  <a:pt x="622798" y="464019"/>
                </a:lnTo>
                <a:lnTo>
                  <a:pt x="659499" y="452523"/>
                </a:lnTo>
                <a:lnTo>
                  <a:pt x="696040" y="440642"/>
                </a:lnTo>
                <a:lnTo>
                  <a:pt x="732360" y="428265"/>
                </a:lnTo>
                <a:lnTo>
                  <a:pt x="768394" y="415280"/>
                </a:lnTo>
                <a:lnTo>
                  <a:pt x="804083" y="401574"/>
                </a:lnTo>
                <a:lnTo>
                  <a:pt x="845231" y="384254"/>
                </a:lnTo>
                <a:lnTo>
                  <a:pt x="880044" y="367255"/>
                </a:lnTo>
                <a:lnTo>
                  <a:pt x="913310" y="346765"/>
                </a:lnTo>
                <a:lnTo>
                  <a:pt x="933129" y="330941"/>
                </a:lnTo>
                <a:lnTo>
                  <a:pt x="933679" y="330407"/>
                </a:lnTo>
                <a:close/>
              </a:path>
              <a:path w="972184" h="971550">
                <a:moveTo>
                  <a:pt x="320459" y="895485"/>
                </a:moveTo>
                <a:lnTo>
                  <a:pt x="317165" y="895375"/>
                </a:lnTo>
                <a:lnTo>
                  <a:pt x="286685" y="893826"/>
                </a:lnTo>
                <a:lnTo>
                  <a:pt x="252303" y="892746"/>
                </a:lnTo>
                <a:lnTo>
                  <a:pt x="240678" y="891900"/>
                </a:lnTo>
                <a:lnTo>
                  <a:pt x="216948" y="890334"/>
                </a:lnTo>
                <a:lnTo>
                  <a:pt x="203846" y="889439"/>
                </a:lnTo>
                <a:lnTo>
                  <a:pt x="162588" y="885858"/>
                </a:lnTo>
                <a:lnTo>
                  <a:pt x="121406" y="879987"/>
                </a:lnTo>
                <a:lnTo>
                  <a:pt x="84158" y="870614"/>
                </a:lnTo>
                <a:lnTo>
                  <a:pt x="58847" y="858774"/>
                </a:lnTo>
                <a:lnTo>
                  <a:pt x="57323" y="858012"/>
                </a:lnTo>
                <a:lnTo>
                  <a:pt x="56561" y="856488"/>
                </a:lnTo>
                <a:lnTo>
                  <a:pt x="52751" y="852678"/>
                </a:lnTo>
                <a:lnTo>
                  <a:pt x="49703" y="848106"/>
                </a:lnTo>
                <a:lnTo>
                  <a:pt x="38363" y="809794"/>
                </a:lnTo>
                <a:lnTo>
                  <a:pt x="38273" y="797052"/>
                </a:lnTo>
                <a:lnTo>
                  <a:pt x="38273" y="891159"/>
                </a:lnTo>
                <a:lnTo>
                  <a:pt x="42083" y="893063"/>
                </a:lnTo>
                <a:lnTo>
                  <a:pt x="52926" y="899492"/>
                </a:lnTo>
                <a:lnTo>
                  <a:pt x="64113" y="903984"/>
                </a:lnTo>
                <a:lnTo>
                  <a:pt x="112938" y="917082"/>
                </a:lnTo>
                <a:lnTo>
                  <a:pt x="152125" y="922952"/>
                </a:lnTo>
                <a:lnTo>
                  <a:pt x="193315" y="926799"/>
                </a:lnTo>
                <a:lnTo>
                  <a:pt x="229941" y="929379"/>
                </a:lnTo>
                <a:lnTo>
                  <a:pt x="242124" y="930245"/>
                </a:lnTo>
                <a:lnTo>
                  <a:pt x="253919" y="931163"/>
                </a:lnTo>
                <a:lnTo>
                  <a:pt x="285161" y="931926"/>
                </a:lnTo>
                <a:lnTo>
                  <a:pt x="304211" y="932888"/>
                </a:lnTo>
                <a:lnTo>
                  <a:pt x="314879" y="933450"/>
                </a:lnTo>
                <a:lnTo>
                  <a:pt x="318428" y="933572"/>
                </a:lnTo>
                <a:lnTo>
                  <a:pt x="320459" y="895485"/>
                </a:lnTo>
                <a:close/>
              </a:path>
              <a:path w="972184" h="971550">
                <a:moveTo>
                  <a:pt x="339263" y="961539"/>
                </a:moveTo>
                <a:lnTo>
                  <a:pt x="339263" y="896112"/>
                </a:lnTo>
                <a:lnTo>
                  <a:pt x="336977" y="934212"/>
                </a:lnTo>
                <a:lnTo>
                  <a:pt x="318428" y="933572"/>
                </a:lnTo>
                <a:lnTo>
                  <a:pt x="316403" y="971550"/>
                </a:lnTo>
                <a:lnTo>
                  <a:pt x="339263" y="961539"/>
                </a:lnTo>
                <a:close/>
              </a:path>
              <a:path w="972184" h="971550">
                <a:moveTo>
                  <a:pt x="339263" y="896112"/>
                </a:moveTo>
                <a:lnTo>
                  <a:pt x="320459" y="895485"/>
                </a:lnTo>
                <a:lnTo>
                  <a:pt x="318428" y="933572"/>
                </a:lnTo>
                <a:lnTo>
                  <a:pt x="336977" y="934212"/>
                </a:lnTo>
                <a:lnTo>
                  <a:pt x="339263" y="896112"/>
                </a:lnTo>
                <a:close/>
              </a:path>
              <a:path w="972184" h="971550">
                <a:moveTo>
                  <a:pt x="432989" y="920496"/>
                </a:moveTo>
                <a:lnTo>
                  <a:pt x="322499" y="857250"/>
                </a:lnTo>
                <a:lnTo>
                  <a:pt x="320459" y="895485"/>
                </a:lnTo>
                <a:lnTo>
                  <a:pt x="339263" y="896112"/>
                </a:lnTo>
                <a:lnTo>
                  <a:pt x="339263" y="961539"/>
                </a:lnTo>
                <a:lnTo>
                  <a:pt x="432989" y="920496"/>
                </a:lnTo>
                <a:close/>
              </a:path>
              <a:path w="972184" h="971550">
                <a:moveTo>
                  <a:pt x="971884" y="243675"/>
                </a:moveTo>
                <a:lnTo>
                  <a:pt x="964284" y="197179"/>
                </a:lnTo>
                <a:lnTo>
                  <a:pt x="944491" y="150971"/>
                </a:lnTo>
                <a:lnTo>
                  <a:pt x="917187" y="106254"/>
                </a:lnTo>
                <a:lnTo>
                  <a:pt x="867704" y="38311"/>
                </a:lnTo>
                <a:lnTo>
                  <a:pt x="858771" y="26111"/>
                </a:lnTo>
                <a:lnTo>
                  <a:pt x="850565" y="14478"/>
                </a:lnTo>
                <a:lnTo>
                  <a:pt x="847517" y="9144"/>
                </a:lnTo>
                <a:lnTo>
                  <a:pt x="845231" y="5334"/>
                </a:lnTo>
                <a:lnTo>
                  <a:pt x="843707" y="0"/>
                </a:lnTo>
                <a:lnTo>
                  <a:pt x="807893" y="12954"/>
                </a:lnTo>
                <a:lnTo>
                  <a:pt x="809417" y="18288"/>
                </a:lnTo>
                <a:lnTo>
                  <a:pt x="831154" y="52930"/>
                </a:lnTo>
                <a:lnTo>
                  <a:pt x="857148" y="87788"/>
                </a:lnTo>
                <a:lnTo>
                  <a:pt x="866622" y="100601"/>
                </a:lnTo>
                <a:lnTo>
                  <a:pt x="894752" y="141421"/>
                </a:lnTo>
                <a:lnTo>
                  <a:pt x="918350" y="184023"/>
                </a:lnTo>
                <a:lnTo>
                  <a:pt x="932159" y="226100"/>
                </a:lnTo>
                <a:lnTo>
                  <a:pt x="933679" y="239610"/>
                </a:lnTo>
                <a:lnTo>
                  <a:pt x="933679" y="330407"/>
                </a:lnTo>
                <a:lnTo>
                  <a:pt x="942005" y="322326"/>
                </a:lnTo>
                <a:lnTo>
                  <a:pt x="962609" y="289255"/>
                </a:lnTo>
                <a:lnTo>
                  <a:pt x="970898" y="259030"/>
                </a:lnTo>
                <a:lnTo>
                  <a:pt x="971884" y="2436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211709" y="3259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211709" y="3259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220091" y="3601973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629286" y="32590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051433" y="32666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510413" y="3593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828167" y="3593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146683" y="3593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748651" y="3265170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748651" y="3265170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756270" y="3608070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166227" y="326517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588375" y="327279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047355" y="360045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364346" y="360045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83625" y="360045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7856353" y="3319219"/>
            <a:ext cx="254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414901" y="3835908"/>
            <a:ext cx="1906270" cy="828040"/>
          </a:xfrm>
          <a:custGeom>
            <a:avLst/>
            <a:gdLst/>
            <a:ahLst/>
            <a:cxnLst/>
            <a:rect l="l" t="t" r="r" b="b"/>
            <a:pathLst>
              <a:path w="1906270" h="828039">
                <a:moveTo>
                  <a:pt x="107486" y="753561"/>
                </a:moveTo>
                <a:lnTo>
                  <a:pt x="99060" y="716279"/>
                </a:lnTo>
                <a:lnTo>
                  <a:pt x="0" y="797813"/>
                </a:lnTo>
                <a:lnTo>
                  <a:pt x="88392" y="818963"/>
                </a:lnTo>
                <a:lnTo>
                  <a:pt x="88392" y="758189"/>
                </a:lnTo>
                <a:lnTo>
                  <a:pt x="107486" y="753561"/>
                </a:lnTo>
                <a:close/>
              </a:path>
              <a:path w="1906270" h="828039">
                <a:moveTo>
                  <a:pt x="115856" y="790591"/>
                </a:moveTo>
                <a:lnTo>
                  <a:pt x="107486" y="753561"/>
                </a:lnTo>
                <a:lnTo>
                  <a:pt x="88392" y="758189"/>
                </a:lnTo>
                <a:lnTo>
                  <a:pt x="96774" y="794765"/>
                </a:lnTo>
                <a:lnTo>
                  <a:pt x="115856" y="790591"/>
                </a:lnTo>
                <a:close/>
              </a:path>
              <a:path w="1906270" h="828039">
                <a:moveTo>
                  <a:pt x="124206" y="827531"/>
                </a:moveTo>
                <a:lnTo>
                  <a:pt x="115856" y="790591"/>
                </a:lnTo>
                <a:lnTo>
                  <a:pt x="96774" y="794765"/>
                </a:lnTo>
                <a:lnTo>
                  <a:pt x="88392" y="758189"/>
                </a:lnTo>
                <a:lnTo>
                  <a:pt x="88392" y="818963"/>
                </a:lnTo>
                <a:lnTo>
                  <a:pt x="124206" y="827531"/>
                </a:lnTo>
                <a:close/>
              </a:path>
              <a:path w="1906270" h="828039">
                <a:moveTo>
                  <a:pt x="1905762" y="29717"/>
                </a:moveTo>
                <a:lnTo>
                  <a:pt x="1882139" y="0"/>
                </a:lnTo>
                <a:lnTo>
                  <a:pt x="1872234" y="8381"/>
                </a:lnTo>
                <a:lnTo>
                  <a:pt x="1860804" y="17525"/>
                </a:lnTo>
                <a:lnTo>
                  <a:pt x="1728790" y="142341"/>
                </a:lnTo>
                <a:lnTo>
                  <a:pt x="1685181" y="182626"/>
                </a:lnTo>
                <a:lnTo>
                  <a:pt x="1641052" y="221984"/>
                </a:lnTo>
                <a:lnTo>
                  <a:pt x="1595971" y="260257"/>
                </a:lnTo>
                <a:lnTo>
                  <a:pt x="1549508" y="297283"/>
                </a:lnTo>
                <a:lnTo>
                  <a:pt x="1501230" y="332903"/>
                </a:lnTo>
                <a:lnTo>
                  <a:pt x="1450707" y="366958"/>
                </a:lnTo>
                <a:lnTo>
                  <a:pt x="1397508" y="399287"/>
                </a:lnTo>
                <a:lnTo>
                  <a:pt x="1344168" y="428243"/>
                </a:lnTo>
                <a:lnTo>
                  <a:pt x="1298360" y="450406"/>
                </a:lnTo>
                <a:lnTo>
                  <a:pt x="1260860" y="466537"/>
                </a:lnTo>
                <a:lnTo>
                  <a:pt x="1222506" y="481711"/>
                </a:lnTo>
                <a:lnTo>
                  <a:pt x="1183472" y="496000"/>
                </a:lnTo>
                <a:lnTo>
                  <a:pt x="1143929" y="509475"/>
                </a:lnTo>
                <a:lnTo>
                  <a:pt x="1104050" y="522210"/>
                </a:lnTo>
                <a:lnTo>
                  <a:pt x="1064008" y="534274"/>
                </a:lnTo>
                <a:lnTo>
                  <a:pt x="1023976" y="545740"/>
                </a:lnTo>
                <a:lnTo>
                  <a:pt x="984125" y="556681"/>
                </a:lnTo>
                <a:lnTo>
                  <a:pt x="944629" y="567167"/>
                </a:lnTo>
                <a:lnTo>
                  <a:pt x="925068" y="572261"/>
                </a:lnTo>
                <a:lnTo>
                  <a:pt x="881634" y="583691"/>
                </a:lnTo>
                <a:lnTo>
                  <a:pt x="792480" y="605789"/>
                </a:lnTo>
                <a:lnTo>
                  <a:pt x="731673" y="619783"/>
                </a:lnTo>
                <a:lnTo>
                  <a:pt x="670853" y="633467"/>
                </a:lnTo>
                <a:lnTo>
                  <a:pt x="610019" y="646888"/>
                </a:lnTo>
                <a:lnTo>
                  <a:pt x="549167" y="660096"/>
                </a:lnTo>
                <a:lnTo>
                  <a:pt x="488299" y="673141"/>
                </a:lnTo>
                <a:lnTo>
                  <a:pt x="427411" y="686070"/>
                </a:lnTo>
                <a:lnTo>
                  <a:pt x="275099" y="718211"/>
                </a:lnTo>
                <a:lnTo>
                  <a:pt x="214134" y="731123"/>
                </a:lnTo>
                <a:lnTo>
                  <a:pt x="147828" y="745235"/>
                </a:lnTo>
                <a:lnTo>
                  <a:pt x="113537" y="752093"/>
                </a:lnTo>
                <a:lnTo>
                  <a:pt x="107486" y="753561"/>
                </a:lnTo>
                <a:lnTo>
                  <a:pt x="115856" y="790591"/>
                </a:lnTo>
                <a:lnTo>
                  <a:pt x="121157" y="789431"/>
                </a:lnTo>
                <a:lnTo>
                  <a:pt x="155448" y="781811"/>
                </a:lnTo>
                <a:lnTo>
                  <a:pt x="192024" y="774191"/>
                </a:lnTo>
                <a:lnTo>
                  <a:pt x="367185" y="737871"/>
                </a:lnTo>
                <a:lnTo>
                  <a:pt x="437228" y="723216"/>
                </a:lnTo>
                <a:lnTo>
                  <a:pt x="507233" y="708378"/>
                </a:lnTo>
                <a:lnTo>
                  <a:pt x="577181" y="693285"/>
                </a:lnTo>
                <a:lnTo>
                  <a:pt x="647055" y="677865"/>
                </a:lnTo>
                <a:lnTo>
                  <a:pt x="716837" y="662045"/>
                </a:lnTo>
                <a:lnTo>
                  <a:pt x="786511" y="645752"/>
                </a:lnTo>
                <a:lnTo>
                  <a:pt x="856057" y="628914"/>
                </a:lnTo>
                <a:lnTo>
                  <a:pt x="890778" y="620267"/>
                </a:lnTo>
                <a:lnTo>
                  <a:pt x="934974" y="609599"/>
                </a:lnTo>
                <a:lnTo>
                  <a:pt x="977646" y="598169"/>
                </a:lnTo>
                <a:lnTo>
                  <a:pt x="1032004" y="582888"/>
                </a:lnTo>
                <a:lnTo>
                  <a:pt x="1086310" y="567194"/>
                </a:lnTo>
                <a:lnTo>
                  <a:pt x="1140375" y="550670"/>
                </a:lnTo>
                <a:lnTo>
                  <a:pt x="1194011" y="532900"/>
                </a:lnTo>
                <a:lnTo>
                  <a:pt x="1247027" y="513466"/>
                </a:lnTo>
                <a:lnTo>
                  <a:pt x="1299236" y="491953"/>
                </a:lnTo>
                <a:lnTo>
                  <a:pt x="1389888" y="447293"/>
                </a:lnTo>
                <a:lnTo>
                  <a:pt x="1443599" y="416211"/>
                </a:lnTo>
                <a:lnTo>
                  <a:pt x="1495759" y="383004"/>
                </a:lnTo>
                <a:lnTo>
                  <a:pt x="1545665" y="347937"/>
                </a:lnTo>
                <a:lnTo>
                  <a:pt x="1593682" y="311217"/>
                </a:lnTo>
                <a:lnTo>
                  <a:pt x="1640180" y="273050"/>
                </a:lnTo>
                <a:lnTo>
                  <a:pt x="1685526" y="233642"/>
                </a:lnTo>
                <a:lnTo>
                  <a:pt x="1730087" y="193200"/>
                </a:lnTo>
                <a:lnTo>
                  <a:pt x="1885188" y="46481"/>
                </a:lnTo>
                <a:lnTo>
                  <a:pt x="1895856" y="38099"/>
                </a:lnTo>
                <a:lnTo>
                  <a:pt x="1905762" y="2971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594477" y="3845052"/>
            <a:ext cx="1088390" cy="831850"/>
          </a:xfrm>
          <a:custGeom>
            <a:avLst/>
            <a:gdLst/>
            <a:ahLst/>
            <a:cxnLst/>
            <a:rect l="l" t="t" r="r" b="b"/>
            <a:pathLst>
              <a:path w="1088390" h="831850">
                <a:moveTo>
                  <a:pt x="100983" y="759408"/>
                </a:moveTo>
                <a:lnTo>
                  <a:pt x="88392" y="723899"/>
                </a:lnTo>
                <a:lnTo>
                  <a:pt x="0" y="815339"/>
                </a:lnTo>
                <a:lnTo>
                  <a:pt x="83058" y="825847"/>
                </a:lnTo>
                <a:lnTo>
                  <a:pt x="83058" y="765809"/>
                </a:lnTo>
                <a:lnTo>
                  <a:pt x="100983" y="759408"/>
                </a:lnTo>
                <a:close/>
              </a:path>
              <a:path w="1088390" h="831850">
                <a:moveTo>
                  <a:pt x="113845" y="795679"/>
                </a:moveTo>
                <a:lnTo>
                  <a:pt x="100983" y="759408"/>
                </a:lnTo>
                <a:lnTo>
                  <a:pt x="83058" y="765809"/>
                </a:lnTo>
                <a:lnTo>
                  <a:pt x="96012" y="801623"/>
                </a:lnTo>
                <a:lnTo>
                  <a:pt x="113845" y="795679"/>
                </a:lnTo>
                <a:close/>
              </a:path>
              <a:path w="1088390" h="831850">
                <a:moveTo>
                  <a:pt x="126492" y="831341"/>
                </a:moveTo>
                <a:lnTo>
                  <a:pt x="113845" y="795679"/>
                </a:lnTo>
                <a:lnTo>
                  <a:pt x="96012" y="801623"/>
                </a:lnTo>
                <a:lnTo>
                  <a:pt x="83058" y="765809"/>
                </a:lnTo>
                <a:lnTo>
                  <a:pt x="83058" y="825847"/>
                </a:lnTo>
                <a:lnTo>
                  <a:pt x="126492" y="831341"/>
                </a:lnTo>
                <a:close/>
              </a:path>
              <a:path w="1088390" h="831850">
                <a:moveTo>
                  <a:pt x="1088136" y="12191"/>
                </a:moveTo>
                <a:lnTo>
                  <a:pt x="1051560" y="0"/>
                </a:lnTo>
                <a:lnTo>
                  <a:pt x="1049274" y="7619"/>
                </a:lnTo>
                <a:lnTo>
                  <a:pt x="1046988" y="17525"/>
                </a:lnTo>
                <a:lnTo>
                  <a:pt x="1044001" y="37501"/>
                </a:lnTo>
                <a:lnTo>
                  <a:pt x="1041364" y="57441"/>
                </a:lnTo>
                <a:lnTo>
                  <a:pt x="1029997" y="156173"/>
                </a:lnTo>
                <a:lnTo>
                  <a:pt x="1027399" y="175640"/>
                </a:lnTo>
                <a:lnTo>
                  <a:pt x="1021094" y="214198"/>
                </a:lnTo>
                <a:lnTo>
                  <a:pt x="1012654" y="252170"/>
                </a:lnTo>
                <a:lnTo>
                  <a:pt x="1001293" y="289458"/>
                </a:lnTo>
                <a:lnTo>
                  <a:pt x="986226" y="325965"/>
                </a:lnTo>
                <a:lnTo>
                  <a:pt x="966668" y="361591"/>
                </a:lnTo>
                <a:lnTo>
                  <a:pt x="941832" y="396239"/>
                </a:lnTo>
                <a:lnTo>
                  <a:pt x="916700" y="423650"/>
                </a:lnTo>
                <a:lnTo>
                  <a:pt x="908171" y="431662"/>
                </a:lnTo>
                <a:lnTo>
                  <a:pt x="868385" y="462211"/>
                </a:lnTo>
                <a:lnTo>
                  <a:pt x="834495" y="483316"/>
                </a:lnTo>
                <a:lnTo>
                  <a:pt x="799167" y="502621"/>
                </a:lnTo>
                <a:lnTo>
                  <a:pt x="764231" y="519899"/>
                </a:lnTo>
                <a:lnTo>
                  <a:pt x="703326" y="547115"/>
                </a:lnTo>
                <a:lnTo>
                  <a:pt x="673608" y="560069"/>
                </a:lnTo>
                <a:lnTo>
                  <a:pt x="623049" y="580114"/>
                </a:lnTo>
                <a:lnTo>
                  <a:pt x="572182" y="599547"/>
                </a:lnTo>
                <a:lnTo>
                  <a:pt x="521051" y="618428"/>
                </a:lnTo>
                <a:lnTo>
                  <a:pt x="469696" y="636812"/>
                </a:lnTo>
                <a:lnTo>
                  <a:pt x="418161" y="654758"/>
                </a:lnTo>
                <a:lnTo>
                  <a:pt x="366488" y="672321"/>
                </a:lnTo>
                <a:lnTo>
                  <a:pt x="314719" y="689560"/>
                </a:lnTo>
                <a:lnTo>
                  <a:pt x="262896" y="706532"/>
                </a:lnTo>
                <a:lnTo>
                  <a:pt x="211061" y="723293"/>
                </a:lnTo>
                <a:lnTo>
                  <a:pt x="159258" y="739901"/>
                </a:lnTo>
                <a:lnTo>
                  <a:pt x="131064" y="749045"/>
                </a:lnTo>
                <a:lnTo>
                  <a:pt x="104394" y="758189"/>
                </a:lnTo>
                <a:lnTo>
                  <a:pt x="100983" y="759408"/>
                </a:lnTo>
                <a:lnTo>
                  <a:pt x="113845" y="795679"/>
                </a:lnTo>
                <a:lnTo>
                  <a:pt x="116586" y="794765"/>
                </a:lnTo>
                <a:lnTo>
                  <a:pt x="143256" y="785621"/>
                </a:lnTo>
                <a:lnTo>
                  <a:pt x="171450" y="776477"/>
                </a:lnTo>
                <a:lnTo>
                  <a:pt x="197424" y="767831"/>
                </a:lnTo>
                <a:lnTo>
                  <a:pt x="223419" y="759231"/>
                </a:lnTo>
                <a:lnTo>
                  <a:pt x="327475" y="724996"/>
                </a:lnTo>
                <a:lnTo>
                  <a:pt x="353480" y="716402"/>
                </a:lnTo>
                <a:lnTo>
                  <a:pt x="405439" y="699067"/>
                </a:lnTo>
                <a:lnTo>
                  <a:pt x="457292" y="681433"/>
                </a:lnTo>
                <a:lnTo>
                  <a:pt x="508993" y="663379"/>
                </a:lnTo>
                <a:lnTo>
                  <a:pt x="560496" y="644782"/>
                </a:lnTo>
                <a:lnTo>
                  <a:pt x="611755" y="625522"/>
                </a:lnTo>
                <a:lnTo>
                  <a:pt x="662724" y="605477"/>
                </a:lnTo>
                <a:lnTo>
                  <a:pt x="718566" y="582167"/>
                </a:lnTo>
                <a:lnTo>
                  <a:pt x="748457" y="568805"/>
                </a:lnTo>
                <a:lnTo>
                  <a:pt x="759090" y="564103"/>
                </a:lnTo>
                <a:lnTo>
                  <a:pt x="804475" y="542746"/>
                </a:lnTo>
                <a:lnTo>
                  <a:pt x="839846" y="524269"/>
                </a:lnTo>
                <a:lnTo>
                  <a:pt x="874576" y="503919"/>
                </a:lnTo>
                <a:lnTo>
                  <a:pt x="907063" y="481908"/>
                </a:lnTo>
                <a:lnTo>
                  <a:pt x="944118" y="450341"/>
                </a:lnTo>
                <a:lnTo>
                  <a:pt x="972312" y="419099"/>
                </a:lnTo>
                <a:lnTo>
                  <a:pt x="997409" y="385078"/>
                </a:lnTo>
                <a:lnTo>
                  <a:pt x="1017691" y="349078"/>
                </a:lnTo>
                <a:lnTo>
                  <a:pt x="1033801" y="311407"/>
                </a:lnTo>
                <a:lnTo>
                  <a:pt x="1046379" y="272371"/>
                </a:lnTo>
                <a:lnTo>
                  <a:pt x="1056065" y="232276"/>
                </a:lnTo>
                <a:lnTo>
                  <a:pt x="1063501" y="191430"/>
                </a:lnTo>
                <a:lnTo>
                  <a:pt x="1069328" y="150140"/>
                </a:lnTo>
                <a:lnTo>
                  <a:pt x="1083564" y="26669"/>
                </a:lnTo>
                <a:lnTo>
                  <a:pt x="1085850" y="19811"/>
                </a:lnTo>
                <a:lnTo>
                  <a:pt x="1088136" y="1219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964565" y="3811523"/>
            <a:ext cx="530225" cy="2037080"/>
          </a:xfrm>
          <a:custGeom>
            <a:avLst/>
            <a:gdLst/>
            <a:ahLst/>
            <a:cxnLst/>
            <a:rect l="l" t="t" r="r" b="b"/>
            <a:pathLst>
              <a:path w="530225" h="2037079">
                <a:moveTo>
                  <a:pt x="529986" y="647303"/>
                </a:moveTo>
                <a:lnTo>
                  <a:pt x="528929" y="605790"/>
                </a:lnTo>
                <a:lnTo>
                  <a:pt x="524530" y="564593"/>
                </a:lnTo>
                <a:lnTo>
                  <a:pt x="516437" y="524034"/>
                </a:lnTo>
                <a:lnTo>
                  <a:pt x="504295" y="484433"/>
                </a:lnTo>
                <a:lnTo>
                  <a:pt x="487679" y="445008"/>
                </a:lnTo>
                <a:lnTo>
                  <a:pt x="480821" y="432054"/>
                </a:lnTo>
                <a:lnTo>
                  <a:pt x="473963" y="418338"/>
                </a:lnTo>
                <a:lnTo>
                  <a:pt x="448782" y="376578"/>
                </a:lnTo>
                <a:lnTo>
                  <a:pt x="419170" y="335896"/>
                </a:lnTo>
                <a:lnTo>
                  <a:pt x="387177" y="297850"/>
                </a:lnTo>
                <a:lnTo>
                  <a:pt x="352997" y="261992"/>
                </a:lnTo>
                <a:lnTo>
                  <a:pt x="316822" y="227873"/>
                </a:lnTo>
                <a:lnTo>
                  <a:pt x="278848" y="195048"/>
                </a:lnTo>
                <a:lnTo>
                  <a:pt x="239267" y="163067"/>
                </a:lnTo>
                <a:lnTo>
                  <a:pt x="183028" y="120852"/>
                </a:lnTo>
                <a:lnTo>
                  <a:pt x="121084" y="76364"/>
                </a:lnTo>
                <a:lnTo>
                  <a:pt x="110776" y="68936"/>
                </a:lnTo>
                <a:lnTo>
                  <a:pt x="70264" y="38310"/>
                </a:lnTo>
                <a:lnTo>
                  <a:pt x="41147" y="13716"/>
                </a:lnTo>
                <a:lnTo>
                  <a:pt x="28955" y="0"/>
                </a:lnTo>
                <a:lnTo>
                  <a:pt x="0" y="25146"/>
                </a:lnTo>
                <a:lnTo>
                  <a:pt x="30892" y="55197"/>
                </a:lnTo>
                <a:lnTo>
                  <a:pt x="70681" y="86867"/>
                </a:lnTo>
                <a:lnTo>
                  <a:pt x="102245" y="109776"/>
                </a:lnTo>
                <a:lnTo>
                  <a:pt x="134111" y="132266"/>
                </a:lnTo>
                <a:lnTo>
                  <a:pt x="144384" y="139550"/>
                </a:lnTo>
                <a:lnTo>
                  <a:pt x="154637" y="146902"/>
                </a:lnTo>
                <a:lnTo>
                  <a:pt x="164689" y="154231"/>
                </a:lnTo>
                <a:lnTo>
                  <a:pt x="174497" y="161544"/>
                </a:lnTo>
                <a:lnTo>
                  <a:pt x="195071" y="177546"/>
                </a:lnTo>
                <a:lnTo>
                  <a:pt x="216407" y="193547"/>
                </a:lnTo>
                <a:lnTo>
                  <a:pt x="253782" y="223557"/>
                </a:lnTo>
                <a:lnTo>
                  <a:pt x="290201" y="254915"/>
                </a:lnTo>
                <a:lnTo>
                  <a:pt x="325216" y="287831"/>
                </a:lnTo>
                <a:lnTo>
                  <a:pt x="358393" y="322527"/>
                </a:lnTo>
                <a:lnTo>
                  <a:pt x="389240" y="359163"/>
                </a:lnTo>
                <a:lnTo>
                  <a:pt x="417365" y="398018"/>
                </a:lnTo>
                <a:lnTo>
                  <a:pt x="440435" y="437388"/>
                </a:lnTo>
                <a:lnTo>
                  <a:pt x="447293" y="449580"/>
                </a:lnTo>
                <a:lnTo>
                  <a:pt x="453389" y="461772"/>
                </a:lnTo>
                <a:lnTo>
                  <a:pt x="458723" y="474726"/>
                </a:lnTo>
                <a:lnTo>
                  <a:pt x="464012" y="487109"/>
                </a:lnTo>
                <a:lnTo>
                  <a:pt x="476793" y="524001"/>
                </a:lnTo>
                <a:lnTo>
                  <a:pt x="487348" y="572997"/>
                </a:lnTo>
                <a:lnTo>
                  <a:pt x="491611" y="622425"/>
                </a:lnTo>
                <a:lnTo>
                  <a:pt x="491837" y="892103"/>
                </a:lnTo>
                <a:lnTo>
                  <a:pt x="502404" y="848592"/>
                </a:lnTo>
                <a:lnTo>
                  <a:pt x="512063" y="804672"/>
                </a:lnTo>
                <a:lnTo>
                  <a:pt x="518921" y="766572"/>
                </a:lnTo>
                <a:lnTo>
                  <a:pt x="525285" y="716324"/>
                </a:lnTo>
                <a:lnTo>
                  <a:pt x="529009" y="674996"/>
                </a:lnTo>
                <a:lnTo>
                  <a:pt x="529657" y="661156"/>
                </a:lnTo>
                <a:lnTo>
                  <a:pt x="529986" y="647303"/>
                </a:lnTo>
                <a:close/>
              </a:path>
              <a:path w="530225" h="2037079">
                <a:moveTo>
                  <a:pt x="62651" y="1922905"/>
                </a:moveTo>
                <a:lnTo>
                  <a:pt x="27431" y="1909572"/>
                </a:lnTo>
                <a:lnTo>
                  <a:pt x="39623" y="2036826"/>
                </a:lnTo>
                <a:lnTo>
                  <a:pt x="55625" y="2022114"/>
                </a:lnTo>
                <a:lnTo>
                  <a:pt x="55625" y="1940814"/>
                </a:lnTo>
                <a:lnTo>
                  <a:pt x="62651" y="1922905"/>
                </a:lnTo>
                <a:close/>
              </a:path>
              <a:path w="530225" h="2037079">
                <a:moveTo>
                  <a:pt x="98567" y="1936501"/>
                </a:moveTo>
                <a:lnTo>
                  <a:pt x="62651" y="1922905"/>
                </a:lnTo>
                <a:lnTo>
                  <a:pt x="55625" y="1940814"/>
                </a:lnTo>
                <a:lnTo>
                  <a:pt x="91439" y="1954530"/>
                </a:lnTo>
                <a:lnTo>
                  <a:pt x="98567" y="1936501"/>
                </a:lnTo>
                <a:close/>
              </a:path>
              <a:path w="530225" h="2037079">
                <a:moveTo>
                  <a:pt x="134111" y="1949958"/>
                </a:moveTo>
                <a:lnTo>
                  <a:pt x="98567" y="1936501"/>
                </a:lnTo>
                <a:lnTo>
                  <a:pt x="91439" y="1954530"/>
                </a:lnTo>
                <a:lnTo>
                  <a:pt x="55625" y="1940814"/>
                </a:lnTo>
                <a:lnTo>
                  <a:pt x="55625" y="2022114"/>
                </a:lnTo>
                <a:lnTo>
                  <a:pt x="134111" y="1949958"/>
                </a:lnTo>
                <a:close/>
              </a:path>
              <a:path w="530225" h="2037079">
                <a:moveTo>
                  <a:pt x="491837" y="892103"/>
                </a:moveTo>
                <a:lnTo>
                  <a:pt x="491837" y="634933"/>
                </a:lnTo>
                <a:lnTo>
                  <a:pt x="491765" y="647523"/>
                </a:lnTo>
                <a:lnTo>
                  <a:pt x="491415" y="660208"/>
                </a:lnTo>
                <a:lnTo>
                  <a:pt x="488885" y="698934"/>
                </a:lnTo>
                <a:lnTo>
                  <a:pt x="480821" y="761238"/>
                </a:lnTo>
                <a:lnTo>
                  <a:pt x="464548" y="840959"/>
                </a:lnTo>
                <a:lnTo>
                  <a:pt x="454109" y="884192"/>
                </a:lnTo>
                <a:lnTo>
                  <a:pt x="442717" y="927488"/>
                </a:lnTo>
                <a:lnTo>
                  <a:pt x="430445" y="970824"/>
                </a:lnTo>
                <a:lnTo>
                  <a:pt x="417350" y="1014222"/>
                </a:lnTo>
                <a:lnTo>
                  <a:pt x="403547" y="1057517"/>
                </a:lnTo>
                <a:lnTo>
                  <a:pt x="389065" y="1100825"/>
                </a:lnTo>
                <a:lnTo>
                  <a:pt x="373990" y="1144075"/>
                </a:lnTo>
                <a:lnTo>
                  <a:pt x="358379" y="1187281"/>
                </a:lnTo>
                <a:lnTo>
                  <a:pt x="325923" y="1273237"/>
                </a:lnTo>
                <a:lnTo>
                  <a:pt x="292231" y="1358610"/>
                </a:lnTo>
                <a:lnTo>
                  <a:pt x="94487" y="1841754"/>
                </a:lnTo>
                <a:lnTo>
                  <a:pt x="62651" y="1922905"/>
                </a:lnTo>
                <a:lnTo>
                  <a:pt x="98567" y="1936501"/>
                </a:lnTo>
                <a:lnTo>
                  <a:pt x="169163" y="1760220"/>
                </a:lnTo>
                <a:lnTo>
                  <a:pt x="208787" y="1664208"/>
                </a:lnTo>
                <a:lnTo>
                  <a:pt x="345683" y="1326743"/>
                </a:lnTo>
                <a:lnTo>
                  <a:pt x="378975" y="1240755"/>
                </a:lnTo>
                <a:lnTo>
                  <a:pt x="395100" y="1197567"/>
                </a:lnTo>
                <a:lnTo>
                  <a:pt x="410784" y="1154261"/>
                </a:lnTo>
                <a:lnTo>
                  <a:pt x="425958" y="1110848"/>
                </a:lnTo>
                <a:lnTo>
                  <a:pt x="440553" y="1067335"/>
                </a:lnTo>
                <a:lnTo>
                  <a:pt x="454499" y="1023731"/>
                </a:lnTo>
                <a:lnTo>
                  <a:pt x="467726" y="980046"/>
                </a:lnTo>
                <a:lnTo>
                  <a:pt x="480166" y="936289"/>
                </a:lnTo>
                <a:lnTo>
                  <a:pt x="491837" y="89210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783739" y="3794759"/>
            <a:ext cx="223520" cy="2080260"/>
          </a:xfrm>
          <a:custGeom>
            <a:avLst/>
            <a:gdLst/>
            <a:ahLst/>
            <a:cxnLst/>
            <a:rect l="l" t="t" r="r" b="b"/>
            <a:pathLst>
              <a:path w="223520" h="2080260">
                <a:moveTo>
                  <a:pt x="102833" y="4572"/>
                </a:moveTo>
                <a:lnTo>
                  <a:pt x="65495" y="0"/>
                </a:lnTo>
                <a:lnTo>
                  <a:pt x="63971" y="9144"/>
                </a:lnTo>
                <a:lnTo>
                  <a:pt x="46428" y="129018"/>
                </a:lnTo>
                <a:lnTo>
                  <a:pt x="23103" y="285896"/>
                </a:lnTo>
                <a:lnTo>
                  <a:pt x="14365" y="353710"/>
                </a:lnTo>
                <a:lnTo>
                  <a:pt x="7217" y="421574"/>
                </a:lnTo>
                <a:lnTo>
                  <a:pt x="2237" y="489291"/>
                </a:lnTo>
                <a:lnTo>
                  <a:pt x="0" y="556667"/>
                </a:lnTo>
                <a:lnTo>
                  <a:pt x="90" y="590165"/>
                </a:lnTo>
                <a:lnTo>
                  <a:pt x="3047" y="656661"/>
                </a:lnTo>
                <a:lnTo>
                  <a:pt x="8345" y="714756"/>
                </a:lnTo>
                <a:lnTo>
                  <a:pt x="38079" y="922393"/>
                </a:lnTo>
                <a:lnTo>
                  <a:pt x="38079" y="587649"/>
                </a:lnTo>
                <a:lnTo>
                  <a:pt x="38118" y="554503"/>
                </a:lnTo>
                <a:lnTo>
                  <a:pt x="40507" y="488026"/>
                </a:lnTo>
                <a:lnTo>
                  <a:pt x="45527" y="421394"/>
                </a:lnTo>
                <a:lnTo>
                  <a:pt x="52636" y="354715"/>
                </a:lnTo>
                <a:lnTo>
                  <a:pt x="61292" y="288097"/>
                </a:lnTo>
                <a:lnTo>
                  <a:pt x="102071" y="13716"/>
                </a:lnTo>
                <a:lnTo>
                  <a:pt x="102833" y="4572"/>
                </a:lnTo>
                <a:close/>
              </a:path>
              <a:path w="223520" h="2080260">
                <a:moveTo>
                  <a:pt x="185599" y="1964189"/>
                </a:moveTo>
                <a:lnTo>
                  <a:pt x="170651" y="1875282"/>
                </a:lnTo>
                <a:lnTo>
                  <a:pt x="156436" y="1766634"/>
                </a:lnTo>
                <a:lnTo>
                  <a:pt x="147328" y="1689438"/>
                </a:lnTo>
                <a:lnTo>
                  <a:pt x="135754" y="1573429"/>
                </a:lnTo>
                <a:lnTo>
                  <a:pt x="101133" y="1147550"/>
                </a:lnTo>
                <a:lnTo>
                  <a:pt x="89879" y="1031748"/>
                </a:lnTo>
                <a:lnTo>
                  <a:pt x="89117" y="1020318"/>
                </a:lnTo>
                <a:lnTo>
                  <a:pt x="84797" y="985197"/>
                </a:lnTo>
                <a:lnTo>
                  <a:pt x="74891" y="909643"/>
                </a:lnTo>
                <a:lnTo>
                  <a:pt x="52541" y="758952"/>
                </a:lnTo>
                <a:lnTo>
                  <a:pt x="43397" y="686562"/>
                </a:lnTo>
                <a:lnTo>
                  <a:pt x="40651" y="653692"/>
                </a:lnTo>
                <a:lnTo>
                  <a:pt x="38900" y="620717"/>
                </a:lnTo>
                <a:lnTo>
                  <a:pt x="38079" y="587649"/>
                </a:lnTo>
                <a:lnTo>
                  <a:pt x="38079" y="922393"/>
                </a:lnTo>
                <a:lnTo>
                  <a:pt x="46428" y="985604"/>
                </a:lnTo>
                <a:lnTo>
                  <a:pt x="51017" y="1024890"/>
                </a:lnTo>
                <a:lnTo>
                  <a:pt x="52541" y="1036320"/>
                </a:lnTo>
                <a:lnTo>
                  <a:pt x="74300" y="1285449"/>
                </a:lnTo>
                <a:lnTo>
                  <a:pt x="98589" y="1585452"/>
                </a:lnTo>
                <a:lnTo>
                  <a:pt x="109828" y="1697733"/>
                </a:lnTo>
                <a:lnTo>
                  <a:pt x="118574" y="1772446"/>
                </a:lnTo>
                <a:lnTo>
                  <a:pt x="133313" y="1880616"/>
                </a:lnTo>
                <a:lnTo>
                  <a:pt x="143981" y="1949958"/>
                </a:lnTo>
                <a:lnTo>
                  <a:pt x="148054" y="1971546"/>
                </a:lnTo>
                <a:lnTo>
                  <a:pt x="185599" y="1964189"/>
                </a:lnTo>
                <a:close/>
              </a:path>
              <a:path w="223520" h="2080260">
                <a:moveTo>
                  <a:pt x="188939" y="2080260"/>
                </a:moveTo>
                <a:lnTo>
                  <a:pt x="188939" y="1983486"/>
                </a:lnTo>
                <a:lnTo>
                  <a:pt x="151601" y="1990344"/>
                </a:lnTo>
                <a:lnTo>
                  <a:pt x="148054" y="1971546"/>
                </a:lnTo>
                <a:lnTo>
                  <a:pt x="110453" y="1978914"/>
                </a:lnTo>
                <a:lnTo>
                  <a:pt x="188939" y="2080260"/>
                </a:lnTo>
                <a:close/>
              </a:path>
              <a:path w="223520" h="2080260">
                <a:moveTo>
                  <a:pt x="188939" y="1983486"/>
                </a:moveTo>
                <a:lnTo>
                  <a:pt x="185599" y="1964189"/>
                </a:lnTo>
                <a:lnTo>
                  <a:pt x="148054" y="1971546"/>
                </a:lnTo>
                <a:lnTo>
                  <a:pt x="151601" y="1990344"/>
                </a:lnTo>
                <a:lnTo>
                  <a:pt x="188939" y="1983486"/>
                </a:lnTo>
                <a:close/>
              </a:path>
              <a:path w="223520" h="2080260">
                <a:moveTo>
                  <a:pt x="223229" y="1956816"/>
                </a:moveTo>
                <a:lnTo>
                  <a:pt x="185599" y="1964189"/>
                </a:lnTo>
                <a:lnTo>
                  <a:pt x="188939" y="1983486"/>
                </a:lnTo>
                <a:lnTo>
                  <a:pt x="188939" y="2080260"/>
                </a:lnTo>
                <a:lnTo>
                  <a:pt x="223229" y="1956816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180705" y="3771900"/>
            <a:ext cx="485140" cy="875030"/>
          </a:xfrm>
          <a:custGeom>
            <a:avLst/>
            <a:gdLst/>
            <a:ahLst/>
            <a:cxnLst/>
            <a:rect l="l" t="t" r="r" b="b"/>
            <a:pathLst>
              <a:path w="485140" h="875029">
                <a:moveTo>
                  <a:pt x="480902" y="627806"/>
                </a:moveTo>
                <a:lnTo>
                  <a:pt x="472440" y="579298"/>
                </a:lnTo>
                <a:lnTo>
                  <a:pt x="455266" y="543682"/>
                </a:lnTo>
                <a:lnTo>
                  <a:pt x="427268" y="507603"/>
                </a:lnTo>
                <a:lnTo>
                  <a:pt x="390144" y="470916"/>
                </a:lnTo>
                <a:lnTo>
                  <a:pt x="370073" y="453149"/>
                </a:lnTo>
                <a:lnTo>
                  <a:pt x="350959" y="434598"/>
                </a:lnTo>
                <a:lnTo>
                  <a:pt x="315247" y="395429"/>
                </a:lnTo>
                <a:lnTo>
                  <a:pt x="282304" y="353980"/>
                </a:lnTo>
                <a:lnTo>
                  <a:pt x="251425" y="310822"/>
                </a:lnTo>
                <a:lnTo>
                  <a:pt x="221908" y="266528"/>
                </a:lnTo>
                <a:lnTo>
                  <a:pt x="164142" y="176815"/>
                </a:lnTo>
                <a:lnTo>
                  <a:pt x="149451" y="154569"/>
                </a:lnTo>
                <a:lnTo>
                  <a:pt x="119155" y="110796"/>
                </a:lnTo>
                <a:lnTo>
                  <a:pt x="87052" y="68458"/>
                </a:lnTo>
                <a:lnTo>
                  <a:pt x="49530" y="23622"/>
                </a:lnTo>
                <a:lnTo>
                  <a:pt x="28194" y="0"/>
                </a:lnTo>
                <a:lnTo>
                  <a:pt x="0" y="25146"/>
                </a:lnTo>
                <a:lnTo>
                  <a:pt x="20574" y="48768"/>
                </a:lnTo>
                <a:lnTo>
                  <a:pt x="40386" y="72390"/>
                </a:lnTo>
                <a:lnTo>
                  <a:pt x="68133" y="108125"/>
                </a:lnTo>
                <a:lnTo>
                  <a:pt x="93612" y="142652"/>
                </a:lnTo>
                <a:lnTo>
                  <a:pt x="118316" y="177769"/>
                </a:lnTo>
                <a:lnTo>
                  <a:pt x="220980" y="332994"/>
                </a:lnTo>
                <a:lnTo>
                  <a:pt x="235458" y="354330"/>
                </a:lnTo>
                <a:lnTo>
                  <a:pt x="252306" y="377704"/>
                </a:lnTo>
                <a:lnTo>
                  <a:pt x="259609" y="388150"/>
                </a:lnTo>
                <a:lnTo>
                  <a:pt x="267234" y="398338"/>
                </a:lnTo>
                <a:lnTo>
                  <a:pt x="291753" y="427553"/>
                </a:lnTo>
                <a:lnTo>
                  <a:pt x="318148" y="455167"/>
                </a:lnTo>
                <a:lnTo>
                  <a:pt x="345655" y="481724"/>
                </a:lnTo>
                <a:lnTo>
                  <a:pt x="376428" y="510540"/>
                </a:lnTo>
                <a:lnTo>
                  <a:pt x="388620" y="522731"/>
                </a:lnTo>
                <a:lnTo>
                  <a:pt x="419579" y="558314"/>
                </a:lnTo>
                <a:lnTo>
                  <a:pt x="438949" y="600874"/>
                </a:lnTo>
                <a:lnTo>
                  <a:pt x="442692" y="771214"/>
                </a:lnTo>
                <a:lnTo>
                  <a:pt x="448332" y="773254"/>
                </a:lnTo>
                <a:lnTo>
                  <a:pt x="465257" y="722205"/>
                </a:lnTo>
                <a:lnTo>
                  <a:pt x="475885" y="679669"/>
                </a:lnTo>
                <a:lnTo>
                  <a:pt x="480782" y="640364"/>
                </a:lnTo>
                <a:lnTo>
                  <a:pt x="480902" y="627806"/>
                </a:lnTo>
                <a:close/>
              </a:path>
              <a:path w="485140" h="875029">
                <a:moveTo>
                  <a:pt x="412761" y="760388"/>
                </a:moveTo>
                <a:lnTo>
                  <a:pt x="377190" y="747522"/>
                </a:lnTo>
                <a:lnTo>
                  <a:pt x="391668" y="874776"/>
                </a:lnTo>
                <a:lnTo>
                  <a:pt x="406146" y="861010"/>
                </a:lnTo>
                <a:lnTo>
                  <a:pt x="406146" y="778764"/>
                </a:lnTo>
                <a:lnTo>
                  <a:pt x="412761" y="760388"/>
                </a:lnTo>
                <a:close/>
              </a:path>
              <a:path w="485140" h="875029">
                <a:moveTo>
                  <a:pt x="448332" y="773254"/>
                </a:moveTo>
                <a:lnTo>
                  <a:pt x="412761" y="760388"/>
                </a:lnTo>
                <a:lnTo>
                  <a:pt x="406146" y="778764"/>
                </a:lnTo>
                <a:lnTo>
                  <a:pt x="441960" y="790956"/>
                </a:lnTo>
                <a:lnTo>
                  <a:pt x="448332" y="773254"/>
                </a:lnTo>
                <a:close/>
              </a:path>
              <a:path w="485140" h="875029">
                <a:moveTo>
                  <a:pt x="484632" y="786384"/>
                </a:moveTo>
                <a:lnTo>
                  <a:pt x="448332" y="773254"/>
                </a:lnTo>
                <a:lnTo>
                  <a:pt x="441960" y="790956"/>
                </a:lnTo>
                <a:lnTo>
                  <a:pt x="406146" y="778764"/>
                </a:lnTo>
                <a:lnTo>
                  <a:pt x="406146" y="861010"/>
                </a:lnTo>
                <a:lnTo>
                  <a:pt x="484632" y="786384"/>
                </a:lnTo>
                <a:close/>
              </a:path>
              <a:path w="485140" h="875029">
                <a:moveTo>
                  <a:pt x="442692" y="771214"/>
                </a:moveTo>
                <a:lnTo>
                  <a:pt x="442692" y="633727"/>
                </a:lnTo>
                <a:lnTo>
                  <a:pt x="442282" y="644923"/>
                </a:lnTo>
                <a:lnTo>
                  <a:pt x="441168" y="656260"/>
                </a:lnTo>
                <a:lnTo>
                  <a:pt x="431143" y="703287"/>
                </a:lnTo>
                <a:lnTo>
                  <a:pt x="419862" y="740664"/>
                </a:lnTo>
                <a:lnTo>
                  <a:pt x="412761" y="760388"/>
                </a:lnTo>
                <a:lnTo>
                  <a:pt x="442692" y="77121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437011" y="2688335"/>
            <a:ext cx="1719580" cy="734060"/>
          </a:xfrm>
          <a:custGeom>
            <a:avLst/>
            <a:gdLst/>
            <a:ahLst/>
            <a:cxnLst/>
            <a:rect l="l" t="t" r="r" b="b"/>
            <a:pathLst>
              <a:path w="1719579" h="734060">
                <a:moveTo>
                  <a:pt x="1648206" y="705611"/>
                </a:moveTo>
                <a:lnTo>
                  <a:pt x="1648206" y="676655"/>
                </a:lnTo>
                <a:lnTo>
                  <a:pt x="1630679" y="676655"/>
                </a:lnTo>
                <a:lnTo>
                  <a:pt x="1610105" y="677418"/>
                </a:lnTo>
                <a:lnTo>
                  <a:pt x="1571434" y="679765"/>
                </a:lnTo>
                <a:lnTo>
                  <a:pt x="1531971" y="682116"/>
                </a:lnTo>
                <a:lnTo>
                  <a:pt x="1492338" y="684310"/>
                </a:lnTo>
                <a:lnTo>
                  <a:pt x="1416716" y="687616"/>
                </a:lnTo>
                <a:lnTo>
                  <a:pt x="1378137" y="688624"/>
                </a:lnTo>
                <a:lnTo>
                  <a:pt x="1339640" y="689021"/>
                </a:lnTo>
                <a:lnTo>
                  <a:pt x="1301248" y="688693"/>
                </a:lnTo>
                <a:lnTo>
                  <a:pt x="1262981" y="687527"/>
                </a:lnTo>
                <a:lnTo>
                  <a:pt x="1224862" y="685409"/>
                </a:lnTo>
                <a:lnTo>
                  <a:pt x="1149151" y="677858"/>
                </a:lnTo>
                <a:lnTo>
                  <a:pt x="1074286" y="665128"/>
                </a:lnTo>
                <a:lnTo>
                  <a:pt x="1000440" y="646307"/>
                </a:lnTo>
                <a:lnTo>
                  <a:pt x="963952" y="634327"/>
                </a:lnTo>
                <a:lnTo>
                  <a:pt x="927783" y="620482"/>
                </a:lnTo>
                <a:lnTo>
                  <a:pt x="891954" y="604657"/>
                </a:lnTo>
                <a:lnTo>
                  <a:pt x="856488" y="586740"/>
                </a:lnTo>
                <a:lnTo>
                  <a:pt x="795527" y="553973"/>
                </a:lnTo>
                <a:lnTo>
                  <a:pt x="756000" y="530649"/>
                </a:lnTo>
                <a:lnTo>
                  <a:pt x="716869" y="506732"/>
                </a:lnTo>
                <a:lnTo>
                  <a:pt x="678106" y="482264"/>
                </a:lnTo>
                <a:lnTo>
                  <a:pt x="639684" y="457289"/>
                </a:lnTo>
                <a:lnTo>
                  <a:pt x="601576" y="431846"/>
                </a:lnTo>
                <a:lnTo>
                  <a:pt x="563753" y="405980"/>
                </a:lnTo>
                <a:lnTo>
                  <a:pt x="526188" y="379731"/>
                </a:lnTo>
                <a:lnTo>
                  <a:pt x="488854" y="353143"/>
                </a:lnTo>
                <a:lnTo>
                  <a:pt x="451722" y="326256"/>
                </a:lnTo>
                <a:lnTo>
                  <a:pt x="414766" y="299113"/>
                </a:lnTo>
                <a:lnTo>
                  <a:pt x="377957" y="271756"/>
                </a:lnTo>
                <a:lnTo>
                  <a:pt x="341268" y="244228"/>
                </a:lnTo>
                <a:lnTo>
                  <a:pt x="85490" y="50249"/>
                </a:lnTo>
                <a:lnTo>
                  <a:pt x="48767" y="22859"/>
                </a:lnTo>
                <a:lnTo>
                  <a:pt x="32003" y="10667"/>
                </a:lnTo>
                <a:lnTo>
                  <a:pt x="16001" y="0"/>
                </a:lnTo>
                <a:lnTo>
                  <a:pt x="0" y="23622"/>
                </a:lnTo>
                <a:lnTo>
                  <a:pt x="32765" y="46482"/>
                </a:lnTo>
                <a:lnTo>
                  <a:pt x="106199" y="101739"/>
                </a:lnTo>
                <a:lnTo>
                  <a:pt x="289128" y="240835"/>
                </a:lnTo>
                <a:lnTo>
                  <a:pt x="325814" y="268512"/>
                </a:lnTo>
                <a:lnTo>
                  <a:pt x="362594" y="296054"/>
                </a:lnTo>
                <a:lnTo>
                  <a:pt x="399497" y="323421"/>
                </a:lnTo>
                <a:lnTo>
                  <a:pt x="436548" y="350576"/>
                </a:lnTo>
                <a:lnTo>
                  <a:pt x="473773" y="377480"/>
                </a:lnTo>
                <a:lnTo>
                  <a:pt x="511200" y="404095"/>
                </a:lnTo>
                <a:lnTo>
                  <a:pt x="548855" y="430384"/>
                </a:lnTo>
                <a:lnTo>
                  <a:pt x="586763" y="456308"/>
                </a:lnTo>
                <a:lnTo>
                  <a:pt x="624953" y="481829"/>
                </a:lnTo>
                <a:lnTo>
                  <a:pt x="663450" y="506908"/>
                </a:lnTo>
                <a:lnTo>
                  <a:pt x="702280" y="531509"/>
                </a:lnTo>
                <a:lnTo>
                  <a:pt x="741472" y="555592"/>
                </a:lnTo>
                <a:lnTo>
                  <a:pt x="781049" y="579119"/>
                </a:lnTo>
                <a:lnTo>
                  <a:pt x="843533" y="612647"/>
                </a:lnTo>
                <a:lnTo>
                  <a:pt x="880175" y="630883"/>
                </a:lnTo>
                <a:lnTo>
                  <a:pt x="917030" y="647003"/>
                </a:lnTo>
                <a:lnTo>
                  <a:pt x="954096" y="661122"/>
                </a:lnTo>
                <a:lnTo>
                  <a:pt x="991366" y="673355"/>
                </a:lnTo>
                <a:lnTo>
                  <a:pt x="1028837" y="683817"/>
                </a:lnTo>
                <a:lnTo>
                  <a:pt x="1066503" y="692623"/>
                </a:lnTo>
                <a:lnTo>
                  <a:pt x="1104359" y="699888"/>
                </a:lnTo>
                <a:lnTo>
                  <a:pt x="1142401" y="705726"/>
                </a:lnTo>
                <a:lnTo>
                  <a:pt x="1180624" y="710253"/>
                </a:lnTo>
                <a:lnTo>
                  <a:pt x="1219023" y="713584"/>
                </a:lnTo>
                <a:lnTo>
                  <a:pt x="1257593" y="715833"/>
                </a:lnTo>
                <a:lnTo>
                  <a:pt x="1296330" y="717116"/>
                </a:lnTo>
                <a:lnTo>
                  <a:pt x="1335228" y="717547"/>
                </a:lnTo>
                <a:lnTo>
                  <a:pt x="1374282" y="717241"/>
                </a:lnTo>
                <a:lnTo>
                  <a:pt x="1413489" y="716314"/>
                </a:lnTo>
                <a:lnTo>
                  <a:pt x="1452842" y="714880"/>
                </a:lnTo>
                <a:lnTo>
                  <a:pt x="1494038" y="712964"/>
                </a:lnTo>
                <a:lnTo>
                  <a:pt x="1532737" y="710907"/>
                </a:lnTo>
                <a:lnTo>
                  <a:pt x="1571736" y="708686"/>
                </a:lnTo>
                <a:lnTo>
                  <a:pt x="1611630" y="706373"/>
                </a:lnTo>
                <a:lnTo>
                  <a:pt x="1630679" y="705641"/>
                </a:lnTo>
                <a:lnTo>
                  <a:pt x="1648206" y="705611"/>
                </a:lnTo>
                <a:close/>
              </a:path>
              <a:path w="1719579" h="734060">
                <a:moveTo>
                  <a:pt x="1719071" y="691133"/>
                </a:moveTo>
                <a:lnTo>
                  <a:pt x="1633727" y="647699"/>
                </a:lnTo>
                <a:lnTo>
                  <a:pt x="1633727" y="676655"/>
                </a:lnTo>
                <a:lnTo>
                  <a:pt x="1648206" y="676655"/>
                </a:lnTo>
                <a:lnTo>
                  <a:pt x="1648206" y="726566"/>
                </a:lnTo>
                <a:lnTo>
                  <a:pt x="1719071" y="691133"/>
                </a:lnTo>
                <a:close/>
              </a:path>
              <a:path w="1719579" h="734060">
                <a:moveTo>
                  <a:pt x="1648206" y="726566"/>
                </a:moveTo>
                <a:lnTo>
                  <a:pt x="1648206" y="705611"/>
                </a:lnTo>
                <a:lnTo>
                  <a:pt x="1633727" y="705611"/>
                </a:lnTo>
                <a:lnTo>
                  <a:pt x="1633727" y="733805"/>
                </a:lnTo>
                <a:lnTo>
                  <a:pt x="1648206" y="72656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715141" y="2675382"/>
            <a:ext cx="3165475" cy="608965"/>
          </a:xfrm>
          <a:custGeom>
            <a:avLst/>
            <a:gdLst/>
            <a:ahLst/>
            <a:cxnLst/>
            <a:rect l="l" t="t" r="r" b="b"/>
            <a:pathLst>
              <a:path w="3165475" h="608964">
                <a:moveTo>
                  <a:pt x="3067100" y="538102"/>
                </a:moveTo>
                <a:lnTo>
                  <a:pt x="3052572" y="531875"/>
                </a:lnTo>
                <a:lnTo>
                  <a:pt x="3017519" y="517397"/>
                </a:lnTo>
                <a:lnTo>
                  <a:pt x="2750046" y="397490"/>
                </a:lnTo>
                <a:lnTo>
                  <a:pt x="2703500" y="376764"/>
                </a:lnTo>
                <a:lnTo>
                  <a:pt x="2656871" y="356153"/>
                </a:lnTo>
                <a:lnTo>
                  <a:pt x="2610153" y="335697"/>
                </a:lnTo>
                <a:lnTo>
                  <a:pt x="2563341" y="315438"/>
                </a:lnTo>
                <a:lnTo>
                  <a:pt x="2516428" y="295417"/>
                </a:lnTo>
                <a:lnTo>
                  <a:pt x="2469411" y="275676"/>
                </a:lnTo>
                <a:lnTo>
                  <a:pt x="2422283" y="256254"/>
                </a:lnTo>
                <a:lnTo>
                  <a:pt x="2375039" y="237194"/>
                </a:lnTo>
                <a:lnTo>
                  <a:pt x="2327674" y="218536"/>
                </a:lnTo>
                <a:lnTo>
                  <a:pt x="2280182" y="200322"/>
                </a:lnTo>
                <a:lnTo>
                  <a:pt x="2232558" y="182593"/>
                </a:lnTo>
                <a:lnTo>
                  <a:pt x="2184797" y="165390"/>
                </a:lnTo>
                <a:lnTo>
                  <a:pt x="2136893" y="148754"/>
                </a:lnTo>
                <a:lnTo>
                  <a:pt x="2088841" y="132726"/>
                </a:lnTo>
                <a:lnTo>
                  <a:pt x="2040635" y="117347"/>
                </a:lnTo>
                <a:lnTo>
                  <a:pt x="1995677" y="103631"/>
                </a:lnTo>
                <a:lnTo>
                  <a:pt x="1950719" y="91439"/>
                </a:lnTo>
                <a:lnTo>
                  <a:pt x="1902535" y="79068"/>
                </a:lnTo>
                <a:lnTo>
                  <a:pt x="1854150" y="68374"/>
                </a:lnTo>
                <a:lnTo>
                  <a:pt x="1805583" y="59269"/>
                </a:lnTo>
                <a:lnTo>
                  <a:pt x="1756848" y="51667"/>
                </a:lnTo>
                <a:lnTo>
                  <a:pt x="1707965" y="45478"/>
                </a:lnTo>
                <a:lnTo>
                  <a:pt x="1658950" y="40615"/>
                </a:lnTo>
                <a:lnTo>
                  <a:pt x="1609821" y="36989"/>
                </a:lnTo>
                <a:lnTo>
                  <a:pt x="1560594" y="34514"/>
                </a:lnTo>
                <a:lnTo>
                  <a:pt x="1511286" y="33100"/>
                </a:lnTo>
                <a:lnTo>
                  <a:pt x="1461916" y="32661"/>
                </a:lnTo>
                <a:lnTo>
                  <a:pt x="1412499" y="33107"/>
                </a:lnTo>
                <a:lnTo>
                  <a:pt x="1363053" y="34352"/>
                </a:lnTo>
                <a:lnTo>
                  <a:pt x="1312742" y="36351"/>
                </a:lnTo>
                <a:lnTo>
                  <a:pt x="1263906" y="38898"/>
                </a:lnTo>
                <a:lnTo>
                  <a:pt x="1214713" y="41994"/>
                </a:lnTo>
                <a:lnTo>
                  <a:pt x="1165323" y="45551"/>
                </a:lnTo>
                <a:lnTo>
                  <a:pt x="1115990" y="49467"/>
                </a:lnTo>
                <a:lnTo>
                  <a:pt x="1066730" y="53653"/>
                </a:lnTo>
                <a:lnTo>
                  <a:pt x="1017562" y="58021"/>
                </a:lnTo>
                <a:lnTo>
                  <a:pt x="968501" y="62483"/>
                </a:lnTo>
                <a:lnTo>
                  <a:pt x="890015" y="69341"/>
                </a:lnTo>
                <a:lnTo>
                  <a:pt x="851915" y="72389"/>
                </a:lnTo>
                <a:lnTo>
                  <a:pt x="813815" y="76199"/>
                </a:lnTo>
                <a:lnTo>
                  <a:pt x="778001" y="78485"/>
                </a:lnTo>
                <a:lnTo>
                  <a:pt x="731145" y="82485"/>
                </a:lnTo>
                <a:lnTo>
                  <a:pt x="684254" y="84980"/>
                </a:lnTo>
                <a:lnTo>
                  <a:pt x="637333" y="86221"/>
                </a:lnTo>
                <a:lnTo>
                  <a:pt x="590389" y="86457"/>
                </a:lnTo>
                <a:lnTo>
                  <a:pt x="566911" y="86277"/>
                </a:lnTo>
                <a:lnTo>
                  <a:pt x="519945" y="85475"/>
                </a:lnTo>
                <a:lnTo>
                  <a:pt x="472973" y="84293"/>
                </a:lnTo>
                <a:lnTo>
                  <a:pt x="426000" y="82981"/>
                </a:lnTo>
                <a:lnTo>
                  <a:pt x="402516" y="82354"/>
                </a:lnTo>
                <a:lnTo>
                  <a:pt x="379034" y="81789"/>
                </a:lnTo>
                <a:lnTo>
                  <a:pt x="355426" y="81314"/>
                </a:lnTo>
                <a:lnTo>
                  <a:pt x="331665" y="80963"/>
                </a:lnTo>
                <a:lnTo>
                  <a:pt x="308609" y="80771"/>
                </a:lnTo>
                <a:lnTo>
                  <a:pt x="261136" y="78910"/>
                </a:lnTo>
                <a:lnTo>
                  <a:pt x="210805" y="76149"/>
                </a:lnTo>
                <a:lnTo>
                  <a:pt x="169940" y="71791"/>
                </a:lnTo>
                <a:lnTo>
                  <a:pt x="129387" y="63947"/>
                </a:lnTo>
                <a:lnTo>
                  <a:pt x="91830" y="51246"/>
                </a:lnTo>
                <a:lnTo>
                  <a:pt x="51053" y="24384"/>
                </a:lnTo>
                <a:lnTo>
                  <a:pt x="31241" y="0"/>
                </a:lnTo>
                <a:lnTo>
                  <a:pt x="0" y="21336"/>
                </a:lnTo>
                <a:lnTo>
                  <a:pt x="31869" y="58125"/>
                </a:lnTo>
                <a:lnTo>
                  <a:pt x="74407" y="85060"/>
                </a:lnTo>
                <a:lnTo>
                  <a:pt x="111409" y="98487"/>
                </a:lnTo>
                <a:lnTo>
                  <a:pt x="150904" y="107329"/>
                </a:lnTo>
                <a:lnTo>
                  <a:pt x="191205" y="112687"/>
                </a:lnTo>
                <a:lnTo>
                  <a:pt x="230620" y="115660"/>
                </a:lnTo>
                <a:lnTo>
                  <a:pt x="287273" y="118109"/>
                </a:lnTo>
                <a:lnTo>
                  <a:pt x="332080" y="119109"/>
                </a:lnTo>
                <a:lnTo>
                  <a:pt x="355555" y="119479"/>
                </a:lnTo>
                <a:lnTo>
                  <a:pt x="379136" y="119962"/>
                </a:lnTo>
                <a:lnTo>
                  <a:pt x="402800" y="120531"/>
                </a:lnTo>
                <a:lnTo>
                  <a:pt x="426425" y="121152"/>
                </a:lnTo>
                <a:lnTo>
                  <a:pt x="473584" y="122434"/>
                </a:lnTo>
                <a:lnTo>
                  <a:pt x="497129" y="123036"/>
                </a:lnTo>
                <a:lnTo>
                  <a:pt x="520660" y="123571"/>
                </a:lnTo>
                <a:lnTo>
                  <a:pt x="544182" y="124010"/>
                </a:lnTo>
                <a:lnTo>
                  <a:pt x="567702" y="124324"/>
                </a:lnTo>
                <a:lnTo>
                  <a:pt x="590389" y="124477"/>
                </a:lnTo>
                <a:lnTo>
                  <a:pt x="614759" y="124455"/>
                </a:lnTo>
                <a:lnTo>
                  <a:pt x="661881" y="123727"/>
                </a:lnTo>
                <a:lnTo>
                  <a:pt x="709116" y="121902"/>
                </a:lnTo>
                <a:lnTo>
                  <a:pt x="756513" y="118741"/>
                </a:lnTo>
                <a:lnTo>
                  <a:pt x="780287" y="116585"/>
                </a:lnTo>
                <a:lnTo>
                  <a:pt x="816863" y="113537"/>
                </a:lnTo>
                <a:lnTo>
                  <a:pt x="893063" y="107441"/>
                </a:lnTo>
                <a:lnTo>
                  <a:pt x="972311" y="99821"/>
                </a:lnTo>
                <a:lnTo>
                  <a:pt x="1020641" y="95696"/>
                </a:lnTo>
                <a:lnTo>
                  <a:pt x="1069105" y="91590"/>
                </a:lnTo>
                <a:lnTo>
                  <a:pt x="1117684" y="87597"/>
                </a:lnTo>
                <a:lnTo>
                  <a:pt x="1166357" y="83812"/>
                </a:lnTo>
                <a:lnTo>
                  <a:pt x="1215104" y="80330"/>
                </a:lnTo>
                <a:lnTo>
                  <a:pt x="1264143" y="77233"/>
                </a:lnTo>
                <a:lnTo>
                  <a:pt x="1313595" y="74619"/>
                </a:lnTo>
                <a:lnTo>
                  <a:pt x="1361592" y="72648"/>
                </a:lnTo>
                <a:lnTo>
                  <a:pt x="1410436" y="71324"/>
                </a:lnTo>
                <a:lnTo>
                  <a:pt x="1459253" y="70775"/>
                </a:lnTo>
                <a:lnTo>
                  <a:pt x="1508025" y="71097"/>
                </a:lnTo>
                <a:lnTo>
                  <a:pt x="1556730" y="72384"/>
                </a:lnTo>
                <a:lnTo>
                  <a:pt x="1605349" y="74731"/>
                </a:lnTo>
                <a:lnTo>
                  <a:pt x="1653861" y="78232"/>
                </a:lnTo>
                <a:lnTo>
                  <a:pt x="1702247" y="82982"/>
                </a:lnTo>
                <a:lnTo>
                  <a:pt x="1750487" y="89075"/>
                </a:lnTo>
                <a:lnTo>
                  <a:pt x="1798559" y="96607"/>
                </a:lnTo>
                <a:lnTo>
                  <a:pt x="1846445" y="105672"/>
                </a:lnTo>
                <a:lnTo>
                  <a:pt x="1894124" y="116364"/>
                </a:lnTo>
                <a:lnTo>
                  <a:pt x="1941575" y="128777"/>
                </a:lnTo>
                <a:lnTo>
                  <a:pt x="1985009" y="140969"/>
                </a:lnTo>
                <a:lnTo>
                  <a:pt x="2029967" y="153923"/>
                </a:lnTo>
                <a:lnTo>
                  <a:pt x="2078244" y="169326"/>
                </a:lnTo>
                <a:lnTo>
                  <a:pt x="2126276" y="185361"/>
                </a:lnTo>
                <a:lnTo>
                  <a:pt x="2174078" y="201989"/>
                </a:lnTo>
                <a:lnTo>
                  <a:pt x="2221666" y="219168"/>
                </a:lnTo>
                <a:lnTo>
                  <a:pt x="2269055" y="236857"/>
                </a:lnTo>
                <a:lnTo>
                  <a:pt x="2316261" y="255016"/>
                </a:lnTo>
                <a:lnTo>
                  <a:pt x="2363298" y="273604"/>
                </a:lnTo>
                <a:lnTo>
                  <a:pt x="2410183" y="292579"/>
                </a:lnTo>
                <a:lnTo>
                  <a:pt x="2456930" y="311902"/>
                </a:lnTo>
                <a:lnTo>
                  <a:pt x="2503555" y="331531"/>
                </a:lnTo>
                <a:lnTo>
                  <a:pt x="2550074" y="351426"/>
                </a:lnTo>
                <a:lnTo>
                  <a:pt x="2596500" y="371545"/>
                </a:lnTo>
                <a:lnTo>
                  <a:pt x="2642851" y="391848"/>
                </a:lnTo>
                <a:lnTo>
                  <a:pt x="2689141" y="412294"/>
                </a:lnTo>
                <a:lnTo>
                  <a:pt x="2920218" y="515239"/>
                </a:lnTo>
                <a:lnTo>
                  <a:pt x="2966466" y="535685"/>
                </a:lnTo>
                <a:lnTo>
                  <a:pt x="3002279" y="551687"/>
                </a:lnTo>
                <a:lnTo>
                  <a:pt x="3037331" y="566927"/>
                </a:lnTo>
                <a:lnTo>
                  <a:pt x="3052650" y="573340"/>
                </a:lnTo>
                <a:lnTo>
                  <a:pt x="3067100" y="538102"/>
                </a:lnTo>
                <a:close/>
              </a:path>
              <a:path w="3165475" h="608964">
                <a:moveTo>
                  <a:pt x="3084575" y="605497"/>
                </a:moveTo>
                <a:lnTo>
                  <a:pt x="3084575" y="545591"/>
                </a:lnTo>
                <a:lnTo>
                  <a:pt x="3070097" y="580643"/>
                </a:lnTo>
                <a:lnTo>
                  <a:pt x="3052650" y="573340"/>
                </a:lnTo>
                <a:lnTo>
                  <a:pt x="3038093" y="608837"/>
                </a:lnTo>
                <a:lnTo>
                  <a:pt x="3084575" y="605497"/>
                </a:lnTo>
                <a:close/>
              </a:path>
              <a:path w="3165475" h="608964">
                <a:moveTo>
                  <a:pt x="3084575" y="545591"/>
                </a:moveTo>
                <a:lnTo>
                  <a:pt x="3067100" y="538102"/>
                </a:lnTo>
                <a:lnTo>
                  <a:pt x="3052650" y="573340"/>
                </a:lnTo>
                <a:lnTo>
                  <a:pt x="3070097" y="580643"/>
                </a:lnTo>
                <a:lnTo>
                  <a:pt x="3084575" y="545591"/>
                </a:lnTo>
                <a:close/>
              </a:path>
              <a:path w="3165475" h="608964">
                <a:moveTo>
                  <a:pt x="3165347" y="599693"/>
                </a:moveTo>
                <a:lnTo>
                  <a:pt x="3081528" y="502919"/>
                </a:lnTo>
                <a:lnTo>
                  <a:pt x="3067100" y="538102"/>
                </a:lnTo>
                <a:lnTo>
                  <a:pt x="3084575" y="545591"/>
                </a:lnTo>
                <a:lnTo>
                  <a:pt x="3084575" y="605497"/>
                </a:lnTo>
                <a:lnTo>
                  <a:pt x="3165347" y="599693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273925" y="6357365"/>
            <a:ext cx="378460" cy="114300"/>
          </a:xfrm>
          <a:custGeom>
            <a:avLst/>
            <a:gdLst/>
            <a:ahLst/>
            <a:cxnLst/>
            <a:rect l="l" t="t" r="r" b="b"/>
            <a:pathLst>
              <a:path w="378459" h="114300">
                <a:moveTo>
                  <a:pt x="282701" y="76200"/>
                </a:moveTo>
                <a:lnTo>
                  <a:pt x="282701" y="38100"/>
                </a:lnTo>
                <a:lnTo>
                  <a:pt x="0" y="38100"/>
                </a:lnTo>
                <a:lnTo>
                  <a:pt x="0" y="76200"/>
                </a:lnTo>
                <a:lnTo>
                  <a:pt x="282701" y="76200"/>
                </a:lnTo>
                <a:close/>
              </a:path>
              <a:path w="378459" h="114300">
                <a:moveTo>
                  <a:pt x="377951" y="57150"/>
                </a:moveTo>
                <a:lnTo>
                  <a:pt x="263651" y="0"/>
                </a:lnTo>
                <a:lnTo>
                  <a:pt x="263651" y="38100"/>
                </a:lnTo>
                <a:lnTo>
                  <a:pt x="282701" y="38100"/>
                </a:lnTo>
                <a:lnTo>
                  <a:pt x="282701" y="104775"/>
                </a:lnTo>
                <a:lnTo>
                  <a:pt x="377951" y="57150"/>
                </a:lnTo>
                <a:close/>
              </a:path>
              <a:path w="378459" h="114300">
                <a:moveTo>
                  <a:pt x="282701" y="104775"/>
                </a:moveTo>
                <a:lnTo>
                  <a:pt x="282701" y="76200"/>
                </a:lnTo>
                <a:lnTo>
                  <a:pt x="263651" y="76200"/>
                </a:lnTo>
                <a:lnTo>
                  <a:pt x="263651" y="114300"/>
                </a:lnTo>
                <a:lnTo>
                  <a:pt x="282701" y="104775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186878" y="5202935"/>
            <a:ext cx="957580" cy="1232535"/>
          </a:xfrm>
          <a:custGeom>
            <a:avLst/>
            <a:gdLst/>
            <a:ahLst/>
            <a:cxnLst/>
            <a:rect l="l" t="t" r="r" b="b"/>
            <a:pathLst>
              <a:path w="957579" h="1232535">
                <a:moveTo>
                  <a:pt x="113656" y="72713"/>
                </a:moveTo>
                <a:lnTo>
                  <a:pt x="101491" y="36728"/>
                </a:lnTo>
                <a:lnTo>
                  <a:pt x="91362" y="40386"/>
                </a:lnTo>
                <a:lnTo>
                  <a:pt x="76884" y="48006"/>
                </a:lnTo>
                <a:lnTo>
                  <a:pt x="35725" y="74468"/>
                </a:lnTo>
                <a:lnTo>
                  <a:pt x="10184" y="110955"/>
                </a:lnTo>
                <a:lnTo>
                  <a:pt x="367" y="154479"/>
                </a:lnTo>
                <a:lnTo>
                  <a:pt x="0" y="170000"/>
                </a:lnTo>
                <a:lnTo>
                  <a:pt x="875" y="185832"/>
                </a:lnTo>
                <a:lnTo>
                  <a:pt x="9694" y="234011"/>
                </a:lnTo>
                <a:lnTo>
                  <a:pt x="25155" y="280737"/>
                </a:lnTo>
                <a:lnTo>
                  <a:pt x="38784" y="312253"/>
                </a:lnTo>
                <a:lnTo>
                  <a:pt x="38784" y="160781"/>
                </a:lnTo>
                <a:lnTo>
                  <a:pt x="39450" y="142125"/>
                </a:lnTo>
                <a:lnTo>
                  <a:pt x="66359" y="99513"/>
                </a:lnTo>
                <a:lnTo>
                  <a:pt x="108126" y="74675"/>
                </a:lnTo>
                <a:lnTo>
                  <a:pt x="113656" y="72713"/>
                </a:lnTo>
                <a:close/>
              </a:path>
              <a:path w="957579" h="1232535">
                <a:moveTo>
                  <a:pt x="957188" y="923452"/>
                </a:moveTo>
                <a:lnTo>
                  <a:pt x="950722" y="875822"/>
                </a:lnTo>
                <a:lnTo>
                  <a:pt x="936067" y="825195"/>
                </a:lnTo>
                <a:lnTo>
                  <a:pt x="914365" y="773178"/>
                </a:lnTo>
                <a:lnTo>
                  <a:pt x="886759" y="721376"/>
                </a:lnTo>
                <a:lnTo>
                  <a:pt x="854389" y="671395"/>
                </a:lnTo>
                <a:lnTo>
                  <a:pt x="818397" y="624840"/>
                </a:lnTo>
                <a:lnTo>
                  <a:pt x="779926" y="583318"/>
                </a:lnTo>
                <a:lnTo>
                  <a:pt x="740116" y="548433"/>
                </a:lnTo>
                <a:lnTo>
                  <a:pt x="700109" y="521791"/>
                </a:lnTo>
                <a:lnTo>
                  <a:pt x="664386" y="505968"/>
                </a:lnTo>
                <a:lnTo>
                  <a:pt x="611808" y="489966"/>
                </a:lnTo>
                <a:lnTo>
                  <a:pt x="559601" y="479543"/>
                </a:lnTo>
                <a:lnTo>
                  <a:pt x="508393" y="471847"/>
                </a:lnTo>
                <a:lnTo>
                  <a:pt x="456923" y="465920"/>
                </a:lnTo>
                <a:lnTo>
                  <a:pt x="405339" y="460751"/>
                </a:lnTo>
                <a:lnTo>
                  <a:pt x="388144" y="459022"/>
                </a:lnTo>
                <a:lnTo>
                  <a:pt x="336638" y="453289"/>
                </a:lnTo>
                <a:lnTo>
                  <a:pt x="285364" y="445954"/>
                </a:lnTo>
                <a:lnTo>
                  <a:pt x="236142" y="435864"/>
                </a:lnTo>
                <a:lnTo>
                  <a:pt x="188905" y="419767"/>
                </a:lnTo>
                <a:lnTo>
                  <a:pt x="146364" y="393060"/>
                </a:lnTo>
                <a:lnTo>
                  <a:pt x="110702" y="356914"/>
                </a:lnTo>
                <a:lnTo>
                  <a:pt x="88314" y="325374"/>
                </a:lnTo>
                <a:lnTo>
                  <a:pt x="77646" y="306324"/>
                </a:lnTo>
                <a:lnTo>
                  <a:pt x="71987" y="296471"/>
                </a:lnTo>
                <a:lnTo>
                  <a:pt x="57478" y="260659"/>
                </a:lnTo>
                <a:lnTo>
                  <a:pt x="44221" y="211781"/>
                </a:lnTo>
                <a:lnTo>
                  <a:pt x="39359" y="173780"/>
                </a:lnTo>
                <a:lnTo>
                  <a:pt x="38784" y="160781"/>
                </a:lnTo>
                <a:lnTo>
                  <a:pt x="38784" y="312253"/>
                </a:lnTo>
                <a:lnTo>
                  <a:pt x="71672" y="369401"/>
                </a:lnTo>
                <a:lnTo>
                  <a:pt x="98907" y="401037"/>
                </a:lnTo>
                <a:lnTo>
                  <a:pt x="136515" y="433604"/>
                </a:lnTo>
                <a:lnTo>
                  <a:pt x="178840" y="457121"/>
                </a:lnTo>
                <a:lnTo>
                  <a:pt x="215805" y="470092"/>
                </a:lnTo>
                <a:lnTo>
                  <a:pt x="260526" y="480060"/>
                </a:lnTo>
                <a:lnTo>
                  <a:pt x="310849" y="488177"/>
                </a:lnTo>
                <a:lnTo>
                  <a:pt x="359357" y="494264"/>
                </a:lnTo>
                <a:lnTo>
                  <a:pt x="440868" y="502577"/>
                </a:lnTo>
                <a:lnTo>
                  <a:pt x="457195" y="504264"/>
                </a:lnTo>
                <a:lnTo>
                  <a:pt x="506080" y="509974"/>
                </a:lnTo>
                <a:lnTo>
                  <a:pt x="554644" y="517354"/>
                </a:lnTo>
                <a:lnTo>
                  <a:pt x="602664" y="527304"/>
                </a:lnTo>
                <a:lnTo>
                  <a:pt x="649908" y="541020"/>
                </a:lnTo>
                <a:lnTo>
                  <a:pt x="694051" y="562442"/>
                </a:lnTo>
                <a:lnTo>
                  <a:pt x="728522" y="587605"/>
                </a:lnTo>
                <a:lnTo>
                  <a:pt x="763402" y="620398"/>
                </a:lnTo>
                <a:lnTo>
                  <a:pt x="797505" y="659258"/>
                </a:lnTo>
                <a:lnTo>
                  <a:pt x="829640" y="702622"/>
                </a:lnTo>
                <a:lnTo>
                  <a:pt x="858621" y="748926"/>
                </a:lnTo>
                <a:lnTo>
                  <a:pt x="883259" y="796605"/>
                </a:lnTo>
                <a:lnTo>
                  <a:pt x="902365" y="844096"/>
                </a:lnTo>
                <a:lnTo>
                  <a:pt x="914751" y="889835"/>
                </a:lnTo>
                <a:lnTo>
                  <a:pt x="919230" y="932258"/>
                </a:lnTo>
                <a:lnTo>
                  <a:pt x="919230" y="1029876"/>
                </a:lnTo>
                <a:lnTo>
                  <a:pt x="927326" y="1020739"/>
                </a:lnTo>
                <a:lnTo>
                  <a:pt x="947531" y="987868"/>
                </a:lnTo>
                <a:lnTo>
                  <a:pt x="956994" y="945641"/>
                </a:lnTo>
                <a:lnTo>
                  <a:pt x="957188" y="923452"/>
                </a:lnTo>
                <a:close/>
              </a:path>
              <a:path w="957579" h="1232535">
                <a:moveTo>
                  <a:pt x="215568" y="18287"/>
                </a:moveTo>
                <a:lnTo>
                  <a:pt x="89076" y="0"/>
                </a:lnTo>
                <a:lnTo>
                  <a:pt x="101491" y="36728"/>
                </a:lnTo>
                <a:lnTo>
                  <a:pt x="118794" y="30480"/>
                </a:lnTo>
                <a:lnTo>
                  <a:pt x="131748" y="66293"/>
                </a:lnTo>
                <a:lnTo>
                  <a:pt x="131748" y="102107"/>
                </a:lnTo>
                <a:lnTo>
                  <a:pt x="215568" y="18287"/>
                </a:lnTo>
                <a:close/>
              </a:path>
              <a:path w="957579" h="1232535">
                <a:moveTo>
                  <a:pt x="131748" y="66293"/>
                </a:moveTo>
                <a:lnTo>
                  <a:pt x="118794" y="30480"/>
                </a:lnTo>
                <a:lnTo>
                  <a:pt x="101491" y="36728"/>
                </a:lnTo>
                <a:lnTo>
                  <a:pt x="113656" y="72713"/>
                </a:lnTo>
                <a:lnTo>
                  <a:pt x="131748" y="66293"/>
                </a:lnTo>
                <a:close/>
              </a:path>
              <a:path w="957579" h="1232535">
                <a:moveTo>
                  <a:pt x="131748" y="102107"/>
                </a:moveTo>
                <a:lnTo>
                  <a:pt x="131748" y="66293"/>
                </a:lnTo>
                <a:lnTo>
                  <a:pt x="113656" y="72713"/>
                </a:lnTo>
                <a:lnTo>
                  <a:pt x="125652" y="108203"/>
                </a:lnTo>
                <a:lnTo>
                  <a:pt x="131748" y="102107"/>
                </a:lnTo>
                <a:close/>
              </a:path>
              <a:path w="957579" h="1232535">
                <a:moveTo>
                  <a:pt x="919230" y="1029876"/>
                </a:moveTo>
                <a:lnTo>
                  <a:pt x="919230" y="932258"/>
                </a:lnTo>
                <a:lnTo>
                  <a:pt x="918132" y="951738"/>
                </a:lnTo>
                <a:lnTo>
                  <a:pt x="916608" y="960882"/>
                </a:lnTo>
                <a:lnTo>
                  <a:pt x="888995" y="1006622"/>
                </a:lnTo>
                <a:lnTo>
                  <a:pt x="859251" y="1033682"/>
                </a:lnTo>
                <a:lnTo>
                  <a:pt x="822652" y="1059718"/>
                </a:lnTo>
                <a:lnTo>
                  <a:pt x="781169" y="1084670"/>
                </a:lnTo>
                <a:lnTo>
                  <a:pt x="736977" y="1108324"/>
                </a:lnTo>
                <a:lnTo>
                  <a:pt x="692199" y="1130508"/>
                </a:lnTo>
                <a:lnTo>
                  <a:pt x="628577" y="1160645"/>
                </a:lnTo>
                <a:lnTo>
                  <a:pt x="609377" y="1169766"/>
                </a:lnTo>
                <a:lnTo>
                  <a:pt x="561516" y="1194054"/>
                </a:lnTo>
                <a:lnTo>
                  <a:pt x="550848" y="1200912"/>
                </a:lnTo>
                <a:lnTo>
                  <a:pt x="572946" y="1232154"/>
                </a:lnTo>
                <a:lnTo>
                  <a:pt x="575994" y="1230630"/>
                </a:lnTo>
                <a:lnTo>
                  <a:pt x="578280" y="1228344"/>
                </a:lnTo>
                <a:lnTo>
                  <a:pt x="581328" y="1226820"/>
                </a:lnTo>
                <a:lnTo>
                  <a:pt x="633346" y="1200390"/>
                </a:lnTo>
                <a:lnTo>
                  <a:pt x="675837" y="1180332"/>
                </a:lnTo>
                <a:lnTo>
                  <a:pt x="698578" y="1169582"/>
                </a:lnTo>
                <a:lnTo>
                  <a:pt x="745634" y="1146660"/>
                </a:lnTo>
                <a:lnTo>
                  <a:pt x="792902" y="1121864"/>
                </a:lnTo>
                <a:lnTo>
                  <a:pt x="838119" y="1095223"/>
                </a:lnTo>
                <a:lnTo>
                  <a:pt x="879020" y="1066766"/>
                </a:lnTo>
                <a:lnTo>
                  <a:pt x="913341" y="1036522"/>
                </a:lnTo>
                <a:lnTo>
                  <a:pt x="919230" y="1029876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 txBox="1"/>
          <p:nvPr/>
        </p:nvSpPr>
        <p:spPr>
          <a:xfrm>
            <a:off x="1034929" y="1503161"/>
            <a:ext cx="423608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插入键值为40的记录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最终状态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R="576580" algn="r">
              <a:lnSpc>
                <a:spcPct val="100000"/>
              </a:lnSpc>
              <a:tabLst>
                <a:tab pos="43942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</a:t>
            </a: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40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319399" y="3313123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键值插入与结点分裂过程示意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插入及分裂完成后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0187" y="25618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0143" y="22189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291" y="22273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0509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8263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541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261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7217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9365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583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533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4615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683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783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004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587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764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957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542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642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863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446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0623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816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401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501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722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305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482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675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4260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360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581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164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341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534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399398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809355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231503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689720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007475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32675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791091" y="3963923"/>
            <a:ext cx="261620" cy="680720"/>
          </a:xfrm>
          <a:custGeom>
            <a:avLst/>
            <a:gdLst/>
            <a:ahLst/>
            <a:cxnLst/>
            <a:rect l="l" t="t" r="r" b="b"/>
            <a:pathLst>
              <a:path w="261619" h="680720">
                <a:moveTo>
                  <a:pt x="31078" y="607455"/>
                </a:moveTo>
                <a:lnTo>
                  <a:pt x="0" y="595884"/>
                </a:lnTo>
                <a:lnTo>
                  <a:pt x="9143" y="680466"/>
                </a:lnTo>
                <a:lnTo>
                  <a:pt x="26669" y="664222"/>
                </a:lnTo>
                <a:lnTo>
                  <a:pt x="26669" y="619506"/>
                </a:lnTo>
                <a:lnTo>
                  <a:pt x="31078" y="607455"/>
                </a:lnTo>
                <a:close/>
              </a:path>
              <a:path w="261619" h="680720">
                <a:moveTo>
                  <a:pt x="40108" y="610817"/>
                </a:moveTo>
                <a:lnTo>
                  <a:pt x="31078" y="607455"/>
                </a:lnTo>
                <a:lnTo>
                  <a:pt x="26669" y="619506"/>
                </a:lnTo>
                <a:lnTo>
                  <a:pt x="26669" y="623316"/>
                </a:lnTo>
                <a:lnTo>
                  <a:pt x="29717" y="625602"/>
                </a:lnTo>
                <a:lnTo>
                  <a:pt x="33527" y="625602"/>
                </a:lnTo>
                <a:lnTo>
                  <a:pt x="35813" y="622554"/>
                </a:lnTo>
                <a:lnTo>
                  <a:pt x="40108" y="610817"/>
                </a:lnTo>
                <a:close/>
              </a:path>
              <a:path w="261619" h="680720">
                <a:moveTo>
                  <a:pt x="71627" y="622554"/>
                </a:moveTo>
                <a:lnTo>
                  <a:pt x="40108" y="610817"/>
                </a:lnTo>
                <a:lnTo>
                  <a:pt x="35813" y="622554"/>
                </a:lnTo>
                <a:lnTo>
                  <a:pt x="33527" y="625602"/>
                </a:lnTo>
                <a:lnTo>
                  <a:pt x="29717" y="625602"/>
                </a:lnTo>
                <a:lnTo>
                  <a:pt x="26669" y="623316"/>
                </a:lnTo>
                <a:lnTo>
                  <a:pt x="26669" y="664222"/>
                </a:lnTo>
                <a:lnTo>
                  <a:pt x="71627" y="622554"/>
                </a:lnTo>
                <a:close/>
              </a:path>
              <a:path w="261619" h="680720">
                <a:moveTo>
                  <a:pt x="261365" y="6096"/>
                </a:moveTo>
                <a:lnTo>
                  <a:pt x="261365" y="2286"/>
                </a:lnTo>
                <a:lnTo>
                  <a:pt x="258317" y="0"/>
                </a:lnTo>
                <a:lnTo>
                  <a:pt x="255269" y="0"/>
                </a:lnTo>
                <a:lnTo>
                  <a:pt x="252221" y="3048"/>
                </a:lnTo>
                <a:lnTo>
                  <a:pt x="31078" y="607455"/>
                </a:lnTo>
                <a:lnTo>
                  <a:pt x="40108" y="610817"/>
                </a:lnTo>
                <a:lnTo>
                  <a:pt x="261365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41589" y="394487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113417" y="2747772"/>
            <a:ext cx="946150" cy="631825"/>
          </a:xfrm>
          <a:custGeom>
            <a:avLst/>
            <a:gdLst/>
            <a:ahLst/>
            <a:cxnLst/>
            <a:rect l="l" t="t" r="r" b="b"/>
            <a:pathLst>
              <a:path w="946150" h="631825">
                <a:moveTo>
                  <a:pt x="60824" y="585817"/>
                </a:moveTo>
                <a:lnTo>
                  <a:pt x="41909" y="557784"/>
                </a:lnTo>
                <a:lnTo>
                  <a:pt x="0" y="631698"/>
                </a:lnTo>
                <a:lnTo>
                  <a:pt x="48006" y="625643"/>
                </a:lnTo>
                <a:lnTo>
                  <a:pt x="48006" y="595884"/>
                </a:lnTo>
                <a:lnTo>
                  <a:pt x="50292" y="592836"/>
                </a:lnTo>
                <a:lnTo>
                  <a:pt x="60824" y="585817"/>
                </a:lnTo>
                <a:close/>
              </a:path>
              <a:path w="946150" h="631825">
                <a:moveTo>
                  <a:pt x="66025" y="593526"/>
                </a:moveTo>
                <a:lnTo>
                  <a:pt x="60824" y="585817"/>
                </a:lnTo>
                <a:lnTo>
                  <a:pt x="50292" y="592836"/>
                </a:lnTo>
                <a:lnTo>
                  <a:pt x="48006" y="595884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025" y="593526"/>
                </a:lnTo>
                <a:close/>
              </a:path>
              <a:path w="946150" h="631825">
                <a:moveTo>
                  <a:pt x="84581" y="621030"/>
                </a:moveTo>
                <a:lnTo>
                  <a:pt x="66025" y="593526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006" y="595884"/>
                </a:lnTo>
                <a:lnTo>
                  <a:pt x="48006" y="625643"/>
                </a:lnTo>
                <a:lnTo>
                  <a:pt x="84581" y="621030"/>
                </a:lnTo>
                <a:close/>
              </a:path>
              <a:path w="946150" h="631825">
                <a:moveTo>
                  <a:pt x="945642" y="5334"/>
                </a:moveTo>
                <a:lnTo>
                  <a:pt x="944880" y="2286"/>
                </a:lnTo>
                <a:lnTo>
                  <a:pt x="941832" y="0"/>
                </a:lnTo>
                <a:lnTo>
                  <a:pt x="938784" y="762"/>
                </a:lnTo>
                <a:lnTo>
                  <a:pt x="60824" y="585817"/>
                </a:lnTo>
                <a:lnTo>
                  <a:pt x="66025" y="593526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28763" y="4182617"/>
            <a:ext cx="8700135" cy="0"/>
          </a:xfrm>
          <a:custGeom>
            <a:avLst/>
            <a:gdLst/>
            <a:ahLst/>
            <a:cxnLst/>
            <a:rect l="l" t="t" r="r" b="b"/>
            <a:pathLst>
              <a:path w="8700135">
                <a:moveTo>
                  <a:pt x="0" y="0"/>
                </a:moveTo>
                <a:lnTo>
                  <a:pt x="8699754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765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554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3434" y="306324"/>
                </a:lnTo>
                <a:lnTo>
                  <a:pt x="43434" y="359664"/>
                </a:lnTo>
                <a:lnTo>
                  <a:pt x="76200" y="294132"/>
                </a:lnTo>
                <a:close/>
              </a:path>
              <a:path w="76200" h="370839">
                <a:moveTo>
                  <a:pt x="43434" y="29413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3434" y="294132"/>
                </a:lnTo>
                <a:close/>
              </a:path>
              <a:path w="76200" h="370839">
                <a:moveTo>
                  <a:pt x="43434" y="359664"/>
                </a:moveTo>
                <a:lnTo>
                  <a:pt x="43434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3434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73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064143" y="515112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5051"/>
                </a:lnTo>
                <a:lnTo>
                  <a:pt x="31851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8516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5495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8291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4289" y="310134"/>
                </a:lnTo>
                <a:lnTo>
                  <a:pt x="38099" y="311658"/>
                </a:lnTo>
                <a:lnTo>
                  <a:pt x="41147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147" y="310134"/>
                </a:lnTo>
                <a:lnTo>
                  <a:pt x="38099" y="311658"/>
                </a:lnTo>
                <a:lnTo>
                  <a:pt x="34289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37089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9278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048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340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6450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035943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5213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8009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506079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784983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127889" y="5879591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59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127889" y="5879591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59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135509" y="6222491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545465" y="587959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967613" y="58879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426593" y="621487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743586" y="621487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062863" y="621487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256654" y="6433565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40">
                <a:moveTo>
                  <a:pt x="76200" y="294132"/>
                </a:moveTo>
                <a:lnTo>
                  <a:pt x="0" y="294132"/>
                </a:lnTo>
                <a:lnTo>
                  <a:pt x="32766" y="359664"/>
                </a:lnTo>
                <a:lnTo>
                  <a:pt x="32766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40">
                <a:moveTo>
                  <a:pt x="42672" y="294132"/>
                </a:moveTo>
                <a:lnTo>
                  <a:pt x="42672" y="5334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2766" y="5334"/>
                </a:lnTo>
                <a:lnTo>
                  <a:pt x="32766" y="294132"/>
                </a:lnTo>
                <a:lnTo>
                  <a:pt x="42672" y="294132"/>
                </a:lnTo>
                <a:close/>
              </a:path>
              <a:path w="76200" h="370840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2766" y="306324"/>
                </a:lnTo>
                <a:lnTo>
                  <a:pt x="32766" y="359664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535559" y="6433565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40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40">
                <a:moveTo>
                  <a:pt x="43433" y="294132"/>
                </a:moveTo>
                <a:lnTo>
                  <a:pt x="43433" y="5334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5334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40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664843" y="5886450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664843" y="5886450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672451" y="6229350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082406" y="5886450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504555" y="589407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962772" y="622096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280527" y="622096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599805" y="622096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773796" y="6444996"/>
            <a:ext cx="114300" cy="365125"/>
          </a:xfrm>
          <a:custGeom>
            <a:avLst/>
            <a:gdLst/>
            <a:ahLst/>
            <a:cxnLst/>
            <a:rect l="l" t="t" r="r" b="b"/>
            <a:pathLst>
              <a:path w="114300" h="365125">
                <a:moveTo>
                  <a:pt x="114300" y="250698"/>
                </a:moveTo>
                <a:lnTo>
                  <a:pt x="0" y="250698"/>
                </a:lnTo>
                <a:lnTo>
                  <a:pt x="38100" y="326898"/>
                </a:lnTo>
                <a:lnTo>
                  <a:pt x="38100" y="269748"/>
                </a:lnTo>
                <a:lnTo>
                  <a:pt x="76200" y="269748"/>
                </a:lnTo>
                <a:lnTo>
                  <a:pt x="76200" y="326898"/>
                </a:lnTo>
                <a:lnTo>
                  <a:pt x="114300" y="250698"/>
                </a:lnTo>
                <a:close/>
              </a:path>
              <a:path w="114300" h="365125">
                <a:moveTo>
                  <a:pt x="76200" y="250698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0698"/>
                </a:lnTo>
                <a:lnTo>
                  <a:pt x="76200" y="250698"/>
                </a:lnTo>
                <a:close/>
              </a:path>
              <a:path w="114300" h="365125">
                <a:moveTo>
                  <a:pt x="76200" y="326898"/>
                </a:moveTo>
                <a:lnTo>
                  <a:pt x="76200" y="269748"/>
                </a:lnTo>
                <a:lnTo>
                  <a:pt x="38100" y="269748"/>
                </a:lnTo>
                <a:lnTo>
                  <a:pt x="38100" y="326898"/>
                </a:lnTo>
                <a:lnTo>
                  <a:pt x="57150" y="364998"/>
                </a:lnTo>
                <a:lnTo>
                  <a:pt x="76200" y="326898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072501" y="6440423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670503" y="5189220"/>
            <a:ext cx="972185" cy="971550"/>
          </a:xfrm>
          <a:custGeom>
            <a:avLst/>
            <a:gdLst/>
            <a:ahLst/>
            <a:cxnLst/>
            <a:rect l="l" t="t" r="r" b="b"/>
            <a:pathLst>
              <a:path w="972184" h="971550">
                <a:moveTo>
                  <a:pt x="933679" y="330407"/>
                </a:moveTo>
                <a:lnTo>
                  <a:pt x="933679" y="239610"/>
                </a:lnTo>
                <a:lnTo>
                  <a:pt x="933332" y="252720"/>
                </a:lnTo>
                <a:lnTo>
                  <a:pt x="930923" y="265345"/>
                </a:lnTo>
                <a:lnTo>
                  <a:pt x="901348" y="308328"/>
                </a:lnTo>
                <a:lnTo>
                  <a:pt x="869570" y="329483"/>
                </a:lnTo>
                <a:lnTo>
                  <a:pt x="835367" y="346699"/>
                </a:lnTo>
                <a:lnTo>
                  <a:pt x="789605" y="366522"/>
                </a:lnTo>
                <a:lnTo>
                  <a:pt x="743655" y="383645"/>
                </a:lnTo>
                <a:lnTo>
                  <a:pt x="691578" y="401617"/>
                </a:lnTo>
                <a:lnTo>
                  <a:pt x="639213" y="418750"/>
                </a:lnTo>
                <a:lnTo>
                  <a:pt x="586638" y="435255"/>
                </a:lnTo>
                <a:lnTo>
                  <a:pt x="533928" y="451343"/>
                </a:lnTo>
                <a:lnTo>
                  <a:pt x="428417" y="483108"/>
                </a:lnTo>
                <a:lnTo>
                  <a:pt x="399461" y="492252"/>
                </a:lnTo>
                <a:lnTo>
                  <a:pt x="371267" y="501395"/>
                </a:lnTo>
                <a:lnTo>
                  <a:pt x="343835" y="509778"/>
                </a:lnTo>
                <a:lnTo>
                  <a:pt x="317165" y="518922"/>
                </a:lnTo>
                <a:lnTo>
                  <a:pt x="274100" y="533400"/>
                </a:lnTo>
                <a:lnTo>
                  <a:pt x="237953" y="547005"/>
                </a:lnTo>
                <a:lnTo>
                  <a:pt x="201955" y="562656"/>
                </a:lnTo>
                <a:lnTo>
                  <a:pt x="166780" y="580550"/>
                </a:lnTo>
                <a:lnTo>
                  <a:pt x="133102" y="600882"/>
                </a:lnTo>
                <a:lnTo>
                  <a:pt x="101595" y="623848"/>
                </a:lnTo>
                <a:lnTo>
                  <a:pt x="72932" y="649645"/>
                </a:lnTo>
                <a:lnTo>
                  <a:pt x="47788" y="678467"/>
                </a:lnTo>
                <a:lnTo>
                  <a:pt x="26837" y="710511"/>
                </a:lnTo>
                <a:lnTo>
                  <a:pt x="10752" y="745974"/>
                </a:lnTo>
                <a:lnTo>
                  <a:pt x="935" y="784098"/>
                </a:lnTo>
                <a:lnTo>
                  <a:pt x="0" y="797770"/>
                </a:lnTo>
                <a:lnTo>
                  <a:pt x="184" y="811092"/>
                </a:lnTo>
                <a:lnTo>
                  <a:pt x="7774" y="848779"/>
                </a:lnTo>
                <a:lnTo>
                  <a:pt x="27718" y="881398"/>
                </a:lnTo>
                <a:lnTo>
                  <a:pt x="38273" y="891159"/>
                </a:lnTo>
                <a:lnTo>
                  <a:pt x="38273" y="797052"/>
                </a:lnTo>
                <a:lnTo>
                  <a:pt x="39035" y="789432"/>
                </a:lnTo>
                <a:lnTo>
                  <a:pt x="49639" y="751031"/>
                </a:lnTo>
                <a:lnTo>
                  <a:pt x="74586" y="706628"/>
                </a:lnTo>
                <a:lnTo>
                  <a:pt x="108217" y="668569"/>
                </a:lnTo>
                <a:lnTo>
                  <a:pt x="148662" y="636196"/>
                </a:lnTo>
                <a:lnTo>
                  <a:pt x="193315" y="609337"/>
                </a:lnTo>
                <a:lnTo>
                  <a:pt x="240678" y="587094"/>
                </a:lnTo>
                <a:lnTo>
                  <a:pt x="288515" y="569052"/>
                </a:lnTo>
                <a:lnTo>
                  <a:pt x="304211" y="563880"/>
                </a:lnTo>
                <a:lnTo>
                  <a:pt x="329357" y="554736"/>
                </a:lnTo>
                <a:lnTo>
                  <a:pt x="356027" y="546354"/>
                </a:lnTo>
                <a:lnTo>
                  <a:pt x="382697" y="537210"/>
                </a:lnTo>
                <a:lnTo>
                  <a:pt x="410891" y="528828"/>
                </a:lnTo>
                <a:lnTo>
                  <a:pt x="457343" y="514022"/>
                </a:lnTo>
                <a:lnTo>
                  <a:pt x="493990" y="502860"/>
                </a:lnTo>
                <a:lnTo>
                  <a:pt x="549167" y="486312"/>
                </a:lnTo>
                <a:lnTo>
                  <a:pt x="586000" y="475245"/>
                </a:lnTo>
                <a:lnTo>
                  <a:pt x="622798" y="464019"/>
                </a:lnTo>
                <a:lnTo>
                  <a:pt x="659499" y="452523"/>
                </a:lnTo>
                <a:lnTo>
                  <a:pt x="696040" y="440642"/>
                </a:lnTo>
                <a:lnTo>
                  <a:pt x="732360" y="428265"/>
                </a:lnTo>
                <a:lnTo>
                  <a:pt x="768394" y="415280"/>
                </a:lnTo>
                <a:lnTo>
                  <a:pt x="804083" y="401574"/>
                </a:lnTo>
                <a:lnTo>
                  <a:pt x="845231" y="384254"/>
                </a:lnTo>
                <a:lnTo>
                  <a:pt x="880044" y="367255"/>
                </a:lnTo>
                <a:lnTo>
                  <a:pt x="913310" y="346765"/>
                </a:lnTo>
                <a:lnTo>
                  <a:pt x="933129" y="330941"/>
                </a:lnTo>
                <a:lnTo>
                  <a:pt x="933679" y="330407"/>
                </a:lnTo>
                <a:close/>
              </a:path>
              <a:path w="972184" h="971550">
                <a:moveTo>
                  <a:pt x="320459" y="895485"/>
                </a:moveTo>
                <a:lnTo>
                  <a:pt x="317165" y="895375"/>
                </a:lnTo>
                <a:lnTo>
                  <a:pt x="286685" y="893826"/>
                </a:lnTo>
                <a:lnTo>
                  <a:pt x="252303" y="892746"/>
                </a:lnTo>
                <a:lnTo>
                  <a:pt x="240678" y="891900"/>
                </a:lnTo>
                <a:lnTo>
                  <a:pt x="216948" y="890334"/>
                </a:lnTo>
                <a:lnTo>
                  <a:pt x="203846" y="889439"/>
                </a:lnTo>
                <a:lnTo>
                  <a:pt x="162588" y="885858"/>
                </a:lnTo>
                <a:lnTo>
                  <a:pt x="121406" y="879987"/>
                </a:lnTo>
                <a:lnTo>
                  <a:pt x="84158" y="870614"/>
                </a:lnTo>
                <a:lnTo>
                  <a:pt x="58847" y="858774"/>
                </a:lnTo>
                <a:lnTo>
                  <a:pt x="57323" y="858012"/>
                </a:lnTo>
                <a:lnTo>
                  <a:pt x="56561" y="856488"/>
                </a:lnTo>
                <a:lnTo>
                  <a:pt x="52751" y="852678"/>
                </a:lnTo>
                <a:lnTo>
                  <a:pt x="49703" y="848106"/>
                </a:lnTo>
                <a:lnTo>
                  <a:pt x="38363" y="809794"/>
                </a:lnTo>
                <a:lnTo>
                  <a:pt x="38273" y="797052"/>
                </a:lnTo>
                <a:lnTo>
                  <a:pt x="38273" y="891159"/>
                </a:lnTo>
                <a:lnTo>
                  <a:pt x="42083" y="893063"/>
                </a:lnTo>
                <a:lnTo>
                  <a:pt x="52926" y="899492"/>
                </a:lnTo>
                <a:lnTo>
                  <a:pt x="64113" y="903984"/>
                </a:lnTo>
                <a:lnTo>
                  <a:pt x="112938" y="917082"/>
                </a:lnTo>
                <a:lnTo>
                  <a:pt x="152125" y="922952"/>
                </a:lnTo>
                <a:lnTo>
                  <a:pt x="193315" y="926799"/>
                </a:lnTo>
                <a:lnTo>
                  <a:pt x="229941" y="929379"/>
                </a:lnTo>
                <a:lnTo>
                  <a:pt x="242124" y="930245"/>
                </a:lnTo>
                <a:lnTo>
                  <a:pt x="253919" y="931163"/>
                </a:lnTo>
                <a:lnTo>
                  <a:pt x="285161" y="931926"/>
                </a:lnTo>
                <a:lnTo>
                  <a:pt x="304211" y="932888"/>
                </a:lnTo>
                <a:lnTo>
                  <a:pt x="314879" y="933450"/>
                </a:lnTo>
                <a:lnTo>
                  <a:pt x="318428" y="933572"/>
                </a:lnTo>
                <a:lnTo>
                  <a:pt x="320459" y="895485"/>
                </a:lnTo>
                <a:close/>
              </a:path>
              <a:path w="972184" h="971550">
                <a:moveTo>
                  <a:pt x="339263" y="961539"/>
                </a:moveTo>
                <a:lnTo>
                  <a:pt x="339263" y="896112"/>
                </a:lnTo>
                <a:lnTo>
                  <a:pt x="336977" y="934212"/>
                </a:lnTo>
                <a:lnTo>
                  <a:pt x="318428" y="933572"/>
                </a:lnTo>
                <a:lnTo>
                  <a:pt x="316403" y="971550"/>
                </a:lnTo>
                <a:lnTo>
                  <a:pt x="339263" y="961539"/>
                </a:lnTo>
                <a:close/>
              </a:path>
              <a:path w="972184" h="971550">
                <a:moveTo>
                  <a:pt x="339263" y="896112"/>
                </a:moveTo>
                <a:lnTo>
                  <a:pt x="320459" y="895485"/>
                </a:lnTo>
                <a:lnTo>
                  <a:pt x="318428" y="933572"/>
                </a:lnTo>
                <a:lnTo>
                  <a:pt x="336977" y="934212"/>
                </a:lnTo>
                <a:lnTo>
                  <a:pt x="339263" y="896112"/>
                </a:lnTo>
                <a:close/>
              </a:path>
              <a:path w="972184" h="971550">
                <a:moveTo>
                  <a:pt x="432989" y="920496"/>
                </a:moveTo>
                <a:lnTo>
                  <a:pt x="322499" y="857250"/>
                </a:lnTo>
                <a:lnTo>
                  <a:pt x="320459" y="895485"/>
                </a:lnTo>
                <a:lnTo>
                  <a:pt x="339263" y="896112"/>
                </a:lnTo>
                <a:lnTo>
                  <a:pt x="339263" y="961539"/>
                </a:lnTo>
                <a:lnTo>
                  <a:pt x="432989" y="920496"/>
                </a:lnTo>
                <a:close/>
              </a:path>
              <a:path w="972184" h="971550">
                <a:moveTo>
                  <a:pt x="971884" y="243675"/>
                </a:moveTo>
                <a:lnTo>
                  <a:pt x="964284" y="197179"/>
                </a:lnTo>
                <a:lnTo>
                  <a:pt x="944491" y="150971"/>
                </a:lnTo>
                <a:lnTo>
                  <a:pt x="917187" y="106254"/>
                </a:lnTo>
                <a:lnTo>
                  <a:pt x="867704" y="38311"/>
                </a:lnTo>
                <a:lnTo>
                  <a:pt x="858771" y="26111"/>
                </a:lnTo>
                <a:lnTo>
                  <a:pt x="850565" y="14478"/>
                </a:lnTo>
                <a:lnTo>
                  <a:pt x="847517" y="9144"/>
                </a:lnTo>
                <a:lnTo>
                  <a:pt x="845231" y="5334"/>
                </a:lnTo>
                <a:lnTo>
                  <a:pt x="843707" y="0"/>
                </a:lnTo>
                <a:lnTo>
                  <a:pt x="807893" y="12954"/>
                </a:lnTo>
                <a:lnTo>
                  <a:pt x="809417" y="18288"/>
                </a:lnTo>
                <a:lnTo>
                  <a:pt x="831154" y="52930"/>
                </a:lnTo>
                <a:lnTo>
                  <a:pt x="857148" y="87788"/>
                </a:lnTo>
                <a:lnTo>
                  <a:pt x="866622" y="100601"/>
                </a:lnTo>
                <a:lnTo>
                  <a:pt x="894752" y="141421"/>
                </a:lnTo>
                <a:lnTo>
                  <a:pt x="918350" y="184023"/>
                </a:lnTo>
                <a:lnTo>
                  <a:pt x="932159" y="226100"/>
                </a:lnTo>
                <a:lnTo>
                  <a:pt x="933679" y="239610"/>
                </a:lnTo>
                <a:lnTo>
                  <a:pt x="933679" y="330407"/>
                </a:lnTo>
                <a:lnTo>
                  <a:pt x="942005" y="322326"/>
                </a:lnTo>
                <a:lnTo>
                  <a:pt x="962609" y="289255"/>
                </a:lnTo>
                <a:lnTo>
                  <a:pt x="970898" y="259030"/>
                </a:lnTo>
                <a:lnTo>
                  <a:pt x="971884" y="24367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211709" y="3259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211709" y="3259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220091" y="3601973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629286" y="32590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051433" y="32666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510413" y="3593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828167" y="3593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146683" y="3593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748651" y="3265170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748651" y="3265170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756270" y="3608070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166227" y="326517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588375" y="327279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047355" y="360045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364346" y="360045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683625" y="360045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66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414901" y="3835908"/>
            <a:ext cx="1906270" cy="828040"/>
          </a:xfrm>
          <a:custGeom>
            <a:avLst/>
            <a:gdLst/>
            <a:ahLst/>
            <a:cxnLst/>
            <a:rect l="l" t="t" r="r" b="b"/>
            <a:pathLst>
              <a:path w="1906270" h="828039">
                <a:moveTo>
                  <a:pt x="107486" y="753561"/>
                </a:moveTo>
                <a:lnTo>
                  <a:pt x="99060" y="716279"/>
                </a:lnTo>
                <a:lnTo>
                  <a:pt x="0" y="797813"/>
                </a:lnTo>
                <a:lnTo>
                  <a:pt x="88392" y="818963"/>
                </a:lnTo>
                <a:lnTo>
                  <a:pt x="88392" y="758189"/>
                </a:lnTo>
                <a:lnTo>
                  <a:pt x="107486" y="753561"/>
                </a:lnTo>
                <a:close/>
              </a:path>
              <a:path w="1906270" h="828039">
                <a:moveTo>
                  <a:pt x="115856" y="790591"/>
                </a:moveTo>
                <a:lnTo>
                  <a:pt x="107486" y="753561"/>
                </a:lnTo>
                <a:lnTo>
                  <a:pt x="88392" y="758189"/>
                </a:lnTo>
                <a:lnTo>
                  <a:pt x="96774" y="794765"/>
                </a:lnTo>
                <a:lnTo>
                  <a:pt x="115856" y="790591"/>
                </a:lnTo>
                <a:close/>
              </a:path>
              <a:path w="1906270" h="828039">
                <a:moveTo>
                  <a:pt x="124206" y="827531"/>
                </a:moveTo>
                <a:lnTo>
                  <a:pt x="115856" y="790591"/>
                </a:lnTo>
                <a:lnTo>
                  <a:pt x="96774" y="794765"/>
                </a:lnTo>
                <a:lnTo>
                  <a:pt x="88392" y="758189"/>
                </a:lnTo>
                <a:lnTo>
                  <a:pt x="88392" y="818963"/>
                </a:lnTo>
                <a:lnTo>
                  <a:pt x="124206" y="827531"/>
                </a:lnTo>
                <a:close/>
              </a:path>
              <a:path w="1906270" h="828039">
                <a:moveTo>
                  <a:pt x="1905762" y="29717"/>
                </a:moveTo>
                <a:lnTo>
                  <a:pt x="1882139" y="0"/>
                </a:lnTo>
                <a:lnTo>
                  <a:pt x="1872234" y="8381"/>
                </a:lnTo>
                <a:lnTo>
                  <a:pt x="1860804" y="17525"/>
                </a:lnTo>
                <a:lnTo>
                  <a:pt x="1728790" y="142341"/>
                </a:lnTo>
                <a:lnTo>
                  <a:pt x="1685181" y="182626"/>
                </a:lnTo>
                <a:lnTo>
                  <a:pt x="1641052" y="221984"/>
                </a:lnTo>
                <a:lnTo>
                  <a:pt x="1595971" y="260257"/>
                </a:lnTo>
                <a:lnTo>
                  <a:pt x="1549508" y="297283"/>
                </a:lnTo>
                <a:lnTo>
                  <a:pt x="1501230" y="332903"/>
                </a:lnTo>
                <a:lnTo>
                  <a:pt x="1450707" y="366958"/>
                </a:lnTo>
                <a:lnTo>
                  <a:pt x="1397508" y="399287"/>
                </a:lnTo>
                <a:lnTo>
                  <a:pt x="1344168" y="428243"/>
                </a:lnTo>
                <a:lnTo>
                  <a:pt x="1298360" y="450406"/>
                </a:lnTo>
                <a:lnTo>
                  <a:pt x="1260860" y="466537"/>
                </a:lnTo>
                <a:lnTo>
                  <a:pt x="1222506" y="481711"/>
                </a:lnTo>
                <a:lnTo>
                  <a:pt x="1183472" y="496000"/>
                </a:lnTo>
                <a:lnTo>
                  <a:pt x="1143929" y="509475"/>
                </a:lnTo>
                <a:lnTo>
                  <a:pt x="1104050" y="522210"/>
                </a:lnTo>
                <a:lnTo>
                  <a:pt x="1064008" y="534274"/>
                </a:lnTo>
                <a:lnTo>
                  <a:pt x="1023976" y="545740"/>
                </a:lnTo>
                <a:lnTo>
                  <a:pt x="984125" y="556681"/>
                </a:lnTo>
                <a:lnTo>
                  <a:pt x="944629" y="567167"/>
                </a:lnTo>
                <a:lnTo>
                  <a:pt x="925068" y="572261"/>
                </a:lnTo>
                <a:lnTo>
                  <a:pt x="881634" y="583691"/>
                </a:lnTo>
                <a:lnTo>
                  <a:pt x="792480" y="605789"/>
                </a:lnTo>
                <a:lnTo>
                  <a:pt x="731673" y="619783"/>
                </a:lnTo>
                <a:lnTo>
                  <a:pt x="670853" y="633467"/>
                </a:lnTo>
                <a:lnTo>
                  <a:pt x="610019" y="646888"/>
                </a:lnTo>
                <a:lnTo>
                  <a:pt x="549167" y="660096"/>
                </a:lnTo>
                <a:lnTo>
                  <a:pt x="488299" y="673141"/>
                </a:lnTo>
                <a:lnTo>
                  <a:pt x="427411" y="686070"/>
                </a:lnTo>
                <a:lnTo>
                  <a:pt x="275099" y="718211"/>
                </a:lnTo>
                <a:lnTo>
                  <a:pt x="214134" y="731123"/>
                </a:lnTo>
                <a:lnTo>
                  <a:pt x="147828" y="745235"/>
                </a:lnTo>
                <a:lnTo>
                  <a:pt x="113537" y="752093"/>
                </a:lnTo>
                <a:lnTo>
                  <a:pt x="107486" y="753561"/>
                </a:lnTo>
                <a:lnTo>
                  <a:pt x="115856" y="790591"/>
                </a:lnTo>
                <a:lnTo>
                  <a:pt x="121157" y="789431"/>
                </a:lnTo>
                <a:lnTo>
                  <a:pt x="155448" y="781811"/>
                </a:lnTo>
                <a:lnTo>
                  <a:pt x="192024" y="774191"/>
                </a:lnTo>
                <a:lnTo>
                  <a:pt x="367185" y="737871"/>
                </a:lnTo>
                <a:lnTo>
                  <a:pt x="437228" y="723216"/>
                </a:lnTo>
                <a:lnTo>
                  <a:pt x="507233" y="708378"/>
                </a:lnTo>
                <a:lnTo>
                  <a:pt x="577181" y="693285"/>
                </a:lnTo>
                <a:lnTo>
                  <a:pt x="647055" y="677865"/>
                </a:lnTo>
                <a:lnTo>
                  <a:pt x="716837" y="662045"/>
                </a:lnTo>
                <a:lnTo>
                  <a:pt x="786511" y="645752"/>
                </a:lnTo>
                <a:lnTo>
                  <a:pt x="856057" y="628914"/>
                </a:lnTo>
                <a:lnTo>
                  <a:pt x="890778" y="620267"/>
                </a:lnTo>
                <a:lnTo>
                  <a:pt x="934974" y="609599"/>
                </a:lnTo>
                <a:lnTo>
                  <a:pt x="977646" y="598169"/>
                </a:lnTo>
                <a:lnTo>
                  <a:pt x="1032004" y="582888"/>
                </a:lnTo>
                <a:lnTo>
                  <a:pt x="1086310" y="567194"/>
                </a:lnTo>
                <a:lnTo>
                  <a:pt x="1140375" y="550670"/>
                </a:lnTo>
                <a:lnTo>
                  <a:pt x="1194011" y="532900"/>
                </a:lnTo>
                <a:lnTo>
                  <a:pt x="1247027" y="513466"/>
                </a:lnTo>
                <a:lnTo>
                  <a:pt x="1299236" y="491953"/>
                </a:lnTo>
                <a:lnTo>
                  <a:pt x="1389888" y="447293"/>
                </a:lnTo>
                <a:lnTo>
                  <a:pt x="1443599" y="416211"/>
                </a:lnTo>
                <a:lnTo>
                  <a:pt x="1495759" y="383004"/>
                </a:lnTo>
                <a:lnTo>
                  <a:pt x="1545665" y="347937"/>
                </a:lnTo>
                <a:lnTo>
                  <a:pt x="1593682" y="311217"/>
                </a:lnTo>
                <a:lnTo>
                  <a:pt x="1640180" y="273050"/>
                </a:lnTo>
                <a:lnTo>
                  <a:pt x="1685526" y="233642"/>
                </a:lnTo>
                <a:lnTo>
                  <a:pt x="1730087" y="193200"/>
                </a:lnTo>
                <a:lnTo>
                  <a:pt x="1885188" y="46481"/>
                </a:lnTo>
                <a:lnTo>
                  <a:pt x="1895856" y="38099"/>
                </a:lnTo>
                <a:lnTo>
                  <a:pt x="1905762" y="2971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594477" y="3845052"/>
            <a:ext cx="1088390" cy="831850"/>
          </a:xfrm>
          <a:custGeom>
            <a:avLst/>
            <a:gdLst/>
            <a:ahLst/>
            <a:cxnLst/>
            <a:rect l="l" t="t" r="r" b="b"/>
            <a:pathLst>
              <a:path w="1088390" h="831850">
                <a:moveTo>
                  <a:pt x="100983" y="759408"/>
                </a:moveTo>
                <a:lnTo>
                  <a:pt x="88392" y="723899"/>
                </a:lnTo>
                <a:lnTo>
                  <a:pt x="0" y="815339"/>
                </a:lnTo>
                <a:lnTo>
                  <a:pt x="83058" y="825847"/>
                </a:lnTo>
                <a:lnTo>
                  <a:pt x="83058" y="765809"/>
                </a:lnTo>
                <a:lnTo>
                  <a:pt x="100983" y="759408"/>
                </a:lnTo>
                <a:close/>
              </a:path>
              <a:path w="1088390" h="831850">
                <a:moveTo>
                  <a:pt x="113845" y="795679"/>
                </a:moveTo>
                <a:lnTo>
                  <a:pt x="100983" y="759408"/>
                </a:lnTo>
                <a:lnTo>
                  <a:pt x="83058" y="765809"/>
                </a:lnTo>
                <a:lnTo>
                  <a:pt x="96012" y="801623"/>
                </a:lnTo>
                <a:lnTo>
                  <a:pt x="113845" y="795679"/>
                </a:lnTo>
                <a:close/>
              </a:path>
              <a:path w="1088390" h="831850">
                <a:moveTo>
                  <a:pt x="126492" y="831341"/>
                </a:moveTo>
                <a:lnTo>
                  <a:pt x="113845" y="795679"/>
                </a:lnTo>
                <a:lnTo>
                  <a:pt x="96012" y="801623"/>
                </a:lnTo>
                <a:lnTo>
                  <a:pt x="83058" y="765809"/>
                </a:lnTo>
                <a:lnTo>
                  <a:pt x="83058" y="825847"/>
                </a:lnTo>
                <a:lnTo>
                  <a:pt x="126492" y="831341"/>
                </a:lnTo>
                <a:close/>
              </a:path>
              <a:path w="1088390" h="831850">
                <a:moveTo>
                  <a:pt x="1088136" y="12191"/>
                </a:moveTo>
                <a:lnTo>
                  <a:pt x="1051560" y="0"/>
                </a:lnTo>
                <a:lnTo>
                  <a:pt x="1049274" y="7619"/>
                </a:lnTo>
                <a:lnTo>
                  <a:pt x="1046988" y="17525"/>
                </a:lnTo>
                <a:lnTo>
                  <a:pt x="1044001" y="37501"/>
                </a:lnTo>
                <a:lnTo>
                  <a:pt x="1041364" y="57441"/>
                </a:lnTo>
                <a:lnTo>
                  <a:pt x="1029997" y="156173"/>
                </a:lnTo>
                <a:lnTo>
                  <a:pt x="1027399" y="175640"/>
                </a:lnTo>
                <a:lnTo>
                  <a:pt x="1021094" y="214198"/>
                </a:lnTo>
                <a:lnTo>
                  <a:pt x="1012654" y="252170"/>
                </a:lnTo>
                <a:lnTo>
                  <a:pt x="1001293" y="289458"/>
                </a:lnTo>
                <a:lnTo>
                  <a:pt x="986226" y="325965"/>
                </a:lnTo>
                <a:lnTo>
                  <a:pt x="966668" y="361591"/>
                </a:lnTo>
                <a:lnTo>
                  <a:pt x="941832" y="396239"/>
                </a:lnTo>
                <a:lnTo>
                  <a:pt x="916700" y="423650"/>
                </a:lnTo>
                <a:lnTo>
                  <a:pt x="908171" y="431662"/>
                </a:lnTo>
                <a:lnTo>
                  <a:pt x="868385" y="462211"/>
                </a:lnTo>
                <a:lnTo>
                  <a:pt x="834495" y="483316"/>
                </a:lnTo>
                <a:lnTo>
                  <a:pt x="799167" y="502621"/>
                </a:lnTo>
                <a:lnTo>
                  <a:pt x="764231" y="519899"/>
                </a:lnTo>
                <a:lnTo>
                  <a:pt x="703326" y="547115"/>
                </a:lnTo>
                <a:lnTo>
                  <a:pt x="673608" y="560069"/>
                </a:lnTo>
                <a:lnTo>
                  <a:pt x="623049" y="580114"/>
                </a:lnTo>
                <a:lnTo>
                  <a:pt x="572182" y="599547"/>
                </a:lnTo>
                <a:lnTo>
                  <a:pt x="521051" y="618428"/>
                </a:lnTo>
                <a:lnTo>
                  <a:pt x="469696" y="636812"/>
                </a:lnTo>
                <a:lnTo>
                  <a:pt x="418161" y="654758"/>
                </a:lnTo>
                <a:lnTo>
                  <a:pt x="366488" y="672321"/>
                </a:lnTo>
                <a:lnTo>
                  <a:pt x="314719" y="689560"/>
                </a:lnTo>
                <a:lnTo>
                  <a:pt x="262896" y="706532"/>
                </a:lnTo>
                <a:lnTo>
                  <a:pt x="211061" y="723293"/>
                </a:lnTo>
                <a:lnTo>
                  <a:pt x="159258" y="739901"/>
                </a:lnTo>
                <a:lnTo>
                  <a:pt x="131064" y="749045"/>
                </a:lnTo>
                <a:lnTo>
                  <a:pt x="104394" y="758189"/>
                </a:lnTo>
                <a:lnTo>
                  <a:pt x="100983" y="759408"/>
                </a:lnTo>
                <a:lnTo>
                  <a:pt x="113845" y="795679"/>
                </a:lnTo>
                <a:lnTo>
                  <a:pt x="116586" y="794765"/>
                </a:lnTo>
                <a:lnTo>
                  <a:pt x="143256" y="785621"/>
                </a:lnTo>
                <a:lnTo>
                  <a:pt x="171450" y="776477"/>
                </a:lnTo>
                <a:lnTo>
                  <a:pt x="197424" y="767831"/>
                </a:lnTo>
                <a:lnTo>
                  <a:pt x="223419" y="759231"/>
                </a:lnTo>
                <a:lnTo>
                  <a:pt x="327475" y="724996"/>
                </a:lnTo>
                <a:lnTo>
                  <a:pt x="353480" y="716402"/>
                </a:lnTo>
                <a:lnTo>
                  <a:pt x="405439" y="699067"/>
                </a:lnTo>
                <a:lnTo>
                  <a:pt x="457292" y="681433"/>
                </a:lnTo>
                <a:lnTo>
                  <a:pt x="508993" y="663379"/>
                </a:lnTo>
                <a:lnTo>
                  <a:pt x="560496" y="644782"/>
                </a:lnTo>
                <a:lnTo>
                  <a:pt x="611755" y="625522"/>
                </a:lnTo>
                <a:lnTo>
                  <a:pt x="662724" y="605477"/>
                </a:lnTo>
                <a:lnTo>
                  <a:pt x="718566" y="582167"/>
                </a:lnTo>
                <a:lnTo>
                  <a:pt x="748457" y="568805"/>
                </a:lnTo>
                <a:lnTo>
                  <a:pt x="759090" y="564103"/>
                </a:lnTo>
                <a:lnTo>
                  <a:pt x="804475" y="542746"/>
                </a:lnTo>
                <a:lnTo>
                  <a:pt x="839846" y="524269"/>
                </a:lnTo>
                <a:lnTo>
                  <a:pt x="874576" y="503919"/>
                </a:lnTo>
                <a:lnTo>
                  <a:pt x="907063" y="481908"/>
                </a:lnTo>
                <a:lnTo>
                  <a:pt x="944118" y="450341"/>
                </a:lnTo>
                <a:lnTo>
                  <a:pt x="972312" y="419099"/>
                </a:lnTo>
                <a:lnTo>
                  <a:pt x="997409" y="385078"/>
                </a:lnTo>
                <a:lnTo>
                  <a:pt x="1017691" y="349078"/>
                </a:lnTo>
                <a:lnTo>
                  <a:pt x="1033801" y="311407"/>
                </a:lnTo>
                <a:lnTo>
                  <a:pt x="1046379" y="272371"/>
                </a:lnTo>
                <a:lnTo>
                  <a:pt x="1056065" y="232276"/>
                </a:lnTo>
                <a:lnTo>
                  <a:pt x="1063501" y="191430"/>
                </a:lnTo>
                <a:lnTo>
                  <a:pt x="1069328" y="150140"/>
                </a:lnTo>
                <a:lnTo>
                  <a:pt x="1083564" y="26669"/>
                </a:lnTo>
                <a:lnTo>
                  <a:pt x="1085850" y="19811"/>
                </a:lnTo>
                <a:lnTo>
                  <a:pt x="1088136" y="1219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964565" y="3811523"/>
            <a:ext cx="530225" cy="2037080"/>
          </a:xfrm>
          <a:custGeom>
            <a:avLst/>
            <a:gdLst/>
            <a:ahLst/>
            <a:cxnLst/>
            <a:rect l="l" t="t" r="r" b="b"/>
            <a:pathLst>
              <a:path w="530225" h="2037079">
                <a:moveTo>
                  <a:pt x="529986" y="647303"/>
                </a:moveTo>
                <a:lnTo>
                  <a:pt x="528929" y="605790"/>
                </a:lnTo>
                <a:lnTo>
                  <a:pt x="524530" y="564593"/>
                </a:lnTo>
                <a:lnTo>
                  <a:pt x="516437" y="524034"/>
                </a:lnTo>
                <a:lnTo>
                  <a:pt x="504295" y="484433"/>
                </a:lnTo>
                <a:lnTo>
                  <a:pt x="487679" y="445008"/>
                </a:lnTo>
                <a:lnTo>
                  <a:pt x="480821" y="432054"/>
                </a:lnTo>
                <a:lnTo>
                  <a:pt x="473963" y="418338"/>
                </a:lnTo>
                <a:lnTo>
                  <a:pt x="448782" y="376578"/>
                </a:lnTo>
                <a:lnTo>
                  <a:pt x="419170" y="335896"/>
                </a:lnTo>
                <a:lnTo>
                  <a:pt x="387177" y="297850"/>
                </a:lnTo>
                <a:lnTo>
                  <a:pt x="352997" y="261992"/>
                </a:lnTo>
                <a:lnTo>
                  <a:pt x="316822" y="227873"/>
                </a:lnTo>
                <a:lnTo>
                  <a:pt x="278848" y="195048"/>
                </a:lnTo>
                <a:lnTo>
                  <a:pt x="239267" y="163067"/>
                </a:lnTo>
                <a:lnTo>
                  <a:pt x="183028" y="120852"/>
                </a:lnTo>
                <a:lnTo>
                  <a:pt x="121084" y="76364"/>
                </a:lnTo>
                <a:lnTo>
                  <a:pt x="110776" y="68936"/>
                </a:lnTo>
                <a:lnTo>
                  <a:pt x="70264" y="38310"/>
                </a:lnTo>
                <a:lnTo>
                  <a:pt x="41147" y="13716"/>
                </a:lnTo>
                <a:lnTo>
                  <a:pt x="28955" y="0"/>
                </a:lnTo>
                <a:lnTo>
                  <a:pt x="0" y="25146"/>
                </a:lnTo>
                <a:lnTo>
                  <a:pt x="30892" y="55197"/>
                </a:lnTo>
                <a:lnTo>
                  <a:pt x="70681" y="86867"/>
                </a:lnTo>
                <a:lnTo>
                  <a:pt x="102245" y="109776"/>
                </a:lnTo>
                <a:lnTo>
                  <a:pt x="134111" y="132266"/>
                </a:lnTo>
                <a:lnTo>
                  <a:pt x="144384" y="139550"/>
                </a:lnTo>
                <a:lnTo>
                  <a:pt x="154637" y="146902"/>
                </a:lnTo>
                <a:lnTo>
                  <a:pt x="164689" y="154231"/>
                </a:lnTo>
                <a:lnTo>
                  <a:pt x="174497" y="161544"/>
                </a:lnTo>
                <a:lnTo>
                  <a:pt x="195071" y="177546"/>
                </a:lnTo>
                <a:lnTo>
                  <a:pt x="216407" y="193547"/>
                </a:lnTo>
                <a:lnTo>
                  <a:pt x="253782" y="223557"/>
                </a:lnTo>
                <a:lnTo>
                  <a:pt x="290201" y="254915"/>
                </a:lnTo>
                <a:lnTo>
                  <a:pt x="325216" y="287831"/>
                </a:lnTo>
                <a:lnTo>
                  <a:pt x="358393" y="322527"/>
                </a:lnTo>
                <a:lnTo>
                  <a:pt x="389240" y="359163"/>
                </a:lnTo>
                <a:lnTo>
                  <a:pt x="417365" y="398018"/>
                </a:lnTo>
                <a:lnTo>
                  <a:pt x="440435" y="437388"/>
                </a:lnTo>
                <a:lnTo>
                  <a:pt x="447293" y="449580"/>
                </a:lnTo>
                <a:lnTo>
                  <a:pt x="453389" y="461772"/>
                </a:lnTo>
                <a:lnTo>
                  <a:pt x="458723" y="474726"/>
                </a:lnTo>
                <a:lnTo>
                  <a:pt x="464012" y="487109"/>
                </a:lnTo>
                <a:lnTo>
                  <a:pt x="476793" y="524001"/>
                </a:lnTo>
                <a:lnTo>
                  <a:pt x="487348" y="572997"/>
                </a:lnTo>
                <a:lnTo>
                  <a:pt x="491611" y="622425"/>
                </a:lnTo>
                <a:lnTo>
                  <a:pt x="491837" y="892103"/>
                </a:lnTo>
                <a:lnTo>
                  <a:pt x="502404" y="848592"/>
                </a:lnTo>
                <a:lnTo>
                  <a:pt x="512063" y="804672"/>
                </a:lnTo>
                <a:lnTo>
                  <a:pt x="518921" y="766572"/>
                </a:lnTo>
                <a:lnTo>
                  <a:pt x="525285" y="716324"/>
                </a:lnTo>
                <a:lnTo>
                  <a:pt x="529009" y="674996"/>
                </a:lnTo>
                <a:lnTo>
                  <a:pt x="529657" y="661156"/>
                </a:lnTo>
                <a:lnTo>
                  <a:pt x="529986" y="647303"/>
                </a:lnTo>
                <a:close/>
              </a:path>
              <a:path w="530225" h="2037079">
                <a:moveTo>
                  <a:pt x="62651" y="1922905"/>
                </a:moveTo>
                <a:lnTo>
                  <a:pt x="27431" y="1909572"/>
                </a:lnTo>
                <a:lnTo>
                  <a:pt x="39623" y="2036826"/>
                </a:lnTo>
                <a:lnTo>
                  <a:pt x="55625" y="2022114"/>
                </a:lnTo>
                <a:lnTo>
                  <a:pt x="55625" y="1940814"/>
                </a:lnTo>
                <a:lnTo>
                  <a:pt x="62651" y="1922905"/>
                </a:lnTo>
                <a:close/>
              </a:path>
              <a:path w="530225" h="2037079">
                <a:moveTo>
                  <a:pt x="98567" y="1936501"/>
                </a:moveTo>
                <a:lnTo>
                  <a:pt x="62651" y="1922905"/>
                </a:lnTo>
                <a:lnTo>
                  <a:pt x="55625" y="1940814"/>
                </a:lnTo>
                <a:lnTo>
                  <a:pt x="91439" y="1954530"/>
                </a:lnTo>
                <a:lnTo>
                  <a:pt x="98567" y="1936501"/>
                </a:lnTo>
                <a:close/>
              </a:path>
              <a:path w="530225" h="2037079">
                <a:moveTo>
                  <a:pt x="134111" y="1949958"/>
                </a:moveTo>
                <a:lnTo>
                  <a:pt x="98567" y="1936501"/>
                </a:lnTo>
                <a:lnTo>
                  <a:pt x="91439" y="1954530"/>
                </a:lnTo>
                <a:lnTo>
                  <a:pt x="55625" y="1940814"/>
                </a:lnTo>
                <a:lnTo>
                  <a:pt x="55625" y="2022114"/>
                </a:lnTo>
                <a:lnTo>
                  <a:pt x="134111" y="1949958"/>
                </a:lnTo>
                <a:close/>
              </a:path>
              <a:path w="530225" h="2037079">
                <a:moveTo>
                  <a:pt x="491837" y="892103"/>
                </a:moveTo>
                <a:lnTo>
                  <a:pt x="491837" y="634933"/>
                </a:lnTo>
                <a:lnTo>
                  <a:pt x="491765" y="647523"/>
                </a:lnTo>
                <a:lnTo>
                  <a:pt x="491415" y="660208"/>
                </a:lnTo>
                <a:lnTo>
                  <a:pt x="488885" y="698934"/>
                </a:lnTo>
                <a:lnTo>
                  <a:pt x="480821" y="761238"/>
                </a:lnTo>
                <a:lnTo>
                  <a:pt x="464548" y="840959"/>
                </a:lnTo>
                <a:lnTo>
                  <a:pt x="454109" y="884192"/>
                </a:lnTo>
                <a:lnTo>
                  <a:pt x="442717" y="927488"/>
                </a:lnTo>
                <a:lnTo>
                  <a:pt x="430445" y="970824"/>
                </a:lnTo>
                <a:lnTo>
                  <a:pt x="417350" y="1014222"/>
                </a:lnTo>
                <a:lnTo>
                  <a:pt x="403547" y="1057517"/>
                </a:lnTo>
                <a:lnTo>
                  <a:pt x="389065" y="1100825"/>
                </a:lnTo>
                <a:lnTo>
                  <a:pt x="373990" y="1144075"/>
                </a:lnTo>
                <a:lnTo>
                  <a:pt x="358379" y="1187281"/>
                </a:lnTo>
                <a:lnTo>
                  <a:pt x="325923" y="1273237"/>
                </a:lnTo>
                <a:lnTo>
                  <a:pt x="292231" y="1358610"/>
                </a:lnTo>
                <a:lnTo>
                  <a:pt x="94487" y="1841754"/>
                </a:lnTo>
                <a:lnTo>
                  <a:pt x="62651" y="1922905"/>
                </a:lnTo>
                <a:lnTo>
                  <a:pt x="98567" y="1936501"/>
                </a:lnTo>
                <a:lnTo>
                  <a:pt x="169163" y="1760220"/>
                </a:lnTo>
                <a:lnTo>
                  <a:pt x="208787" y="1664208"/>
                </a:lnTo>
                <a:lnTo>
                  <a:pt x="345683" y="1326743"/>
                </a:lnTo>
                <a:lnTo>
                  <a:pt x="378975" y="1240755"/>
                </a:lnTo>
                <a:lnTo>
                  <a:pt x="395100" y="1197567"/>
                </a:lnTo>
                <a:lnTo>
                  <a:pt x="410784" y="1154261"/>
                </a:lnTo>
                <a:lnTo>
                  <a:pt x="425958" y="1110848"/>
                </a:lnTo>
                <a:lnTo>
                  <a:pt x="440553" y="1067335"/>
                </a:lnTo>
                <a:lnTo>
                  <a:pt x="454499" y="1023731"/>
                </a:lnTo>
                <a:lnTo>
                  <a:pt x="467726" y="980046"/>
                </a:lnTo>
                <a:lnTo>
                  <a:pt x="480166" y="936289"/>
                </a:lnTo>
                <a:lnTo>
                  <a:pt x="491837" y="89210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783739" y="3794759"/>
            <a:ext cx="223520" cy="2080260"/>
          </a:xfrm>
          <a:custGeom>
            <a:avLst/>
            <a:gdLst/>
            <a:ahLst/>
            <a:cxnLst/>
            <a:rect l="l" t="t" r="r" b="b"/>
            <a:pathLst>
              <a:path w="223520" h="2080260">
                <a:moveTo>
                  <a:pt x="102833" y="4572"/>
                </a:moveTo>
                <a:lnTo>
                  <a:pt x="65495" y="0"/>
                </a:lnTo>
                <a:lnTo>
                  <a:pt x="63971" y="9144"/>
                </a:lnTo>
                <a:lnTo>
                  <a:pt x="46428" y="129018"/>
                </a:lnTo>
                <a:lnTo>
                  <a:pt x="23103" y="285896"/>
                </a:lnTo>
                <a:lnTo>
                  <a:pt x="14365" y="353710"/>
                </a:lnTo>
                <a:lnTo>
                  <a:pt x="7217" y="421574"/>
                </a:lnTo>
                <a:lnTo>
                  <a:pt x="2237" y="489291"/>
                </a:lnTo>
                <a:lnTo>
                  <a:pt x="0" y="556667"/>
                </a:lnTo>
                <a:lnTo>
                  <a:pt x="90" y="590165"/>
                </a:lnTo>
                <a:lnTo>
                  <a:pt x="3047" y="656661"/>
                </a:lnTo>
                <a:lnTo>
                  <a:pt x="8345" y="714756"/>
                </a:lnTo>
                <a:lnTo>
                  <a:pt x="38079" y="922393"/>
                </a:lnTo>
                <a:lnTo>
                  <a:pt x="38079" y="587649"/>
                </a:lnTo>
                <a:lnTo>
                  <a:pt x="38118" y="554503"/>
                </a:lnTo>
                <a:lnTo>
                  <a:pt x="40507" y="488026"/>
                </a:lnTo>
                <a:lnTo>
                  <a:pt x="45527" y="421394"/>
                </a:lnTo>
                <a:lnTo>
                  <a:pt x="52636" y="354715"/>
                </a:lnTo>
                <a:lnTo>
                  <a:pt x="61292" y="288097"/>
                </a:lnTo>
                <a:lnTo>
                  <a:pt x="102071" y="13716"/>
                </a:lnTo>
                <a:lnTo>
                  <a:pt x="102833" y="4572"/>
                </a:lnTo>
                <a:close/>
              </a:path>
              <a:path w="223520" h="2080260">
                <a:moveTo>
                  <a:pt x="185599" y="1964189"/>
                </a:moveTo>
                <a:lnTo>
                  <a:pt x="170651" y="1875282"/>
                </a:lnTo>
                <a:lnTo>
                  <a:pt x="156436" y="1766634"/>
                </a:lnTo>
                <a:lnTo>
                  <a:pt x="147328" y="1689438"/>
                </a:lnTo>
                <a:lnTo>
                  <a:pt x="135754" y="1573429"/>
                </a:lnTo>
                <a:lnTo>
                  <a:pt x="101133" y="1147550"/>
                </a:lnTo>
                <a:lnTo>
                  <a:pt x="89879" y="1031748"/>
                </a:lnTo>
                <a:lnTo>
                  <a:pt x="89117" y="1020318"/>
                </a:lnTo>
                <a:lnTo>
                  <a:pt x="84797" y="985197"/>
                </a:lnTo>
                <a:lnTo>
                  <a:pt x="74891" y="909643"/>
                </a:lnTo>
                <a:lnTo>
                  <a:pt x="52541" y="758952"/>
                </a:lnTo>
                <a:lnTo>
                  <a:pt x="43397" y="686562"/>
                </a:lnTo>
                <a:lnTo>
                  <a:pt x="40651" y="653692"/>
                </a:lnTo>
                <a:lnTo>
                  <a:pt x="38900" y="620717"/>
                </a:lnTo>
                <a:lnTo>
                  <a:pt x="38079" y="587649"/>
                </a:lnTo>
                <a:lnTo>
                  <a:pt x="38079" y="922393"/>
                </a:lnTo>
                <a:lnTo>
                  <a:pt x="46428" y="985604"/>
                </a:lnTo>
                <a:lnTo>
                  <a:pt x="51017" y="1024890"/>
                </a:lnTo>
                <a:lnTo>
                  <a:pt x="52541" y="1036320"/>
                </a:lnTo>
                <a:lnTo>
                  <a:pt x="74300" y="1285449"/>
                </a:lnTo>
                <a:lnTo>
                  <a:pt x="98589" y="1585452"/>
                </a:lnTo>
                <a:lnTo>
                  <a:pt x="109828" y="1697733"/>
                </a:lnTo>
                <a:lnTo>
                  <a:pt x="118574" y="1772446"/>
                </a:lnTo>
                <a:lnTo>
                  <a:pt x="133313" y="1880616"/>
                </a:lnTo>
                <a:lnTo>
                  <a:pt x="143981" y="1949958"/>
                </a:lnTo>
                <a:lnTo>
                  <a:pt x="148054" y="1971546"/>
                </a:lnTo>
                <a:lnTo>
                  <a:pt x="185599" y="1964189"/>
                </a:lnTo>
                <a:close/>
              </a:path>
              <a:path w="223520" h="2080260">
                <a:moveTo>
                  <a:pt x="188939" y="2080260"/>
                </a:moveTo>
                <a:lnTo>
                  <a:pt x="188939" y="1983486"/>
                </a:lnTo>
                <a:lnTo>
                  <a:pt x="151601" y="1990344"/>
                </a:lnTo>
                <a:lnTo>
                  <a:pt x="148054" y="1971546"/>
                </a:lnTo>
                <a:lnTo>
                  <a:pt x="110453" y="1978914"/>
                </a:lnTo>
                <a:lnTo>
                  <a:pt x="188939" y="2080260"/>
                </a:lnTo>
                <a:close/>
              </a:path>
              <a:path w="223520" h="2080260">
                <a:moveTo>
                  <a:pt x="188939" y="1983486"/>
                </a:moveTo>
                <a:lnTo>
                  <a:pt x="185599" y="1964189"/>
                </a:lnTo>
                <a:lnTo>
                  <a:pt x="148054" y="1971546"/>
                </a:lnTo>
                <a:lnTo>
                  <a:pt x="151601" y="1990344"/>
                </a:lnTo>
                <a:lnTo>
                  <a:pt x="188939" y="1983486"/>
                </a:lnTo>
                <a:close/>
              </a:path>
              <a:path w="223520" h="2080260">
                <a:moveTo>
                  <a:pt x="223229" y="1956816"/>
                </a:moveTo>
                <a:lnTo>
                  <a:pt x="185599" y="1964189"/>
                </a:lnTo>
                <a:lnTo>
                  <a:pt x="188939" y="1983486"/>
                </a:lnTo>
                <a:lnTo>
                  <a:pt x="188939" y="2080260"/>
                </a:lnTo>
                <a:lnTo>
                  <a:pt x="223229" y="1956816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180705" y="3771900"/>
            <a:ext cx="485140" cy="875030"/>
          </a:xfrm>
          <a:custGeom>
            <a:avLst/>
            <a:gdLst/>
            <a:ahLst/>
            <a:cxnLst/>
            <a:rect l="l" t="t" r="r" b="b"/>
            <a:pathLst>
              <a:path w="485140" h="875029">
                <a:moveTo>
                  <a:pt x="480902" y="627806"/>
                </a:moveTo>
                <a:lnTo>
                  <a:pt x="472440" y="579298"/>
                </a:lnTo>
                <a:lnTo>
                  <a:pt x="455266" y="543682"/>
                </a:lnTo>
                <a:lnTo>
                  <a:pt x="427268" y="507603"/>
                </a:lnTo>
                <a:lnTo>
                  <a:pt x="390144" y="470916"/>
                </a:lnTo>
                <a:lnTo>
                  <a:pt x="370073" y="453149"/>
                </a:lnTo>
                <a:lnTo>
                  <a:pt x="350959" y="434598"/>
                </a:lnTo>
                <a:lnTo>
                  <a:pt x="315247" y="395429"/>
                </a:lnTo>
                <a:lnTo>
                  <a:pt x="282304" y="353980"/>
                </a:lnTo>
                <a:lnTo>
                  <a:pt x="251425" y="310822"/>
                </a:lnTo>
                <a:lnTo>
                  <a:pt x="221908" y="266528"/>
                </a:lnTo>
                <a:lnTo>
                  <a:pt x="164142" y="176815"/>
                </a:lnTo>
                <a:lnTo>
                  <a:pt x="149451" y="154569"/>
                </a:lnTo>
                <a:lnTo>
                  <a:pt x="119155" y="110796"/>
                </a:lnTo>
                <a:lnTo>
                  <a:pt x="87052" y="68458"/>
                </a:lnTo>
                <a:lnTo>
                  <a:pt x="49530" y="23622"/>
                </a:lnTo>
                <a:lnTo>
                  <a:pt x="28194" y="0"/>
                </a:lnTo>
                <a:lnTo>
                  <a:pt x="0" y="25146"/>
                </a:lnTo>
                <a:lnTo>
                  <a:pt x="20574" y="48768"/>
                </a:lnTo>
                <a:lnTo>
                  <a:pt x="40386" y="72390"/>
                </a:lnTo>
                <a:lnTo>
                  <a:pt x="68133" y="108125"/>
                </a:lnTo>
                <a:lnTo>
                  <a:pt x="93612" y="142652"/>
                </a:lnTo>
                <a:lnTo>
                  <a:pt x="118316" y="177769"/>
                </a:lnTo>
                <a:lnTo>
                  <a:pt x="220980" y="332994"/>
                </a:lnTo>
                <a:lnTo>
                  <a:pt x="235458" y="354330"/>
                </a:lnTo>
                <a:lnTo>
                  <a:pt x="252306" y="377704"/>
                </a:lnTo>
                <a:lnTo>
                  <a:pt x="259609" y="388150"/>
                </a:lnTo>
                <a:lnTo>
                  <a:pt x="267234" y="398338"/>
                </a:lnTo>
                <a:lnTo>
                  <a:pt x="291753" y="427553"/>
                </a:lnTo>
                <a:lnTo>
                  <a:pt x="318148" y="455167"/>
                </a:lnTo>
                <a:lnTo>
                  <a:pt x="345655" y="481724"/>
                </a:lnTo>
                <a:lnTo>
                  <a:pt x="376428" y="510540"/>
                </a:lnTo>
                <a:lnTo>
                  <a:pt x="388620" y="522731"/>
                </a:lnTo>
                <a:lnTo>
                  <a:pt x="419579" y="558314"/>
                </a:lnTo>
                <a:lnTo>
                  <a:pt x="438949" y="600874"/>
                </a:lnTo>
                <a:lnTo>
                  <a:pt x="442692" y="771214"/>
                </a:lnTo>
                <a:lnTo>
                  <a:pt x="448332" y="773254"/>
                </a:lnTo>
                <a:lnTo>
                  <a:pt x="465257" y="722205"/>
                </a:lnTo>
                <a:lnTo>
                  <a:pt x="475885" y="679669"/>
                </a:lnTo>
                <a:lnTo>
                  <a:pt x="480782" y="640364"/>
                </a:lnTo>
                <a:lnTo>
                  <a:pt x="480902" y="627806"/>
                </a:lnTo>
                <a:close/>
              </a:path>
              <a:path w="485140" h="875029">
                <a:moveTo>
                  <a:pt x="412761" y="760388"/>
                </a:moveTo>
                <a:lnTo>
                  <a:pt x="377190" y="747522"/>
                </a:lnTo>
                <a:lnTo>
                  <a:pt x="391668" y="874776"/>
                </a:lnTo>
                <a:lnTo>
                  <a:pt x="406146" y="861010"/>
                </a:lnTo>
                <a:lnTo>
                  <a:pt x="406146" y="778764"/>
                </a:lnTo>
                <a:lnTo>
                  <a:pt x="412761" y="760388"/>
                </a:lnTo>
                <a:close/>
              </a:path>
              <a:path w="485140" h="875029">
                <a:moveTo>
                  <a:pt x="448332" y="773254"/>
                </a:moveTo>
                <a:lnTo>
                  <a:pt x="412761" y="760388"/>
                </a:lnTo>
                <a:lnTo>
                  <a:pt x="406146" y="778764"/>
                </a:lnTo>
                <a:lnTo>
                  <a:pt x="441960" y="790956"/>
                </a:lnTo>
                <a:lnTo>
                  <a:pt x="448332" y="773254"/>
                </a:lnTo>
                <a:close/>
              </a:path>
              <a:path w="485140" h="875029">
                <a:moveTo>
                  <a:pt x="484632" y="786384"/>
                </a:moveTo>
                <a:lnTo>
                  <a:pt x="448332" y="773254"/>
                </a:lnTo>
                <a:lnTo>
                  <a:pt x="441960" y="790956"/>
                </a:lnTo>
                <a:lnTo>
                  <a:pt x="406146" y="778764"/>
                </a:lnTo>
                <a:lnTo>
                  <a:pt x="406146" y="861010"/>
                </a:lnTo>
                <a:lnTo>
                  <a:pt x="484632" y="786384"/>
                </a:lnTo>
                <a:close/>
              </a:path>
              <a:path w="485140" h="875029">
                <a:moveTo>
                  <a:pt x="442692" y="771214"/>
                </a:moveTo>
                <a:lnTo>
                  <a:pt x="442692" y="633727"/>
                </a:lnTo>
                <a:lnTo>
                  <a:pt x="442282" y="644923"/>
                </a:lnTo>
                <a:lnTo>
                  <a:pt x="441168" y="656260"/>
                </a:lnTo>
                <a:lnTo>
                  <a:pt x="431143" y="703287"/>
                </a:lnTo>
                <a:lnTo>
                  <a:pt x="419862" y="740664"/>
                </a:lnTo>
                <a:lnTo>
                  <a:pt x="412761" y="760388"/>
                </a:lnTo>
                <a:lnTo>
                  <a:pt x="442692" y="77121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 txBox="1"/>
          <p:nvPr/>
        </p:nvSpPr>
        <p:spPr>
          <a:xfrm>
            <a:off x="4005205" y="2263849"/>
            <a:ext cx="69405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5212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</a:t>
            </a: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40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763907" y="3431995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124090" y="4699193"/>
            <a:ext cx="94805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  <a:tab pos="81978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2571906" y="4699193"/>
            <a:ext cx="57785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591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	11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000633" y="4718236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498717" y="4705274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8475843" y="4711378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6235579" y="5933641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772533" y="5940499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40	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41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319399" y="3313123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7856353" y="3319219"/>
            <a:ext cx="254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4437011" y="2688335"/>
            <a:ext cx="1719580" cy="734060"/>
          </a:xfrm>
          <a:custGeom>
            <a:avLst/>
            <a:gdLst/>
            <a:ahLst/>
            <a:cxnLst/>
            <a:rect l="l" t="t" r="r" b="b"/>
            <a:pathLst>
              <a:path w="1719579" h="734060">
                <a:moveTo>
                  <a:pt x="1648206" y="705611"/>
                </a:moveTo>
                <a:lnTo>
                  <a:pt x="1648206" y="676655"/>
                </a:lnTo>
                <a:lnTo>
                  <a:pt x="1630679" y="676655"/>
                </a:lnTo>
                <a:lnTo>
                  <a:pt x="1610105" y="677418"/>
                </a:lnTo>
                <a:lnTo>
                  <a:pt x="1571434" y="679765"/>
                </a:lnTo>
                <a:lnTo>
                  <a:pt x="1531971" y="682116"/>
                </a:lnTo>
                <a:lnTo>
                  <a:pt x="1492338" y="684310"/>
                </a:lnTo>
                <a:lnTo>
                  <a:pt x="1416716" y="687616"/>
                </a:lnTo>
                <a:lnTo>
                  <a:pt x="1378137" y="688624"/>
                </a:lnTo>
                <a:lnTo>
                  <a:pt x="1339640" y="689021"/>
                </a:lnTo>
                <a:lnTo>
                  <a:pt x="1301248" y="688693"/>
                </a:lnTo>
                <a:lnTo>
                  <a:pt x="1262981" y="687527"/>
                </a:lnTo>
                <a:lnTo>
                  <a:pt x="1224862" y="685409"/>
                </a:lnTo>
                <a:lnTo>
                  <a:pt x="1149151" y="677858"/>
                </a:lnTo>
                <a:lnTo>
                  <a:pt x="1074286" y="665128"/>
                </a:lnTo>
                <a:lnTo>
                  <a:pt x="1000440" y="646307"/>
                </a:lnTo>
                <a:lnTo>
                  <a:pt x="963952" y="634327"/>
                </a:lnTo>
                <a:lnTo>
                  <a:pt x="927783" y="620482"/>
                </a:lnTo>
                <a:lnTo>
                  <a:pt x="891954" y="604657"/>
                </a:lnTo>
                <a:lnTo>
                  <a:pt x="856488" y="586740"/>
                </a:lnTo>
                <a:lnTo>
                  <a:pt x="795527" y="553973"/>
                </a:lnTo>
                <a:lnTo>
                  <a:pt x="756000" y="530649"/>
                </a:lnTo>
                <a:lnTo>
                  <a:pt x="716869" y="506732"/>
                </a:lnTo>
                <a:lnTo>
                  <a:pt x="678106" y="482264"/>
                </a:lnTo>
                <a:lnTo>
                  <a:pt x="639684" y="457289"/>
                </a:lnTo>
                <a:lnTo>
                  <a:pt x="601576" y="431846"/>
                </a:lnTo>
                <a:lnTo>
                  <a:pt x="563753" y="405980"/>
                </a:lnTo>
                <a:lnTo>
                  <a:pt x="526188" y="379731"/>
                </a:lnTo>
                <a:lnTo>
                  <a:pt x="488854" y="353143"/>
                </a:lnTo>
                <a:lnTo>
                  <a:pt x="451722" y="326256"/>
                </a:lnTo>
                <a:lnTo>
                  <a:pt x="414766" y="299113"/>
                </a:lnTo>
                <a:lnTo>
                  <a:pt x="377957" y="271756"/>
                </a:lnTo>
                <a:lnTo>
                  <a:pt x="341268" y="244228"/>
                </a:lnTo>
                <a:lnTo>
                  <a:pt x="85490" y="50249"/>
                </a:lnTo>
                <a:lnTo>
                  <a:pt x="48767" y="22859"/>
                </a:lnTo>
                <a:lnTo>
                  <a:pt x="32003" y="10667"/>
                </a:lnTo>
                <a:lnTo>
                  <a:pt x="16001" y="0"/>
                </a:lnTo>
                <a:lnTo>
                  <a:pt x="0" y="23622"/>
                </a:lnTo>
                <a:lnTo>
                  <a:pt x="32765" y="46482"/>
                </a:lnTo>
                <a:lnTo>
                  <a:pt x="106199" y="101739"/>
                </a:lnTo>
                <a:lnTo>
                  <a:pt x="289128" y="240835"/>
                </a:lnTo>
                <a:lnTo>
                  <a:pt x="325814" y="268512"/>
                </a:lnTo>
                <a:lnTo>
                  <a:pt x="362594" y="296054"/>
                </a:lnTo>
                <a:lnTo>
                  <a:pt x="399497" y="323421"/>
                </a:lnTo>
                <a:lnTo>
                  <a:pt x="436548" y="350576"/>
                </a:lnTo>
                <a:lnTo>
                  <a:pt x="473773" y="377480"/>
                </a:lnTo>
                <a:lnTo>
                  <a:pt x="511200" y="404095"/>
                </a:lnTo>
                <a:lnTo>
                  <a:pt x="548855" y="430384"/>
                </a:lnTo>
                <a:lnTo>
                  <a:pt x="586763" y="456308"/>
                </a:lnTo>
                <a:lnTo>
                  <a:pt x="624953" y="481829"/>
                </a:lnTo>
                <a:lnTo>
                  <a:pt x="663450" y="506908"/>
                </a:lnTo>
                <a:lnTo>
                  <a:pt x="702280" y="531509"/>
                </a:lnTo>
                <a:lnTo>
                  <a:pt x="741472" y="555592"/>
                </a:lnTo>
                <a:lnTo>
                  <a:pt x="781049" y="579119"/>
                </a:lnTo>
                <a:lnTo>
                  <a:pt x="843533" y="612647"/>
                </a:lnTo>
                <a:lnTo>
                  <a:pt x="880175" y="630883"/>
                </a:lnTo>
                <a:lnTo>
                  <a:pt x="917030" y="647003"/>
                </a:lnTo>
                <a:lnTo>
                  <a:pt x="954096" y="661122"/>
                </a:lnTo>
                <a:lnTo>
                  <a:pt x="991366" y="673355"/>
                </a:lnTo>
                <a:lnTo>
                  <a:pt x="1028837" y="683817"/>
                </a:lnTo>
                <a:lnTo>
                  <a:pt x="1066503" y="692623"/>
                </a:lnTo>
                <a:lnTo>
                  <a:pt x="1104359" y="699888"/>
                </a:lnTo>
                <a:lnTo>
                  <a:pt x="1142401" y="705726"/>
                </a:lnTo>
                <a:lnTo>
                  <a:pt x="1180624" y="710253"/>
                </a:lnTo>
                <a:lnTo>
                  <a:pt x="1219023" y="713584"/>
                </a:lnTo>
                <a:lnTo>
                  <a:pt x="1257593" y="715833"/>
                </a:lnTo>
                <a:lnTo>
                  <a:pt x="1296330" y="717116"/>
                </a:lnTo>
                <a:lnTo>
                  <a:pt x="1335228" y="717547"/>
                </a:lnTo>
                <a:lnTo>
                  <a:pt x="1374282" y="717241"/>
                </a:lnTo>
                <a:lnTo>
                  <a:pt x="1413489" y="716314"/>
                </a:lnTo>
                <a:lnTo>
                  <a:pt x="1452842" y="714880"/>
                </a:lnTo>
                <a:lnTo>
                  <a:pt x="1494038" y="712964"/>
                </a:lnTo>
                <a:lnTo>
                  <a:pt x="1532737" y="710907"/>
                </a:lnTo>
                <a:lnTo>
                  <a:pt x="1571736" y="708686"/>
                </a:lnTo>
                <a:lnTo>
                  <a:pt x="1611630" y="706373"/>
                </a:lnTo>
                <a:lnTo>
                  <a:pt x="1630679" y="705641"/>
                </a:lnTo>
                <a:lnTo>
                  <a:pt x="1648206" y="705611"/>
                </a:lnTo>
                <a:close/>
              </a:path>
              <a:path w="1719579" h="734060">
                <a:moveTo>
                  <a:pt x="1719071" y="691133"/>
                </a:moveTo>
                <a:lnTo>
                  <a:pt x="1633727" y="647699"/>
                </a:lnTo>
                <a:lnTo>
                  <a:pt x="1633727" y="676655"/>
                </a:lnTo>
                <a:lnTo>
                  <a:pt x="1648206" y="676655"/>
                </a:lnTo>
                <a:lnTo>
                  <a:pt x="1648206" y="726566"/>
                </a:lnTo>
                <a:lnTo>
                  <a:pt x="1719071" y="691133"/>
                </a:lnTo>
                <a:close/>
              </a:path>
              <a:path w="1719579" h="734060">
                <a:moveTo>
                  <a:pt x="1648206" y="726566"/>
                </a:moveTo>
                <a:lnTo>
                  <a:pt x="1648206" y="705611"/>
                </a:lnTo>
                <a:lnTo>
                  <a:pt x="1633727" y="705611"/>
                </a:lnTo>
                <a:lnTo>
                  <a:pt x="1633727" y="733805"/>
                </a:lnTo>
                <a:lnTo>
                  <a:pt x="1648206" y="72656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715141" y="2675382"/>
            <a:ext cx="3165475" cy="608965"/>
          </a:xfrm>
          <a:custGeom>
            <a:avLst/>
            <a:gdLst/>
            <a:ahLst/>
            <a:cxnLst/>
            <a:rect l="l" t="t" r="r" b="b"/>
            <a:pathLst>
              <a:path w="3165475" h="608964">
                <a:moveTo>
                  <a:pt x="3067100" y="538102"/>
                </a:moveTo>
                <a:lnTo>
                  <a:pt x="3052572" y="531875"/>
                </a:lnTo>
                <a:lnTo>
                  <a:pt x="3017519" y="517397"/>
                </a:lnTo>
                <a:lnTo>
                  <a:pt x="2750046" y="397490"/>
                </a:lnTo>
                <a:lnTo>
                  <a:pt x="2703500" y="376764"/>
                </a:lnTo>
                <a:lnTo>
                  <a:pt x="2656871" y="356153"/>
                </a:lnTo>
                <a:lnTo>
                  <a:pt x="2610153" y="335697"/>
                </a:lnTo>
                <a:lnTo>
                  <a:pt x="2563341" y="315438"/>
                </a:lnTo>
                <a:lnTo>
                  <a:pt x="2516428" y="295417"/>
                </a:lnTo>
                <a:lnTo>
                  <a:pt x="2469411" y="275676"/>
                </a:lnTo>
                <a:lnTo>
                  <a:pt x="2422283" y="256254"/>
                </a:lnTo>
                <a:lnTo>
                  <a:pt x="2375039" y="237194"/>
                </a:lnTo>
                <a:lnTo>
                  <a:pt x="2327674" y="218536"/>
                </a:lnTo>
                <a:lnTo>
                  <a:pt x="2280182" y="200322"/>
                </a:lnTo>
                <a:lnTo>
                  <a:pt x="2232558" y="182593"/>
                </a:lnTo>
                <a:lnTo>
                  <a:pt x="2184797" y="165390"/>
                </a:lnTo>
                <a:lnTo>
                  <a:pt x="2136893" y="148754"/>
                </a:lnTo>
                <a:lnTo>
                  <a:pt x="2088841" y="132726"/>
                </a:lnTo>
                <a:lnTo>
                  <a:pt x="2040635" y="117347"/>
                </a:lnTo>
                <a:lnTo>
                  <a:pt x="1995677" y="103631"/>
                </a:lnTo>
                <a:lnTo>
                  <a:pt x="1950719" y="91439"/>
                </a:lnTo>
                <a:lnTo>
                  <a:pt x="1902535" y="79068"/>
                </a:lnTo>
                <a:lnTo>
                  <a:pt x="1854150" y="68374"/>
                </a:lnTo>
                <a:lnTo>
                  <a:pt x="1805583" y="59269"/>
                </a:lnTo>
                <a:lnTo>
                  <a:pt x="1756848" y="51667"/>
                </a:lnTo>
                <a:lnTo>
                  <a:pt x="1707965" y="45478"/>
                </a:lnTo>
                <a:lnTo>
                  <a:pt x="1658950" y="40615"/>
                </a:lnTo>
                <a:lnTo>
                  <a:pt x="1609821" y="36989"/>
                </a:lnTo>
                <a:lnTo>
                  <a:pt x="1560594" y="34514"/>
                </a:lnTo>
                <a:lnTo>
                  <a:pt x="1511286" y="33100"/>
                </a:lnTo>
                <a:lnTo>
                  <a:pt x="1461916" y="32661"/>
                </a:lnTo>
                <a:lnTo>
                  <a:pt x="1412499" y="33107"/>
                </a:lnTo>
                <a:lnTo>
                  <a:pt x="1363053" y="34352"/>
                </a:lnTo>
                <a:lnTo>
                  <a:pt x="1312742" y="36351"/>
                </a:lnTo>
                <a:lnTo>
                  <a:pt x="1263906" y="38898"/>
                </a:lnTo>
                <a:lnTo>
                  <a:pt x="1214713" y="41994"/>
                </a:lnTo>
                <a:lnTo>
                  <a:pt x="1165323" y="45551"/>
                </a:lnTo>
                <a:lnTo>
                  <a:pt x="1115990" y="49467"/>
                </a:lnTo>
                <a:lnTo>
                  <a:pt x="1066730" y="53653"/>
                </a:lnTo>
                <a:lnTo>
                  <a:pt x="1017562" y="58021"/>
                </a:lnTo>
                <a:lnTo>
                  <a:pt x="968501" y="62483"/>
                </a:lnTo>
                <a:lnTo>
                  <a:pt x="890015" y="69341"/>
                </a:lnTo>
                <a:lnTo>
                  <a:pt x="851915" y="72389"/>
                </a:lnTo>
                <a:lnTo>
                  <a:pt x="813815" y="76199"/>
                </a:lnTo>
                <a:lnTo>
                  <a:pt x="778001" y="78485"/>
                </a:lnTo>
                <a:lnTo>
                  <a:pt x="731145" y="82485"/>
                </a:lnTo>
                <a:lnTo>
                  <a:pt x="684254" y="84980"/>
                </a:lnTo>
                <a:lnTo>
                  <a:pt x="637333" y="86221"/>
                </a:lnTo>
                <a:lnTo>
                  <a:pt x="590389" y="86457"/>
                </a:lnTo>
                <a:lnTo>
                  <a:pt x="566911" y="86277"/>
                </a:lnTo>
                <a:lnTo>
                  <a:pt x="519945" y="85475"/>
                </a:lnTo>
                <a:lnTo>
                  <a:pt x="472973" y="84293"/>
                </a:lnTo>
                <a:lnTo>
                  <a:pt x="426000" y="82981"/>
                </a:lnTo>
                <a:lnTo>
                  <a:pt x="402516" y="82354"/>
                </a:lnTo>
                <a:lnTo>
                  <a:pt x="379034" y="81789"/>
                </a:lnTo>
                <a:lnTo>
                  <a:pt x="355426" y="81314"/>
                </a:lnTo>
                <a:lnTo>
                  <a:pt x="331665" y="80963"/>
                </a:lnTo>
                <a:lnTo>
                  <a:pt x="308609" y="80771"/>
                </a:lnTo>
                <a:lnTo>
                  <a:pt x="261136" y="78910"/>
                </a:lnTo>
                <a:lnTo>
                  <a:pt x="210805" y="76149"/>
                </a:lnTo>
                <a:lnTo>
                  <a:pt x="169940" y="71791"/>
                </a:lnTo>
                <a:lnTo>
                  <a:pt x="129387" y="63947"/>
                </a:lnTo>
                <a:lnTo>
                  <a:pt x="91830" y="51246"/>
                </a:lnTo>
                <a:lnTo>
                  <a:pt x="51053" y="24384"/>
                </a:lnTo>
                <a:lnTo>
                  <a:pt x="31241" y="0"/>
                </a:lnTo>
                <a:lnTo>
                  <a:pt x="0" y="21336"/>
                </a:lnTo>
                <a:lnTo>
                  <a:pt x="31869" y="58125"/>
                </a:lnTo>
                <a:lnTo>
                  <a:pt x="74407" y="85060"/>
                </a:lnTo>
                <a:lnTo>
                  <a:pt x="111409" y="98487"/>
                </a:lnTo>
                <a:lnTo>
                  <a:pt x="150904" y="107329"/>
                </a:lnTo>
                <a:lnTo>
                  <a:pt x="191205" y="112687"/>
                </a:lnTo>
                <a:lnTo>
                  <a:pt x="230620" y="115660"/>
                </a:lnTo>
                <a:lnTo>
                  <a:pt x="287273" y="118109"/>
                </a:lnTo>
                <a:lnTo>
                  <a:pt x="332080" y="119109"/>
                </a:lnTo>
                <a:lnTo>
                  <a:pt x="355555" y="119479"/>
                </a:lnTo>
                <a:lnTo>
                  <a:pt x="379136" y="119962"/>
                </a:lnTo>
                <a:lnTo>
                  <a:pt x="402800" y="120531"/>
                </a:lnTo>
                <a:lnTo>
                  <a:pt x="426425" y="121152"/>
                </a:lnTo>
                <a:lnTo>
                  <a:pt x="473584" y="122434"/>
                </a:lnTo>
                <a:lnTo>
                  <a:pt x="497129" y="123036"/>
                </a:lnTo>
                <a:lnTo>
                  <a:pt x="520660" y="123571"/>
                </a:lnTo>
                <a:lnTo>
                  <a:pt x="544182" y="124010"/>
                </a:lnTo>
                <a:lnTo>
                  <a:pt x="567702" y="124324"/>
                </a:lnTo>
                <a:lnTo>
                  <a:pt x="590389" y="124477"/>
                </a:lnTo>
                <a:lnTo>
                  <a:pt x="614759" y="124455"/>
                </a:lnTo>
                <a:lnTo>
                  <a:pt x="661881" y="123727"/>
                </a:lnTo>
                <a:lnTo>
                  <a:pt x="709116" y="121902"/>
                </a:lnTo>
                <a:lnTo>
                  <a:pt x="756513" y="118741"/>
                </a:lnTo>
                <a:lnTo>
                  <a:pt x="780287" y="116585"/>
                </a:lnTo>
                <a:lnTo>
                  <a:pt x="816863" y="113537"/>
                </a:lnTo>
                <a:lnTo>
                  <a:pt x="893063" y="107441"/>
                </a:lnTo>
                <a:lnTo>
                  <a:pt x="972311" y="99821"/>
                </a:lnTo>
                <a:lnTo>
                  <a:pt x="1020641" y="95696"/>
                </a:lnTo>
                <a:lnTo>
                  <a:pt x="1069105" y="91590"/>
                </a:lnTo>
                <a:lnTo>
                  <a:pt x="1117684" y="87597"/>
                </a:lnTo>
                <a:lnTo>
                  <a:pt x="1166357" y="83812"/>
                </a:lnTo>
                <a:lnTo>
                  <a:pt x="1215104" y="80330"/>
                </a:lnTo>
                <a:lnTo>
                  <a:pt x="1264143" y="77233"/>
                </a:lnTo>
                <a:lnTo>
                  <a:pt x="1313595" y="74619"/>
                </a:lnTo>
                <a:lnTo>
                  <a:pt x="1361592" y="72648"/>
                </a:lnTo>
                <a:lnTo>
                  <a:pt x="1410436" y="71324"/>
                </a:lnTo>
                <a:lnTo>
                  <a:pt x="1459253" y="70775"/>
                </a:lnTo>
                <a:lnTo>
                  <a:pt x="1508025" y="71097"/>
                </a:lnTo>
                <a:lnTo>
                  <a:pt x="1556730" y="72384"/>
                </a:lnTo>
                <a:lnTo>
                  <a:pt x="1605349" y="74731"/>
                </a:lnTo>
                <a:lnTo>
                  <a:pt x="1653861" y="78232"/>
                </a:lnTo>
                <a:lnTo>
                  <a:pt x="1702247" y="82982"/>
                </a:lnTo>
                <a:lnTo>
                  <a:pt x="1750487" y="89075"/>
                </a:lnTo>
                <a:lnTo>
                  <a:pt x="1798559" y="96607"/>
                </a:lnTo>
                <a:lnTo>
                  <a:pt x="1846445" y="105672"/>
                </a:lnTo>
                <a:lnTo>
                  <a:pt x="1894124" y="116364"/>
                </a:lnTo>
                <a:lnTo>
                  <a:pt x="1941575" y="128777"/>
                </a:lnTo>
                <a:lnTo>
                  <a:pt x="1985009" y="140969"/>
                </a:lnTo>
                <a:lnTo>
                  <a:pt x="2029967" y="153923"/>
                </a:lnTo>
                <a:lnTo>
                  <a:pt x="2078244" y="169326"/>
                </a:lnTo>
                <a:lnTo>
                  <a:pt x="2126276" y="185361"/>
                </a:lnTo>
                <a:lnTo>
                  <a:pt x="2174078" y="201989"/>
                </a:lnTo>
                <a:lnTo>
                  <a:pt x="2221666" y="219168"/>
                </a:lnTo>
                <a:lnTo>
                  <a:pt x="2269055" y="236857"/>
                </a:lnTo>
                <a:lnTo>
                  <a:pt x="2316261" y="255016"/>
                </a:lnTo>
                <a:lnTo>
                  <a:pt x="2363298" y="273604"/>
                </a:lnTo>
                <a:lnTo>
                  <a:pt x="2410183" y="292579"/>
                </a:lnTo>
                <a:lnTo>
                  <a:pt x="2456930" y="311902"/>
                </a:lnTo>
                <a:lnTo>
                  <a:pt x="2503555" y="331531"/>
                </a:lnTo>
                <a:lnTo>
                  <a:pt x="2550074" y="351426"/>
                </a:lnTo>
                <a:lnTo>
                  <a:pt x="2596500" y="371545"/>
                </a:lnTo>
                <a:lnTo>
                  <a:pt x="2642851" y="391848"/>
                </a:lnTo>
                <a:lnTo>
                  <a:pt x="2689141" y="412294"/>
                </a:lnTo>
                <a:lnTo>
                  <a:pt x="2920218" y="515239"/>
                </a:lnTo>
                <a:lnTo>
                  <a:pt x="2966466" y="535685"/>
                </a:lnTo>
                <a:lnTo>
                  <a:pt x="3002279" y="551687"/>
                </a:lnTo>
                <a:lnTo>
                  <a:pt x="3037331" y="566927"/>
                </a:lnTo>
                <a:lnTo>
                  <a:pt x="3052650" y="573340"/>
                </a:lnTo>
                <a:lnTo>
                  <a:pt x="3067100" y="538102"/>
                </a:lnTo>
                <a:close/>
              </a:path>
              <a:path w="3165475" h="608964">
                <a:moveTo>
                  <a:pt x="3084575" y="605497"/>
                </a:moveTo>
                <a:lnTo>
                  <a:pt x="3084575" y="545591"/>
                </a:lnTo>
                <a:lnTo>
                  <a:pt x="3070097" y="580643"/>
                </a:lnTo>
                <a:lnTo>
                  <a:pt x="3052650" y="573340"/>
                </a:lnTo>
                <a:lnTo>
                  <a:pt x="3038093" y="608837"/>
                </a:lnTo>
                <a:lnTo>
                  <a:pt x="3084575" y="605497"/>
                </a:lnTo>
                <a:close/>
              </a:path>
              <a:path w="3165475" h="608964">
                <a:moveTo>
                  <a:pt x="3084575" y="545591"/>
                </a:moveTo>
                <a:lnTo>
                  <a:pt x="3067100" y="538102"/>
                </a:lnTo>
                <a:lnTo>
                  <a:pt x="3052650" y="573340"/>
                </a:lnTo>
                <a:lnTo>
                  <a:pt x="3070097" y="580643"/>
                </a:lnTo>
                <a:lnTo>
                  <a:pt x="3084575" y="545591"/>
                </a:lnTo>
                <a:close/>
              </a:path>
              <a:path w="3165475" h="608964">
                <a:moveTo>
                  <a:pt x="3165347" y="599693"/>
                </a:moveTo>
                <a:lnTo>
                  <a:pt x="3081528" y="502919"/>
                </a:lnTo>
                <a:lnTo>
                  <a:pt x="3067100" y="538102"/>
                </a:lnTo>
                <a:lnTo>
                  <a:pt x="3084575" y="545591"/>
                </a:lnTo>
                <a:lnTo>
                  <a:pt x="3084575" y="605497"/>
                </a:lnTo>
                <a:lnTo>
                  <a:pt x="3165347" y="599693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273925" y="6357365"/>
            <a:ext cx="378460" cy="114300"/>
          </a:xfrm>
          <a:custGeom>
            <a:avLst/>
            <a:gdLst/>
            <a:ahLst/>
            <a:cxnLst/>
            <a:rect l="l" t="t" r="r" b="b"/>
            <a:pathLst>
              <a:path w="378459" h="114300">
                <a:moveTo>
                  <a:pt x="282701" y="76200"/>
                </a:moveTo>
                <a:lnTo>
                  <a:pt x="282701" y="38100"/>
                </a:lnTo>
                <a:lnTo>
                  <a:pt x="0" y="38100"/>
                </a:lnTo>
                <a:lnTo>
                  <a:pt x="0" y="76200"/>
                </a:lnTo>
                <a:lnTo>
                  <a:pt x="282701" y="76200"/>
                </a:lnTo>
                <a:close/>
              </a:path>
              <a:path w="378459" h="114300">
                <a:moveTo>
                  <a:pt x="377951" y="57150"/>
                </a:moveTo>
                <a:lnTo>
                  <a:pt x="263651" y="0"/>
                </a:lnTo>
                <a:lnTo>
                  <a:pt x="263651" y="38100"/>
                </a:lnTo>
                <a:lnTo>
                  <a:pt x="282701" y="38100"/>
                </a:lnTo>
                <a:lnTo>
                  <a:pt x="282701" y="104775"/>
                </a:lnTo>
                <a:lnTo>
                  <a:pt x="377951" y="57150"/>
                </a:lnTo>
                <a:close/>
              </a:path>
              <a:path w="378459" h="114300">
                <a:moveTo>
                  <a:pt x="282701" y="104775"/>
                </a:moveTo>
                <a:lnTo>
                  <a:pt x="282701" y="76200"/>
                </a:lnTo>
                <a:lnTo>
                  <a:pt x="263651" y="76200"/>
                </a:lnTo>
                <a:lnTo>
                  <a:pt x="263651" y="114300"/>
                </a:lnTo>
                <a:lnTo>
                  <a:pt x="282701" y="104775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186878" y="5202935"/>
            <a:ext cx="957580" cy="1232535"/>
          </a:xfrm>
          <a:custGeom>
            <a:avLst/>
            <a:gdLst/>
            <a:ahLst/>
            <a:cxnLst/>
            <a:rect l="l" t="t" r="r" b="b"/>
            <a:pathLst>
              <a:path w="957579" h="1232535">
                <a:moveTo>
                  <a:pt x="113656" y="72713"/>
                </a:moveTo>
                <a:lnTo>
                  <a:pt x="101491" y="36728"/>
                </a:lnTo>
                <a:lnTo>
                  <a:pt x="91362" y="40386"/>
                </a:lnTo>
                <a:lnTo>
                  <a:pt x="76884" y="48006"/>
                </a:lnTo>
                <a:lnTo>
                  <a:pt x="35725" y="74468"/>
                </a:lnTo>
                <a:lnTo>
                  <a:pt x="10184" y="110955"/>
                </a:lnTo>
                <a:lnTo>
                  <a:pt x="367" y="154479"/>
                </a:lnTo>
                <a:lnTo>
                  <a:pt x="0" y="170000"/>
                </a:lnTo>
                <a:lnTo>
                  <a:pt x="875" y="185832"/>
                </a:lnTo>
                <a:lnTo>
                  <a:pt x="9694" y="234011"/>
                </a:lnTo>
                <a:lnTo>
                  <a:pt x="25155" y="280737"/>
                </a:lnTo>
                <a:lnTo>
                  <a:pt x="38784" y="312253"/>
                </a:lnTo>
                <a:lnTo>
                  <a:pt x="38784" y="160781"/>
                </a:lnTo>
                <a:lnTo>
                  <a:pt x="39450" y="142125"/>
                </a:lnTo>
                <a:lnTo>
                  <a:pt x="66359" y="99513"/>
                </a:lnTo>
                <a:lnTo>
                  <a:pt x="108126" y="74675"/>
                </a:lnTo>
                <a:lnTo>
                  <a:pt x="113656" y="72713"/>
                </a:lnTo>
                <a:close/>
              </a:path>
              <a:path w="957579" h="1232535">
                <a:moveTo>
                  <a:pt x="957188" y="923452"/>
                </a:moveTo>
                <a:lnTo>
                  <a:pt x="950722" y="875822"/>
                </a:lnTo>
                <a:lnTo>
                  <a:pt x="936067" y="825195"/>
                </a:lnTo>
                <a:lnTo>
                  <a:pt x="914365" y="773178"/>
                </a:lnTo>
                <a:lnTo>
                  <a:pt x="886759" y="721376"/>
                </a:lnTo>
                <a:lnTo>
                  <a:pt x="854389" y="671395"/>
                </a:lnTo>
                <a:lnTo>
                  <a:pt x="818397" y="624840"/>
                </a:lnTo>
                <a:lnTo>
                  <a:pt x="779926" y="583318"/>
                </a:lnTo>
                <a:lnTo>
                  <a:pt x="740116" y="548433"/>
                </a:lnTo>
                <a:lnTo>
                  <a:pt x="700109" y="521791"/>
                </a:lnTo>
                <a:lnTo>
                  <a:pt x="664386" y="505968"/>
                </a:lnTo>
                <a:lnTo>
                  <a:pt x="611808" y="489966"/>
                </a:lnTo>
                <a:lnTo>
                  <a:pt x="559601" y="479543"/>
                </a:lnTo>
                <a:lnTo>
                  <a:pt x="508393" y="471847"/>
                </a:lnTo>
                <a:lnTo>
                  <a:pt x="456923" y="465920"/>
                </a:lnTo>
                <a:lnTo>
                  <a:pt x="405339" y="460751"/>
                </a:lnTo>
                <a:lnTo>
                  <a:pt x="388144" y="459022"/>
                </a:lnTo>
                <a:lnTo>
                  <a:pt x="336638" y="453289"/>
                </a:lnTo>
                <a:lnTo>
                  <a:pt x="285364" y="445954"/>
                </a:lnTo>
                <a:lnTo>
                  <a:pt x="236142" y="435864"/>
                </a:lnTo>
                <a:lnTo>
                  <a:pt x="188905" y="419767"/>
                </a:lnTo>
                <a:lnTo>
                  <a:pt x="146364" y="393060"/>
                </a:lnTo>
                <a:lnTo>
                  <a:pt x="110702" y="356914"/>
                </a:lnTo>
                <a:lnTo>
                  <a:pt x="88314" y="325374"/>
                </a:lnTo>
                <a:lnTo>
                  <a:pt x="77646" y="306324"/>
                </a:lnTo>
                <a:lnTo>
                  <a:pt x="71987" y="296471"/>
                </a:lnTo>
                <a:lnTo>
                  <a:pt x="57478" y="260659"/>
                </a:lnTo>
                <a:lnTo>
                  <a:pt x="44221" y="211781"/>
                </a:lnTo>
                <a:lnTo>
                  <a:pt x="39359" y="173780"/>
                </a:lnTo>
                <a:lnTo>
                  <a:pt x="38784" y="160781"/>
                </a:lnTo>
                <a:lnTo>
                  <a:pt x="38784" y="312253"/>
                </a:lnTo>
                <a:lnTo>
                  <a:pt x="71672" y="369401"/>
                </a:lnTo>
                <a:lnTo>
                  <a:pt x="98907" y="401037"/>
                </a:lnTo>
                <a:lnTo>
                  <a:pt x="136515" y="433604"/>
                </a:lnTo>
                <a:lnTo>
                  <a:pt x="178840" y="457121"/>
                </a:lnTo>
                <a:lnTo>
                  <a:pt x="215805" y="470092"/>
                </a:lnTo>
                <a:lnTo>
                  <a:pt x="260526" y="480060"/>
                </a:lnTo>
                <a:lnTo>
                  <a:pt x="310849" y="488177"/>
                </a:lnTo>
                <a:lnTo>
                  <a:pt x="359357" y="494264"/>
                </a:lnTo>
                <a:lnTo>
                  <a:pt x="440868" y="502577"/>
                </a:lnTo>
                <a:lnTo>
                  <a:pt x="457195" y="504264"/>
                </a:lnTo>
                <a:lnTo>
                  <a:pt x="506080" y="509974"/>
                </a:lnTo>
                <a:lnTo>
                  <a:pt x="554644" y="517354"/>
                </a:lnTo>
                <a:lnTo>
                  <a:pt x="602664" y="527304"/>
                </a:lnTo>
                <a:lnTo>
                  <a:pt x="649908" y="541020"/>
                </a:lnTo>
                <a:lnTo>
                  <a:pt x="694051" y="562442"/>
                </a:lnTo>
                <a:lnTo>
                  <a:pt x="728522" y="587605"/>
                </a:lnTo>
                <a:lnTo>
                  <a:pt x="763402" y="620398"/>
                </a:lnTo>
                <a:lnTo>
                  <a:pt x="797505" y="659258"/>
                </a:lnTo>
                <a:lnTo>
                  <a:pt x="829640" y="702622"/>
                </a:lnTo>
                <a:lnTo>
                  <a:pt x="858621" y="748926"/>
                </a:lnTo>
                <a:lnTo>
                  <a:pt x="883259" y="796605"/>
                </a:lnTo>
                <a:lnTo>
                  <a:pt x="902365" y="844096"/>
                </a:lnTo>
                <a:lnTo>
                  <a:pt x="914751" y="889835"/>
                </a:lnTo>
                <a:lnTo>
                  <a:pt x="919230" y="932258"/>
                </a:lnTo>
                <a:lnTo>
                  <a:pt x="919230" y="1029876"/>
                </a:lnTo>
                <a:lnTo>
                  <a:pt x="927326" y="1020739"/>
                </a:lnTo>
                <a:lnTo>
                  <a:pt x="947531" y="987868"/>
                </a:lnTo>
                <a:lnTo>
                  <a:pt x="956994" y="945641"/>
                </a:lnTo>
                <a:lnTo>
                  <a:pt x="957188" y="923452"/>
                </a:lnTo>
                <a:close/>
              </a:path>
              <a:path w="957579" h="1232535">
                <a:moveTo>
                  <a:pt x="215568" y="18287"/>
                </a:moveTo>
                <a:lnTo>
                  <a:pt x="89076" y="0"/>
                </a:lnTo>
                <a:lnTo>
                  <a:pt x="101491" y="36728"/>
                </a:lnTo>
                <a:lnTo>
                  <a:pt x="118794" y="30480"/>
                </a:lnTo>
                <a:lnTo>
                  <a:pt x="131748" y="66293"/>
                </a:lnTo>
                <a:lnTo>
                  <a:pt x="131748" y="102107"/>
                </a:lnTo>
                <a:lnTo>
                  <a:pt x="215568" y="18287"/>
                </a:lnTo>
                <a:close/>
              </a:path>
              <a:path w="957579" h="1232535">
                <a:moveTo>
                  <a:pt x="131748" y="66293"/>
                </a:moveTo>
                <a:lnTo>
                  <a:pt x="118794" y="30480"/>
                </a:lnTo>
                <a:lnTo>
                  <a:pt x="101491" y="36728"/>
                </a:lnTo>
                <a:lnTo>
                  <a:pt x="113656" y="72713"/>
                </a:lnTo>
                <a:lnTo>
                  <a:pt x="131748" y="66293"/>
                </a:lnTo>
                <a:close/>
              </a:path>
              <a:path w="957579" h="1232535">
                <a:moveTo>
                  <a:pt x="131748" y="102107"/>
                </a:moveTo>
                <a:lnTo>
                  <a:pt x="131748" y="66293"/>
                </a:lnTo>
                <a:lnTo>
                  <a:pt x="113656" y="72713"/>
                </a:lnTo>
                <a:lnTo>
                  <a:pt x="125652" y="108203"/>
                </a:lnTo>
                <a:lnTo>
                  <a:pt x="131748" y="102107"/>
                </a:lnTo>
                <a:close/>
              </a:path>
              <a:path w="957579" h="1232535">
                <a:moveTo>
                  <a:pt x="919230" y="1029876"/>
                </a:moveTo>
                <a:lnTo>
                  <a:pt x="919230" y="932258"/>
                </a:lnTo>
                <a:lnTo>
                  <a:pt x="918132" y="951738"/>
                </a:lnTo>
                <a:lnTo>
                  <a:pt x="916608" y="960882"/>
                </a:lnTo>
                <a:lnTo>
                  <a:pt x="888995" y="1006622"/>
                </a:lnTo>
                <a:lnTo>
                  <a:pt x="859251" y="1033682"/>
                </a:lnTo>
                <a:lnTo>
                  <a:pt x="822652" y="1059718"/>
                </a:lnTo>
                <a:lnTo>
                  <a:pt x="781169" y="1084670"/>
                </a:lnTo>
                <a:lnTo>
                  <a:pt x="736977" y="1108324"/>
                </a:lnTo>
                <a:lnTo>
                  <a:pt x="692199" y="1130508"/>
                </a:lnTo>
                <a:lnTo>
                  <a:pt x="628577" y="1160645"/>
                </a:lnTo>
                <a:lnTo>
                  <a:pt x="609377" y="1169766"/>
                </a:lnTo>
                <a:lnTo>
                  <a:pt x="561516" y="1194054"/>
                </a:lnTo>
                <a:lnTo>
                  <a:pt x="550848" y="1200912"/>
                </a:lnTo>
                <a:lnTo>
                  <a:pt x="572946" y="1232154"/>
                </a:lnTo>
                <a:lnTo>
                  <a:pt x="575994" y="1230630"/>
                </a:lnTo>
                <a:lnTo>
                  <a:pt x="578280" y="1228344"/>
                </a:lnTo>
                <a:lnTo>
                  <a:pt x="581328" y="1226820"/>
                </a:lnTo>
                <a:lnTo>
                  <a:pt x="633346" y="1200390"/>
                </a:lnTo>
                <a:lnTo>
                  <a:pt x="675837" y="1180332"/>
                </a:lnTo>
                <a:lnTo>
                  <a:pt x="698578" y="1169582"/>
                </a:lnTo>
                <a:lnTo>
                  <a:pt x="745634" y="1146660"/>
                </a:lnTo>
                <a:lnTo>
                  <a:pt x="792902" y="1121864"/>
                </a:lnTo>
                <a:lnTo>
                  <a:pt x="838119" y="1095223"/>
                </a:lnTo>
                <a:lnTo>
                  <a:pt x="879020" y="1066766"/>
                </a:lnTo>
                <a:lnTo>
                  <a:pt x="913341" y="1036522"/>
                </a:lnTo>
                <a:lnTo>
                  <a:pt x="919230" y="1029876"/>
                </a:lnTo>
                <a:close/>
              </a:path>
            </a:pathLst>
          </a:custGeom>
          <a:solidFill>
            <a:srgbClr val="66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 txBox="1"/>
          <p:nvPr/>
        </p:nvSpPr>
        <p:spPr>
          <a:xfrm>
            <a:off x="1034929" y="1503161"/>
            <a:ext cx="423608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插入键值为40的记录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最终状态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6" name="object 136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键值插入与结点分裂过程示意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插入及分裂完成后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397643" y="5698997"/>
            <a:ext cx="1681480" cy="1193800"/>
          </a:xfrm>
          <a:custGeom>
            <a:avLst/>
            <a:gdLst/>
            <a:ahLst/>
            <a:cxnLst/>
            <a:rect l="l" t="t" r="r" b="b"/>
            <a:pathLst>
              <a:path w="1681479" h="1193800">
                <a:moveTo>
                  <a:pt x="1680972" y="596646"/>
                </a:moveTo>
                <a:lnTo>
                  <a:pt x="1678184" y="547653"/>
                </a:lnTo>
                <a:lnTo>
                  <a:pt x="1669967" y="499763"/>
                </a:lnTo>
                <a:lnTo>
                  <a:pt x="1656537" y="453126"/>
                </a:lnTo>
                <a:lnTo>
                  <a:pt x="1638111" y="407895"/>
                </a:lnTo>
                <a:lnTo>
                  <a:pt x="1614904" y="364224"/>
                </a:lnTo>
                <a:lnTo>
                  <a:pt x="1587133" y="322264"/>
                </a:lnTo>
                <a:lnTo>
                  <a:pt x="1555016" y="282168"/>
                </a:lnTo>
                <a:lnTo>
                  <a:pt x="1518769" y="244089"/>
                </a:lnTo>
                <a:lnTo>
                  <a:pt x="1478608" y="208180"/>
                </a:lnTo>
                <a:lnTo>
                  <a:pt x="1434750" y="174593"/>
                </a:lnTo>
                <a:lnTo>
                  <a:pt x="1387412" y="143480"/>
                </a:lnTo>
                <a:lnTo>
                  <a:pt x="1336810" y="114994"/>
                </a:lnTo>
                <a:lnTo>
                  <a:pt x="1283160" y="89289"/>
                </a:lnTo>
                <a:lnTo>
                  <a:pt x="1226680" y="66515"/>
                </a:lnTo>
                <a:lnTo>
                  <a:pt x="1167586" y="46827"/>
                </a:lnTo>
                <a:lnTo>
                  <a:pt x="1106094" y="30376"/>
                </a:lnTo>
                <a:lnTo>
                  <a:pt x="1042422" y="17315"/>
                </a:lnTo>
                <a:lnTo>
                  <a:pt x="976785" y="7797"/>
                </a:lnTo>
                <a:lnTo>
                  <a:pt x="909401" y="1974"/>
                </a:lnTo>
                <a:lnTo>
                  <a:pt x="840486" y="0"/>
                </a:lnTo>
                <a:lnTo>
                  <a:pt x="771467" y="1974"/>
                </a:lnTo>
                <a:lnTo>
                  <a:pt x="704001" y="7797"/>
                </a:lnTo>
                <a:lnTo>
                  <a:pt x="638301" y="17315"/>
                </a:lnTo>
                <a:lnTo>
                  <a:pt x="574584" y="30376"/>
                </a:lnTo>
                <a:lnTo>
                  <a:pt x="513064" y="46827"/>
                </a:lnTo>
                <a:lnTo>
                  <a:pt x="453955" y="66515"/>
                </a:lnTo>
                <a:lnTo>
                  <a:pt x="397473" y="89289"/>
                </a:lnTo>
                <a:lnTo>
                  <a:pt x="343832" y="114994"/>
                </a:lnTo>
                <a:lnTo>
                  <a:pt x="293248" y="143480"/>
                </a:lnTo>
                <a:lnTo>
                  <a:pt x="245935" y="174593"/>
                </a:lnTo>
                <a:lnTo>
                  <a:pt x="202108" y="208180"/>
                </a:lnTo>
                <a:lnTo>
                  <a:pt x="161982" y="244089"/>
                </a:lnTo>
                <a:lnTo>
                  <a:pt x="125773" y="282168"/>
                </a:lnTo>
                <a:lnTo>
                  <a:pt x="93693" y="322264"/>
                </a:lnTo>
                <a:lnTo>
                  <a:pt x="65960" y="364224"/>
                </a:lnTo>
                <a:lnTo>
                  <a:pt x="42787" y="407895"/>
                </a:lnTo>
                <a:lnTo>
                  <a:pt x="24390" y="453126"/>
                </a:lnTo>
                <a:lnTo>
                  <a:pt x="10983" y="499763"/>
                </a:lnTo>
                <a:lnTo>
                  <a:pt x="2781" y="547653"/>
                </a:lnTo>
                <a:lnTo>
                  <a:pt x="0" y="596646"/>
                </a:lnTo>
                <a:lnTo>
                  <a:pt x="2781" y="645638"/>
                </a:lnTo>
                <a:lnTo>
                  <a:pt x="10983" y="693528"/>
                </a:lnTo>
                <a:lnTo>
                  <a:pt x="24390" y="740165"/>
                </a:lnTo>
                <a:lnTo>
                  <a:pt x="42787" y="785396"/>
                </a:lnTo>
                <a:lnTo>
                  <a:pt x="65960" y="829067"/>
                </a:lnTo>
                <a:lnTo>
                  <a:pt x="93693" y="871027"/>
                </a:lnTo>
                <a:lnTo>
                  <a:pt x="125773" y="911123"/>
                </a:lnTo>
                <a:lnTo>
                  <a:pt x="148590" y="935117"/>
                </a:lnTo>
                <a:lnTo>
                  <a:pt x="148590" y="596646"/>
                </a:lnTo>
                <a:lnTo>
                  <a:pt x="150880" y="556364"/>
                </a:lnTo>
                <a:lnTo>
                  <a:pt x="157634" y="516986"/>
                </a:lnTo>
                <a:lnTo>
                  <a:pt x="168675" y="478636"/>
                </a:lnTo>
                <a:lnTo>
                  <a:pt x="183824" y="441441"/>
                </a:lnTo>
                <a:lnTo>
                  <a:pt x="202906" y="405526"/>
                </a:lnTo>
                <a:lnTo>
                  <a:pt x="225742" y="371017"/>
                </a:lnTo>
                <a:lnTo>
                  <a:pt x="252156" y="338040"/>
                </a:lnTo>
                <a:lnTo>
                  <a:pt x="281970" y="306720"/>
                </a:lnTo>
                <a:lnTo>
                  <a:pt x="315007" y="277183"/>
                </a:lnTo>
                <a:lnTo>
                  <a:pt x="351091" y="249555"/>
                </a:lnTo>
                <a:lnTo>
                  <a:pt x="390043" y="223961"/>
                </a:lnTo>
                <a:lnTo>
                  <a:pt x="431688" y="200527"/>
                </a:lnTo>
                <a:lnTo>
                  <a:pt x="475847" y="179380"/>
                </a:lnTo>
                <a:lnTo>
                  <a:pt x="522343" y="160644"/>
                </a:lnTo>
                <a:lnTo>
                  <a:pt x="570999" y="144446"/>
                </a:lnTo>
                <a:lnTo>
                  <a:pt x="621639" y="130911"/>
                </a:lnTo>
                <a:lnTo>
                  <a:pt x="674085" y="120165"/>
                </a:lnTo>
                <a:lnTo>
                  <a:pt x="728159" y="112334"/>
                </a:lnTo>
                <a:lnTo>
                  <a:pt x="783685" y="107542"/>
                </a:lnTo>
                <a:lnTo>
                  <a:pt x="840486" y="105918"/>
                </a:lnTo>
                <a:lnTo>
                  <a:pt x="897177" y="107542"/>
                </a:lnTo>
                <a:lnTo>
                  <a:pt x="952605" y="112334"/>
                </a:lnTo>
                <a:lnTo>
                  <a:pt x="1006592" y="120165"/>
                </a:lnTo>
                <a:lnTo>
                  <a:pt x="1058960" y="130911"/>
                </a:lnTo>
                <a:lnTo>
                  <a:pt x="1109531" y="144446"/>
                </a:lnTo>
                <a:lnTo>
                  <a:pt x="1158127" y="160644"/>
                </a:lnTo>
                <a:lnTo>
                  <a:pt x="1204572" y="179380"/>
                </a:lnTo>
                <a:lnTo>
                  <a:pt x="1248686" y="200527"/>
                </a:lnTo>
                <a:lnTo>
                  <a:pt x="1290292" y="223961"/>
                </a:lnTo>
                <a:lnTo>
                  <a:pt x="1329213" y="249555"/>
                </a:lnTo>
                <a:lnTo>
                  <a:pt x="1365271" y="277183"/>
                </a:lnTo>
                <a:lnTo>
                  <a:pt x="1398288" y="306720"/>
                </a:lnTo>
                <a:lnTo>
                  <a:pt x="1428086" y="338040"/>
                </a:lnTo>
                <a:lnTo>
                  <a:pt x="1454488" y="371017"/>
                </a:lnTo>
                <a:lnTo>
                  <a:pt x="1477315" y="405526"/>
                </a:lnTo>
                <a:lnTo>
                  <a:pt x="1496391" y="441441"/>
                </a:lnTo>
                <a:lnTo>
                  <a:pt x="1511537" y="478636"/>
                </a:lnTo>
                <a:lnTo>
                  <a:pt x="1522575" y="516986"/>
                </a:lnTo>
                <a:lnTo>
                  <a:pt x="1529329" y="556364"/>
                </a:lnTo>
                <a:lnTo>
                  <a:pt x="1531620" y="596646"/>
                </a:lnTo>
                <a:lnTo>
                  <a:pt x="1531620" y="935702"/>
                </a:lnTo>
                <a:lnTo>
                  <a:pt x="1555016" y="911123"/>
                </a:lnTo>
                <a:lnTo>
                  <a:pt x="1587133" y="871027"/>
                </a:lnTo>
                <a:lnTo>
                  <a:pt x="1614904" y="829067"/>
                </a:lnTo>
                <a:lnTo>
                  <a:pt x="1638111" y="785396"/>
                </a:lnTo>
                <a:lnTo>
                  <a:pt x="1656537" y="740165"/>
                </a:lnTo>
                <a:lnTo>
                  <a:pt x="1669967" y="693528"/>
                </a:lnTo>
                <a:lnTo>
                  <a:pt x="1678184" y="645638"/>
                </a:lnTo>
                <a:lnTo>
                  <a:pt x="1680972" y="596646"/>
                </a:lnTo>
                <a:close/>
              </a:path>
              <a:path w="1681479" h="1193800">
                <a:moveTo>
                  <a:pt x="1531620" y="935702"/>
                </a:moveTo>
                <a:lnTo>
                  <a:pt x="1531620" y="596646"/>
                </a:lnTo>
                <a:lnTo>
                  <a:pt x="1529329" y="636932"/>
                </a:lnTo>
                <a:lnTo>
                  <a:pt x="1522575" y="676326"/>
                </a:lnTo>
                <a:lnTo>
                  <a:pt x="1511537" y="714701"/>
                </a:lnTo>
                <a:lnTo>
                  <a:pt x="1496391" y="751929"/>
                </a:lnTo>
                <a:lnTo>
                  <a:pt x="1477315" y="787884"/>
                </a:lnTo>
                <a:lnTo>
                  <a:pt x="1454488" y="822438"/>
                </a:lnTo>
                <a:lnTo>
                  <a:pt x="1428086" y="855466"/>
                </a:lnTo>
                <a:lnTo>
                  <a:pt x="1398288" y="886839"/>
                </a:lnTo>
                <a:lnTo>
                  <a:pt x="1365271" y="916432"/>
                </a:lnTo>
                <a:lnTo>
                  <a:pt x="1329213" y="944118"/>
                </a:lnTo>
                <a:lnTo>
                  <a:pt x="1290292" y="969768"/>
                </a:lnTo>
                <a:lnTo>
                  <a:pt x="1248686" y="993257"/>
                </a:lnTo>
                <a:lnTo>
                  <a:pt x="1204572" y="1014458"/>
                </a:lnTo>
                <a:lnTo>
                  <a:pt x="1158127" y="1033244"/>
                </a:lnTo>
                <a:lnTo>
                  <a:pt x="1109531" y="1049488"/>
                </a:lnTo>
                <a:lnTo>
                  <a:pt x="1058960" y="1063063"/>
                </a:lnTo>
                <a:lnTo>
                  <a:pt x="1006592" y="1073842"/>
                </a:lnTo>
                <a:lnTo>
                  <a:pt x="952605" y="1081698"/>
                </a:lnTo>
                <a:lnTo>
                  <a:pt x="897177" y="1086505"/>
                </a:lnTo>
                <a:lnTo>
                  <a:pt x="840486" y="1088136"/>
                </a:lnTo>
                <a:lnTo>
                  <a:pt x="783685" y="1086505"/>
                </a:lnTo>
                <a:lnTo>
                  <a:pt x="728159" y="1081698"/>
                </a:lnTo>
                <a:lnTo>
                  <a:pt x="674085" y="1073842"/>
                </a:lnTo>
                <a:lnTo>
                  <a:pt x="621639" y="1063063"/>
                </a:lnTo>
                <a:lnTo>
                  <a:pt x="570999" y="1049488"/>
                </a:lnTo>
                <a:lnTo>
                  <a:pt x="522343" y="1033244"/>
                </a:lnTo>
                <a:lnTo>
                  <a:pt x="475847" y="1014458"/>
                </a:lnTo>
                <a:lnTo>
                  <a:pt x="431688" y="993257"/>
                </a:lnTo>
                <a:lnTo>
                  <a:pt x="390043" y="969768"/>
                </a:lnTo>
                <a:lnTo>
                  <a:pt x="351091" y="944118"/>
                </a:lnTo>
                <a:lnTo>
                  <a:pt x="315007" y="916432"/>
                </a:lnTo>
                <a:lnTo>
                  <a:pt x="281970" y="886839"/>
                </a:lnTo>
                <a:lnTo>
                  <a:pt x="252156" y="855466"/>
                </a:lnTo>
                <a:lnTo>
                  <a:pt x="225742" y="822438"/>
                </a:lnTo>
                <a:lnTo>
                  <a:pt x="202906" y="787884"/>
                </a:lnTo>
                <a:lnTo>
                  <a:pt x="183824" y="751929"/>
                </a:lnTo>
                <a:lnTo>
                  <a:pt x="168675" y="714701"/>
                </a:lnTo>
                <a:lnTo>
                  <a:pt x="157634" y="676326"/>
                </a:lnTo>
                <a:lnTo>
                  <a:pt x="150880" y="636932"/>
                </a:lnTo>
                <a:lnTo>
                  <a:pt x="148590" y="596646"/>
                </a:lnTo>
                <a:lnTo>
                  <a:pt x="148590" y="935117"/>
                </a:lnTo>
                <a:lnTo>
                  <a:pt x="202108" y="985111"/>
                </a:lnTo>
                <a:lnTo>
                  <a:pt x="245935" y="1018698"/>
                </a:lnTo>
                <a:lnTo>
                  <a:pt x="293248" y="1049811"/>
                </a:lnTo>
                <a:lnTo>
                  <a:pt x="343832" y="1078297"/>
                </a:lnTo>
                <a:lnTo>
                  <a:pt x="397473" y="1104002"/>
                </a:lnTo>
                <a:lnTo>
                  <a:pt x="453955" y="1126776"/>
                </a:lnTo>
                <a:lnTo>
                  <a:pt x="513064" y="1146464"/>
                </a:lnTo>
                <a:lnTo>
                  <a:pt x="574584" y="1162915"/>
                </a:lnTo>
                <a:lnTo>
                  <a:pt x="638301" y="1175976"/>
                </a:lnTo>
                <a:lnTo>
                  <a:pt x="704001" y="1185494"/>
                </a:lnTo>
                <a:lnTo>
                  <a:pt x="771467" y="1191317"/>
                </a:lnTo>
                <a:lnTo>
                  <a:pt x="840486" y="1193292"/>
                </a:lnTo>
                <a:lnTo>
                  <a:pt x="909401" y="1191317"/>
                </a:lnTo>
                <a:lnTo>
                  <a:pt x="976785" y="1185494"/>
                </a:lnTo>
                <a:lnTo>
                  <a:pt x="1042422" y="1175976"/>
                </a:lnTo>
                <a:lnTo>
                  <a:pt x="1106094" y="1162915"/>
                </a:lnTo>
                <a:lnTo>
                  <a:pt x="1167586" y="1146464"/>
                </a:lnTo>
                <a:lnTo>
                  <a:pt x="1226680" y="1126776"/>
                </a:lnTo>
                <a:lnTo>
                  <a:pt x="1283160" y="1104002"/>
                </a:lnTo>
                <a:lnTo>
                  <a:pt x="1336810" y="1078297"/>
                </a:lnTo>
                <a:lnTo>
                  <a:pt x="1387412" y="1049811"/>
                </a:lnTo>
                <a:lnTo>
                  <a:pt x="1434750" y="1018698"/>
                </a:lnTo>
                <a:lnTo>
                  <a:pt x="1478608" y="985111"/>
                </a:lnTo>
                <a:lnTo>
                  <a:pt x="1518769" y="949202"/>
                </a:lnTo>
                <a:lnTo>
                  <a:pt x="1531620" y="935702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535565" y="5797296"/>
            <a:ext cx="1405255" cy="995680"/>
          </a:xfrm>
          <a:custGeom>
            <a:avLst/>
            <a:gdLst/>
            <a:ahLst/>
            <a:cxnLst/>
            <a:rect l="l" t="t" r="r" b="b"/>
            <a:pathLst>
              <a:path w="1405254" h="995679">
                <a:moveTo>
                  <a:pt x="1405127" y="497586"/>
                </a:moveTo>
                <a:lnTo>
                  <a:pt x="1402797" y="456739"/>
                </a:lnTo>
                <a:lnTo>
                  <a:pt x="1395928" y="416808"/>
                </a:lnTo>
                <a:lnTo>
                  <a:pt x="1384700" y="377921"/>
                </a:lnTo>
                <a:lnTo>
                  <a:pt x="1369295" y="340205"/>
                </a:lnTo>
                <a:lnTo>
                  <a:pt x="1349894" y="303787"/>
                </a:lnTo>
                <a:lnTo>
                  <a:pt x="1326679" y="268796"/>
                </a:lnTo>
                <a:lnTo>
                  <a:pt x="1299830" y="235357"/>
                </a:lnTo>
                <a:lnTo>
                  <a:pt x="1269528" y="203600"/>
                </a:lnTo>
                <a:lnTo>
                  <a:pt x="1235955" y="173650"/>
                </a:lnTo>
                <a:lnTo>
                  <a:pt x="1199292" y="145637"/>
                </a:lnTo>
                <a:lnTo>
                  <a:pt x="1159720" y="119686"/>
                </a:lnTo>
                <a:lnTo>
                  <a:pt x="1117421" y="95926"/>
                </a:lnTo>
                <a:lnTo>
                  <a:pt x="1072574" y="74484"/>
                </a:lnTo>
                <a:lnTo>
                  <a:pt x="1025363" y="55488"/>
                </a:lnTo>
                <a:lnTo>
                  <a:pt x="975967" y="39064"/>
                </a:lnTo>
                <a:lnTo>
                  <a:pt x="924568" y="25341"/>
                </a:lnTo>
                <a:lnTo>
                  <a:pt x="871347" y="14445"/>
                </a:lnTo>
                <a:lnTo>
                  <a:pt x="816485" y="6505"/>
                </a:lnTo>
                <a:lnTo>
                  <a:pt x="760163" y="1647"/>
                </a:lnTo>
                <a:lnTo>
                  <a:pt x="702563" y="0"/>
                </a:lnTo>
                <a:lnTo>
                  <a:pt x="644964" y="1647"/>
                </a:lnTo>
                <a:lnTo>
                  <a:pt x="588642" y="6505"/>
                </a:lnTo>
                <a:lnTo>
                  <a:pt x="533780" y="14445"/>
                </a:lnTo>
                <a:lnTo>
                  <a:pt x="480559" y="25341"/>
                </a:lnTo>
                <a:lnTo>
                  <a:pt x="429160" y="39064"/>
                </a:lnTo>
                <a:lnTo>
                  <a:pt x="379764" y="55488"/>
                </a:lnTo>
                <a:lnTo>
                  <a:pt x="332553" y="74484"/>
                </a:lnTo>
                <a:lnTo>
                  <a:pt x="287706" y="95926"/>
                </a:lnTo>
                <a:lnTo>
                  <a:pt x="245407" y="119686"/>
                </a:lnTo>
                <a:lnTo>
                  <a:pt x="205835" y="145637"/>
                </a:lnTo>
                <a:lnTo>
                  <a:pt x="169172" y="173650"/>
                </a:lnTo>
                <a:lnTo>
                  <a:pt x="135599" y="203600"/>
                </a:lnTo>
                <a:lnTo>
                  <a:pt x="105297" y="235357"/>
                </a:lnTo>
                <a:lnTo>
                  <a:pt x="78448" y="268796"/>
                </a:lnTo>
                <a:lnTo>
                  <a:pt x="55233" y="303787"/>
                </a:lnTo>
                <a:lnTo>
                  <a:pt x="35832" y="340205"/>
                </a:lnTo>
                <a:lnTo>
                  <a:pt x="20427" y="377921"/>
                </a:lnTo>
                <a:lnTo>
                  <a:pt x="9199" y="416808"/>
                </a:lnTo>
                <a:lnTo>
                  <a:pt x="2330" y="456739"/>
                </a:lnTo>
                <a:lnTo>
                  <a:pt x="0" y="497586"/>
                </a:lnTo>
                <a:lnTo>
                  <a:pt x="2330" y="538432"/>
                </a:lnTo>
                <a:lnTo>
                  <a:pt x="9199" y="578363"/>
                </a:lnTo>
                <a:lnTo>
                  <a:pt x="20427" y="617250"/>
                </a:lnTo>
                <a:lnTo>
                  <a:pt x="35832" y="654966"/>
                </a:lnTo>
                <a:lnTo>
                  <a:pt x="55233" y="691384"/>
                </a:lnTo>
                <a:lnTo>
                  <a:pt x="78448" y="726375"/>
                </a:lnTo>
                <a:lnTo>
                  <a:pt x="105297" y="759814"/>
                </a:lnTo>
                <a:lnTo>
                  <a:pt x="135599" y="791571"/>
                </a:lnTo>
                <a:lnTo>
                  <a:pt x="169172" y="821521"/>
                </a:lnTo>
                <a:lnTo>
                  <a:pt x="205835" y="849534"/>
                </a:lnTo>
                <a:lnTo>
                  <a:pt x="245407" y="875485"/>
                </a:lnTo>
                <a:lnTo>
                  <a:pt x="287706" y="899245"/>
                </a:lnTo>
                <a:lnTo>
                  <a:pt x="332553" y="920687"/>
                </a:lnTo>
                <a:lnTo>
                  <a:pt x="379764" y="939683"/>
                </a:lnTo>
                <a:lnTo>
                  <a:pt x="429160" y="956107"/>
                </a:lnTo>
                <a:lnTo>
                  <a:pt x="480559" y="969830"/>
                </a:lnTo>
                <a:lnTo>
                  <a:pt x="533780" y="980726"/>
                </a:lnTo>
                <a:lnTo>
                  <a:pt x="588642" y="988666"/>
                </a:lnTo>
                <a:lnTo>
                  <a:pt x="644964" y="993524"/>
                </a:lnTo>
                <a:lnTo>
                  <a:pt x="702564" y="995172"/>
                </a:lnTo>
                <a:lnTo>
                  <a:pt x="760163" y="993524"/>
                </a:lnTo>
                <a:lnTo>
                  <a:pt x="816485" y="988666"/>
                </a:lnTo>
                <a:lnTo>
                  <a:pt x="871347" y="980726"/>
                </a:lnTo>
                <a:lnTo>
                  <a:pt x="924568" y="969830"/>
                </a:lnTo>
                <a:lnTo>
                  <a:pt x="975967" y="956107"/>
                </a:lnTo>
                <a:lnTo>
                  <a:pt x="1025363" y="939683"/>
                </a:lnTo>
                <a:lnTo>
                  <a:pt x="1072574" y="920687"/>
                </a:lnTo>
                <a:lnTo>
                  <a:pt x="1117421" y="899245"/>
                </a:lnTo>
                <a:lnTo>
                  <a:pt x="1159720" y="875485"/>
                </a:lnTo>
                <a:lnTo>
                  <a:pt x="1199292" y="849534"/>
                </a:lnTo>
                <a:lnTo>
                  <a:pt x="1235955" y="821521"/>
                </a:lnTo>
                <a:lnTo>
                  <a:pt x="1269528" y="791571"/>
                </a:lnTo>
                <a:lnTo>
                  <a:pt x="1299830" y="759814"/>
                </a:lnTo>
                <a:lnTo>
                  <a:pt x="1326679" y="726375"/>
                </a:lnTo>
                <a:lnTo>
                  <a:pt x="1349894" y="691384"/>
                </a:lnTo>
                <a:lnTo>
                  <a:pt x="1369295" y="654966"/>
                </a:lnTo>
                <a:lnTo>
                  <a:pt x="1384700" y="617250"/>
                </a:lnTo>
                <a:lnTo>
                  <a:pt x="1395928" y="578363"/>
                </a:lnTo>
                <a:lnTo>
                  <a:pt x="1402797" y="538432"/>
                </a:lnTo>
                <a:lnTo>
                  <a:pt x="1405127" y="497586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535565" y="5797296"/>
            <a:ext cx="1405255" cy="995680"/>
          </a:xfrm>
          <a:custGeom>
            <a:avLst/>
            <a:gdLst/>
            <a:ahLst/>
            <a:cxnLst/>
            <a:rect l="l" t="t" r="r" b="b"/>
            <a:pathLst>
              <a:path w="1405254" h="995679">
                <a:moveTo>
                  <a:pt x="702563" y="0"/>
                </a:moveTo>
                <a:lnTo>
                  <a:pt x="644964" y="1647"/>
                </a:lnTo>
                <a:lnTo>
                  <a:pt x="588642" y="6505"/>
                </a:lnTo>
                <a:lnTo>
                  <a:pt x="533780" y="14445"/>
                </a:lnTo>
                <a:lnTo>
                  <a:pt x="480559" y="25341"/>
                </a:lnTo>
                <a:lnTo>
                  <a:pt x="429160" y="39064"/>
                </a:lnTo>
                <a:lnTo>
                  <a:pt x="379764" y="55488"/>
                </a:lnTo>
                <a:lnTo>
                  <a:pt x="332553" y="74484"/>
                </a:lnTo>
                <a:lnTo>
                  <a:pt x="287706" y="95926"/>
                </a:lnTo>
                <a:lnTo>
                  <a:pt x="245407" y="119686"/>
                </a:lnTo>
                <a:lnTo>
                  <a:pt x="205835" y="145637"/>
                </a:lnTo>
                <a:lnTo>
                  <a:pt x="169172" y="173650"/>
                </a:lnTo>
                <a:lnTo>
                  <a:pt x="135599" y="203600"/>
                </a:lnTo>
                <a:lnTo>
                  <a:pt x="105297" y="235357"/>
                </a:lnTo>
                <a:lnTo>
                  <a:pt x="78448" y="268796"/>
                </a:lnTo>
                <a:lnTo>
                  <a:pt x="55233" y="303787"/>
                </a:lnTo>
                <a:lnTo>
                  <a:pt x="35832" y="340205"/>
                </a:lnTo>
                <a:lnTo>
                  <a:pt x="20427" y="377921"/>
                </a:lnTo>
                <a:lnTo>
                  <a:pt x="9199" y="416808"/>
                </a:lnTo>
                <a:lnTo>
                  <a:pt x="2330" y="456739"/>
                </a:lnTo>
                <a:lnTo>
                  <a:pt x="0" y="497586"/>
                </a:lnTo>
                <a:lnTo>
                  <a:pt x="2330" y="538432"/>
                </a:lnTo>
                <a:lnTo>
                  <a:pt x="9199" y="578363"/>
                </a:lnTo>
                <a:lnTo>
                  <a:pt x="20427" y="617250"/>
                </a:lnTo>
                <a:lnTo>
                  <a:pt x="35832" y="654966"/>
                </a:lnTo>
                <a:lnTo>
                  <a:pt x="55233" y="691384"/>
                </a:lnTo>
                <a:lnTo>
                  <a:pt x="78448" y="726375"/>
                </a:lnTo>
                <a:lnTo>
                  <a:pt x="105297" y="759814"/>
                </a:lnTo>
                <a:lnTo>
                  <a:pt x="135599" y="791571"/>
                </a:lnTo>
                <a:lnTo>
                  <a:pt x="169172" y="821521"/>
                </a:lnTo>
                <a:lnTo>
                  <a:pt x="205835" y="849534"/>
                </a:lnTo>
                <a:lnTo>
                  <a:pt x="245407" y="875485"/>
                </a:lnTo>
                <a:lnTo>
                  <a:pt x="287706" y="899245"/>
                </a:lnTo>
                <a:lnTo>
                  <a:pt x="332553" y="920687"/>
                </a:lnTo>
                <a:lnTo>
                  <a:pt x="379764" y="939683"/>
                </a:lnTo>
                <a:lnTo>
                  <a:pt x="429160" y="956107"/>
                </a:lnTo>
                <a:lnTo>
                  <a:pt x="480559" y="969830"/>
                </a:lnTo>
                <a:lnTo>
                  <a:pt x="533780" y="980726"/>
                </a:lnTo>
                <a:lnTo>
                  <a:pt x="588642" y="988666"/>
                </a:lnTo>
                <a:lnTo>
                  <a:pt x="644964" y="993524"/>
                </a:lnTo>
                <a:lnTo>
                  <a:pt x="702564" y="995172"/>
                </a:lnTo>
                <a:lnTo>
                  <a:pt x="760163" y="993524"/>
                </a:lnTo>
                <a:lnTo>
                  <a:pt x="816485" y="988666"/>
                </a:lnTo>
                <a:lnTo>
                  <a:pt x="871347" y="980726"/>
                </a:lnTo>
                <a:lnTo>
                  <a:pt x="924568" y="969830"/>
                </a:lnTo>
                <a:lnTo>
                  <a:pt x="975967" y="956107"/>
                </a:lnTo>
                <a:lnTo>
                  <a:pt x="1025363" y="939683"/>
                </a:lnTo>
                <a:lnTo>
                  <a:pt x="1072574" y="920687"/>
                </a:lnTo>
                <a:lnTo>
                  <a:pt x="1117421" y="899245"/>
                </a:lnTo>
                <a:lnTo>
                  <a:pt x="1159720" y="875485"/>
                </a:lnTo>
                <a:lnTo>
                  <a:pt x="1199292" y="849534"/>
                </a:lnTo>
                <a:lnTo>
                  <a:pt x="1235955" y="821521"/>
                </a:lnTo>
                <a:lnTo>
                  <a:pt x="1269528" y="791571"/>
                </a:lnTo>
                <a:lnTo>
                  <a:pt x="1299830" y="759814"/>
                </a:lnTo>
                <a:lnTo>
                  <a:pt x="1326679" y="726375"/>
                </a:lnTo>
                <a:lnTo>
                  <a:pt x="1349894" y="691384"/>
                </a:lnTo>
                <a:lnTo>
                  <a:pt x="1369295" y="654966"/>
                </a:lnTo>
                <a:lnTo>
                  <a:pt x="1384700" y="617250"/>
                </a:lnTo>
                <a:lnTo>
                  <a:pt x="1395928" y="578363"/>
                </a:lnTo>
                <a:lnTo>
                  <a:pt x="1402797" y="538432"/>
                </a:lnTo>
                <a:lnTo>
                  <a:pt x="1405127" y="497586"/>
                </a:lnTo>
                <a:lnTo>
                  <a:pt x="1402797" y="456739"/>
                </a:lnTo>
                <a:lnTo>
                  <a:pt x="1395928" y="416808"/>
                </a:lnTo>
                <a:lnTo>
                  <a:pt x="1384700" y="377921"/>
                </a:lnTo>
                <a:lnTo>
                  <a:pt x="1369295" y="340205"/>
                </a:lnTo>
                <a:lnTo>
                  <a:pt x="1349894" y="303787"/>
                </a:lnTo>
                <a:lnTo>
                  <a:pt x="1326679" y="268796"/>
                </a:lnTo>
                <a:lnTo>
                  <a:pt x="1299830" y="235357"/>
                </a:lnTo>
                <a:lnTo>
                  <a:pt x="1269528" y="203600"/>
                </a:lnTo>
                <a:lnTo>
                  <a:pt x="1235955" y="173650"/>
                </a:lnTo>
                <a:lnTo>
                  <a:pt x="1199292" y="145637"/>
                </a:lnTo>
                <a:lnTo>
                  <a:pt x="1159720" y="119686"/>
                </a:lnTo>
                <a:lnTo>
                  <a:pt x="1117421" y="95926"/>
                </a:lnTo>
                <a:lnTo>
                  <a:pt x="1072574" y="74484"/>
                </a:lnTo>
                <a:lnTo>
                  <a:pt x="1025363" y="55488"/>
                </a:lnTo>
                <a:lnTo>
                  <a:pt x="975967" y="39064"/>
                </a:lnTo>
                <a:lnTo>
                  <a:pt x="924568" y="25341"/>
                </a:lnTo>
                <a:lnTo>
                  <a:pt x="871347" y="14445"/>
                </a:lnTo>
                <a:lnTo>
                  <a:pt x="816485" y="6505"/>
                </a:lnTo>
                <a:lnTo>
                  <a:pt x="760163" y="1647"/>
                </a:lnTo>
                <a:lnTo>
                  <a:pt x="702563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 txBox="1"/>
          <p:nvPr/>
        </p:nvSpPr>
        <p:spPr>
          <a:xfrm>
            <a:off x="3645541" y="5993509"/>
            <a:ext cx="118237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185" marR="5080" indent="-7112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关键</a:t>
            </a: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点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： 指针调整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7389761" y="1303019"/>
            <a:ext cx="2485390" cy="1407160"/>
          </a:xfrm>
          <a:custGeom>
            <a:avLst/>
            <a:gdLst/>
            <a:ahLst/>
            <a:cxnLst/>
            <a:rect l="l" t="t" r="r" b="b"/>
            <a:pathLst>
              <a:path w="2485390" h="1407160">
                <a:moveTo>
                  <a:pt x="2484882" y="1171955"/>
                </a:moveTo>
                <a:lnTo>
                  <a:pt x="2484882" y="234695"/>
                </a:lnTo>
                <a:lnTo>
                  <a:pt x="2484103" y="215457"/>
                </a:lnTo>
                <a:lnTo>
                  <a:pt x="2472909" y="160544"/>
                </a:lnTo>
                <a:lnTo>
                  <a:pt x="2449700" y="111103"/>
                </a:lnTo>
                <a:lnTo>
                  <a:pt x="2416111" y="68770"/>
                </a:lnTo>
                <a:lnTo>
                  <a:pt x="2373778" y="35181"/>
                </a:lnTo>
                <a:lnTo>
                  <a:pt x="2324337" y="11972"/>
                </a:lnTo>
                <a:lnTo>
                  <a:pt x="2269424" y="778"/>
                </a:lnTo>
                <a:lnTo>
                  <a:pt x="2250186" y="0"/>
                </a:lnTo>
                <a:lnTo>
                  <a:pt x="234696" y="0"/>
                </a:lnTo>
                <a:lnTo>
                  <a:pt x="196646" y="3073"/>
                </a:lnTo>
                <a:lnTo>
                  <a:pt x="143375" y="18454"/>
                </a:lnTo>
                <a:lnTo>
                  <a:pt x="96121" y="45305"/>
                </a:lnTo>
                <a:lnTo>
                  <a:pt x="56521" y="81990"/>
                </a:lnTo>
                <a:lnTo>
                  <a:pt x="26211" y="126874"/>
                </a:lnTo>
                <a:lnTo>
                  <a:pt x="6825" y="178321"/>
                </a:lnTo>
                <a:lnTo>
                  <a:pt x="0" y="234696"/>
                </a:lnTo>
                <a:lnTo>
                  <a:pt x="0" y="1171956"/>
                </a:lnTo>
                <a:lnTo>
                  <a:pt x="3073" y="1210005"/>
                </a:lnTo>
                <a:lnTo>
                  <a:pt x="18454" y="1263276"/>
                </a:lnTo>
                <a:lnTo>
                  <a:pt x="45305" y="1310530"/>
                </a:lnTo>
                <a:lnTo>
                  <a:pt x="81990" y="1350130"/>
                </a:lnTo>
                <a:lnTo>
                  <a:pt x="126874" y="1380440"/>
                </a:lnTo>
                <a:lnTo>
                  <a:pt x="178321" y="1399826"/>
                </a:lnTo>
                <a:lnTo>
                  <a:pt x="234696" y="1406652"/>
                </a:lnTo>
                <a:lnTo>
                  <a:pt x="2250186" y="1406652"/>
                </a:lnTo>
                <a:lnTo>
                  <a:pt x="2288235" y="1403578"/>
                </a:lnTo>
                <a:lnTo>
                  <a:pt x="2341506" y="1388197"/>
                </a:lnTo>
                <a:lnTo>
                  <a:pt x="2388760" y="1361346"/>
                </a:lnTo>
                <a:lnTo>
                  <a:pt x="2428360" y="1324661"/>
                </a:lnTo>
                <a:lnTo>
                  <a:pt x="2458670" y="1279777"/>
                </a:lnTo>
                <a:lnTo>
                  <a:pt x="2478056" y="1228330"/>
                </a:lnTo>
                <a:lnTo>
                  <a:pt x="2484882" y="117195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486522" y="1392174"/>
            <a:ext cx="2303780" cy="1228725"/>
          </a:xfrm>
          <a:custGeom>
            <a:avLst/>
            <a:gdLst/>
            <a:ahLst/>
            <a:cxnLst/>
            <a:rect l="l" t="t" r="r" b="b"/>
            <a:pathLst>
              <a:path w="2303779" h="1228725">
                <a:moveTo>
                  <a:pt x="2303526" y="1023365"/>
                </a:moveTo>
                <a:lnTo>
                  <a:pt x="2303526" y="204215"/>
                </a:lnTo>
                <a:lnTo>
                  <a:pt x="2302848" y="187468"/>
                </a:lnTo>
                <a:lnTo>
                  <a:pt x="2293107" y="139671"/>
                </a:lnTo>
                <a:lnTo>
                  <a:pt x="2272894" y="96647"/>
                </a:lnTo>
                <a:lnTo>
                  <a:pt x="2243613" y="59816"/>
                </a:lnTo>
                <a:lnTo>
                  <a:pt x="2206668" y="30598"/>
                </a:lnTo>
                <a:lnTo>
                  <a:pt x="2163464" y="10411"/>
                </a:lnTo>
                <a:lnTo>
                  <a:pt x="2115404" y="677"/>
                </a:lnTo>
                <a:lnTo>
                  <a:pt x="2098547" y="0"/>
                </a:lnTo>
                <a:lnTo>
                  <a:pt x="204977" y="0"/>
                </a:lnTo>
                <a:lnTo>
                  <a:pt x="155859" y="5935"/>
                </a:lnTo>
                <a:lnTo>
                  <a:pt x="110968" y="22795"/>
                </a:lnTo>
                <a:lnTo>
                  <a:pt x="71756" y="49161"/>
                </a:lnTo>
                <a:lnTo>
                  <a:pt x="39672" y="83612"/>
                </a:lnTo>
                <a:lnTo>
                  <a:pt x="16168" y="124729"/>
                </a:lnTo>
                <a:lnTo>
                  <a:pt x="2694" y="171093"/>
                </a:lnTo>
                <a:lnTo>
                  <a:pt x="0" y="204215"/>
                </a:lnTo>
                <a:lnTo>
                  <a:pt x="0" y="1023366"/>
                </a:lnTo>
                <a:lnTo>
                  <a:pt x="5981" y="1072732"/>
                </a:lnTo>
                <a:lnTo>
                  <a:pt x="22960" y="1117711"/>
                </a:lnTo>
                <a:lnTo>
                  <a:pt x="49485" y="1156898"/>
                </a:lnTo>
                <a:lnTo>
                  <a:pt x="84106" y="1188890"/>
                </a:lnTo>
                <a:lnTo>
                  <a:pt x="125372" y="1212282"/>
                </a:lnTo>
                <a:lnTo>
                  <a:pt x="171834" y="1225670"/>
                </a:lnTo>
                <a:lnTo>
                  <a:pt x="204977" y="1228344"/>
                </a:lnTo>
                <a:lnTo>
                  <a:pt x="2098547" y="1228343"/>
                </a:lnTo>
                <a:lnTo>
                  <a:pt x="2147914" y="1222405"/>
                </a:lnTo>
                <a:lnTo>
                  <a:pt x="2192893" y="1205527"/>
                </a:lnTo>
                <a:lnTo>
                  <a:pt x="2232080" y="1179112"/>
                </a:lnTo>
                <a:lnTo>
                  <a:pt x="2264072" y="1144566"/>
                </a:lnTo>
                <a:lnTo>
                  <a:pt x="2287464" y="1103292"/>
                </a:lnTo>
                <a:lnTo>
                  <a:pt x="2300852" y="1056695"/>
                </a:lnTo>
                <a:lnTo>
                  <a:pt x="2303526" y="102336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486522" y="1392174"/>
            <a:ext cx="2303780" cy="1228725"/>
          </a:xfrm>
          <a:custGeom>
            <a:avLst/>
            <a:gdLst/>
            <a:ahLst/>
            <a:cxnLst/>
            <a:rect l="l" t="t" r="r" b="b"/>
            <a:pathLst>
              <a:path w="2303779" h="1228725">
                <a:moveTo>
                  <a:pt x="204977" y="0"/>
                </a:moveTo>
                <a:lnTo>
                  <a:pt x="155859" y="5935"/>
                </a:lnTo>
                <a:lnTo>
                  <a:pt x="110968" y="22795"/>
                </a:lnTo>
                <a:lnTo>
                  <a:pt x="71756" y="49161"/>
                </a:lnTo>
                <a:lnTo>
                  <a:pt x="39672" y="83612"/>
                </a:lnTo>
                <a:lnTo>
                  <a:pt x="16168" y="124729"/>
                </a:lnTo>
                <a:lnTo>
                  <a:pt x="2694" y="171093"/>
                </a:lnTo>
                <a:lnTo>
                  <a:pt x="0" y="204215"/>
                </a:lnTo>
                <a:lnTo>
                  <a:pt x="0" y="1023366"/>
                </a:lnTo>
                <a:lnTo>
                  <a:pt x="5981" y="1072732"/>
                </a:lnTo>
                <a:lnTo>
                  <a:pt x="22960" y="1117711"/>
                </a:lnTo>
                <a:lnTo>
                  <a:pt x="49485" y="1156898"/>
                </a:lnTo>
                <a:lnTo>
                  <a:pt x="84106" y="1188890"/>
                </a:lnTo>
                <a:lnTo>
                  <a:pt x="125372" y="1212282"/>
                </a:lnTo>
                <a:lnTo>
                  <a:pt x="171834" y="1225670"/>
                </a:lnTo>
                <a:lnTo>
                  <a:pt x="204977" y="1228344"/>
                </a:lnTo>
                <a:lnTo>
                  <a:pt x="2098547" y="1228343"/>
                </a:lnTo>
                <a:lnTo>
                  <a:pt x="2147914" y="1222405"/>
                </a:lnTo>
                <a:lnTo>
                  <a:pt x="2192893" y="1205527"/>
                </a:lnTo>
                <a:lnTo>
                  <a:pt x="2232080" y="1179112"/>
                </a:lnTo>
                <a:lnTo>
                  <a:pt x="2264072" y="1144566"/>
                </a:lnTo>
                <a:lnTo>
                  <a:pt x="2287464" y="1103292"/>
                </a:lnTo>
                <a:lnTo>
                  <a:pt x="2300852" y="1056695"/>
                </a:lnTo>
                <a:lnTo>
                  <a:pt x="2303526" y="1023365"/>
                </a:lnTo>
                <a:lnTo>
                  <a:pt x="2303526" y="204215"/>
                </a:lnTo>
                <a:lnTo>
                  <a:pt x="2297587" y="155143"/>
                </a:lnTo>
                <a:lnTo>
                  <a:pt x="2280709" y="110371"/>
                </a:lnTo>
                <a:lnTo>
                  <a:pt x="2254294" y="71318"/>
                </a:lnTo>
                <a:lnTo>
                  <a:pt x="2219748" y="39404"/>
                </a:lnTo>
                <a:lnTo>
                  <a:pt x="2178474" y="16049"/>
                </a:lnTo>
                <a:lnTo>
                  <a:pt x="2131877" y="2673"/>
                </a:lnTo>
                <a:lnTo>
                  <a:pt x="2098547" y="0"/>
                </a:lnTo>
                <a:lnTo>
                  <a:pt x="204977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7534789" y="1495256"/>
            <a:ext cx="2146935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能够自动保持与主文件 大小相适应的树的层次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67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每个索引块的指针利用 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率都在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50%-100%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之间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1641233" y="2049017"/>
            <a:ext cx="1682114" cy="1194435"/>
          </a:xfrm>
          <a:custGeom>
            <a:avLst/>
            <a:gdLst/>
            <a:ahLst/>
            <a:cxnLst/>
            <a:rect l="l" t="t" r="r" b="b"/>
            <a:pathLst>
              <a:path w="1682114" h="1194435">
                <a:moveTo>
                  <a:pt x="1681733" y="597408"/>
                </a:moveTo>
                <a:lnTo>
                  <a:pt x="1678946" y="548410"/>
                </a:lnTo>
                <a:lnTo>
                  <a:pt x="1670729" y="500503"/>
                </a:lnTo>
                <a:lnTo>
                  <a:pt x="1657299" y="453841"/>
                </a:lnTo>
                <a:lnTo>
                  <a:pt x="1638873" y="408578"/>
                </a:lnTo>
                <a:lnTo>
                  <a:pt x="1615666" y="364867"/>
                </a:lnTo>
                <a:lnTo>
                  <a:pt x="1587895" y="322861"/>
                </a:lnTo>
                <a:lnTo>
                  <a:pt x="1555778" y="282716"/>
                </a:lnTo>
                <a:lnTo>
                  <a:pt x="1519531" y="244583"/>
                </a:lnTo>
                <a:lnTo>
                  <a:pt x="1479370" y="208618"/>
                </a:lnTo>
                <a:lnTo>
                  <a:pt x="1435512" y="174974"/>
                </a:lnTo>
                <a:lnTo>
                  <a:pt x="1388174" y="143804"/>
                </a:lnTo>
                <a:lnTo>
                  <a:pt x="1337572" y="115263"/>
                </a:lnTo>
                <a:lnTo>
                  <a:pt x="1283922" y="89503"/>
                </a:lnTo>
                <a:lnTo>
                  <a:pt x="1227442" y="66680"/>
                </a:lnTo>
                <a:lnTo>
                  <a:pt x="1168348" y="46946"/>
                </a:lnTo>
                <a:lnTo>
                  <a:pt x="1106856" y="30455"/>
                </a:lnTo>
                <a:lnTo>
                  <a:pt x="1043184" y="17361"/>
                </a:lnTo>
                <a:lnTo>
                  <a:pt x="977547" y="7818"/>
                </a:lnTo>
                <a:lnTo>
                  <a:pt x="910163" y="1980"/>
                </a:lnTo>
                <a:lnTo>
                  <a:pt x="841247" y="0"/>
                </a:lnTo>
                <a:lnTo>
                  <a:pt x="772223" y="1980"/>
                </a:lnTo>
                <a:lnTo>
                  <a:pt x="704741" y="7818"/>
                </a:lnTo>
                <a:lnTo>
                  <a:pt x="639017" y="17361"/>
                </a:lnTo>
                <a:lnTo>
                  <a:pt x="575267" y="30455"/>
                </a:lnTo>
                <a:lnTo>
                  <a:pt x="513707" y="46946"/>
                </a:lnTo>
                <a:lnTo>
                  <a:pt x="454552" y="66680"/>
                </a:lnTo>
                <a:lnTo>
                  <a:pt x="398020" y="89503"/>
                </a:lnTo>
                <a:lnTo>
                  <a:pt x="344326" y="115263"/>
                </a:lnTo>
                <a:lnTo>
                  <a:pt x="293686" y="143804"/>
                </a:lnTo>
                <a:lnTo>
                  <a:pt x="246316" y="174974"/>
                </a:lnTo>
                <a:lnTo>
                  <a:pt x="202432" y="208618"/>
                </a:lnTo>
                <a:lnTo>
                  <a:pt x="162251" y="244583"/>
                </a:lnTo>
                <a:lnTo>
                  <a:pt x="125987" y="282716"/>
                </a:lnTo>
                <a:lnTo>
                  <a:pt x="93858" y="322861"/>
                </a:lnTo>
                <a:lnTo>
                  <a:pt x="66079" y="364867"/>
                </a:lnTo>
                <a:lnTo>
                  <a:pt x="42867" y="408578"/>
                </a:lnTo>
                <a:lnTo>
                  <a:pt x="24436" y="453841"/>
                </a:lnTo>
                <a:lnTo>
                  <a:pt x="11004" y="500503"/>
                </a:lnTo>
                <a:lnTo>
                  <a:pt x="2787" y="548410"/>
                </a:lnTo>
                <a:lnTo>
                  <a:pt x="0" y="597408"/>
                </a:lnTo>
                <a:lnTo>
                  <a:pt x="2787" y="646296"/>
                </a:lnTo>
                <a:lnTo>
                  <a:pt x="11004" y="694105"/>
                </a:lnTo>
                <a:lnTo>
                  <a:pt x="24436" y="740680"/>
                </a:lnTo>
                <a:lnTo>
                  <a:pt x="42867" y="785865"/>
                </a:lnTo>
                <a:lnTo>
                  <a:pt x="66079" y="829508"/>
                </a:lnTo>
                <a:lnTo>
                  <a:pt x="93858" y="871453"/>
                </a:lnTo>
                <a:lnTo>
                  <a:pt x="125987" y="911547"/>
                </a:lnTo>
                <a:lnTo>
                  <a:pt x="149352" y="936086"/>
                </a:lnTo>
                <a:lnTo>
                  <a:pt x="149352" y="597408"/>
                </a:lnTo>
                <a:lnTo>
                  <a:pt x="151642" y="557121"/>
                </a:lnTo>
                <a:lnTo>
                  <a:pt x="158396" y="517727"/>
                </a:lnTo>
                <a:lnTo>
                  <a:pt x="169437" y="479352"/>
                </a:lnTo>
                <a:lnTo>
                  <a:pt x="184586" y="442124"/>
                </a:lnTo>
                <a:lnTo>
                  <a:pt x="203668" y="406169"/>
                </a:lnTo>
                <a:lnTo>
                  <a:pt x="226504" y="371615"/>
                </a:lnTo>
                <a:lnTo>
                  <a:pt x="252918" y="338587"/>
                </a:lnTo>
                <a:lnTo>
                  <a:pt x="282732" y="307214"/>
                </a:lnTo>
                <a:lnTo>
                  <a:pt x="315769" y="277621"/>
                </a:lnTo>
                <a:lnTo>
                  <a:pt x="351853" y="249936"/>
                </a:lnTo>
                <a:lnTo>
                  <a:pt x="390805" y="224285"/>
                </a:lnTo>
                <a:lnTo>
                  <a:pt x="432450" y="200796"/>
                </a:lnTo>
                <a:lnTo>
                  <a:pt x="476609" y="179595"/>
                </a:lnTo>
                <a:lnTo>
                  <a:pt x="523105" y="160809"/>
                </a:lnTo>
                <a:lnTo>
                  <a:pt x="571761" y="144565"/>
                </a:lnTo>
                <a:lnTo>
                  <a:pt x="622401" y="130990"/>
                </a:lnTo>
                <a:lnTo>
                  <a:pt x="674847" y="120211"/>
                </a:lnTo>
                <a:lnTo>
                  <a:pt x="728921" y="112355"/>
                </a:lnTo>
                <a:lnTo>
                  <a:pt x="784447" y="107548"/>
                </a:lnTo>
                <a:lnTo>
                  <a:pt x="841247" y="105918"/>
                </a:lnTo>
                <a:lnTo>
                  <a:pt x="897939" y="107548"/>
                </a:lnTo>
                <a:lnTo>
                  <a:pt x="953367" y="112355"/>
                </a:lnTo>
                <a:lnTo>
                  <a:pt x="1007354" y="120211"/>
                </a:lnTo>
                <a:lnTo>
                  <a:pt x="1059722" y="130990"/>
                </a:lnTo>
                <a:lnTo>
                  <a:pt x="1110293" y="144565"/>
                </a:lnTo>
                <a:lnTo>
                  <a:pt x="1158889" y="160809"/>
                </a:lnTo>
                <a:lnTo>
                  <a:pt x="1205334" y="179595"/>
                </a:lnTo>
                <a:lnTo>
                  <a:pt x="1249448" y="200796"/>
                </a:lnTo>
                <a:lnTo>
                  <a:pt x="1291054" y="224285"/>
                </a:lnTo>
                <a:lnTo>
                  <a:pt x="1329975" y="249936"/>
                </a:lnTo>
                <a:lnTo>
                  <a:pt x="1366033" y="277621"/>
                </a:lnTo>
                <a:lnTo>
                  <a:pt x="1399050" y="307214"/>
                </a:lnTo>
                <a:lnTo>
                  <a:pt x="1428848" y="338587"/>
                </a:lnTo>
                <a:lnTo>
                  <a:pt x="1455250" y="371615"/>
                </a:lnTo>
                <a:lnTo>
                  <a:pt x="1478077" y="406169"/>
                </a:lnTo>
                <a:lnTo>
                  <a:pt x="1497153" y="442124"/>
                </a:lnTo>
                <a:lnTo>
                  <a:pt x="1512299" y="479352"/>
                </a:lnTo>
                <a:lnTo>
                  <a:pt x="1523337" y="517727"/>
                </a:lnTo>
                <a:lnTo>
                  <a:pt x="1530091" y="557121"/>
                </a:lnTo>
                <a:lnTo>
                  <a:pt x="1532382" y="597408"/>
                </a:lnTo>
                <a:lnTo>
                  <a:pt x="1532382" y="936132"/>
                </a:lnTo>
                <a:lnTo>
                  <a:pt x="1555778" y="911547"/>
                </a:lnTo>
                <a:lnTo>
                  <a:pt x="1587895" y="871453"/>
                </a:lnTo>
                <a:lnTo>
                  <a:pt x="1615666" y="829508"/>
                </a:lnTo>
                <a:lnTo>
                  <a:pt x="1638873" y="785865"/>
                </a:lnTo>
                <a:lnTo>
                  <a:pt x="1657299" y="740680"/>
                </a:lnTo>
                <a:lnTo>
                  <a:pt x="1670729" y="694105"/>
                </a:lnTo>
                <a:lnTo>
                  <a:pt x="1678946" y="646296"/>
                </a:lnTo>
                <a:lnTo>
                  <a:pt x="1681733" y="597408"/>
                </a:lnTo>
                <a:close/>
              </a:path>
              <a:path w="1682114" h="1194435">
                <a:moveTo>
                  <a:pt x="1532382" y="936132"/>
                </a:moveTo>
                <a:lnTo>
                  <a:pt x="1532382" y="597408"/>
                </a:lnTo>
                <a:lnTo>
                  <a:pt x="1530091" y="637689"/>
                </a:lnTo>
                <a:lnTo>
                  <a:pt x="1523337" y="677067"/>
                </a:lnTo>
                <a:lnTo>
                  <a:pt x="1512299" y="715417"/>
                </a:lnTo>
                <a:lnTo>
                  <a:pt x="1497153" y="752612"/>
                </a:lnTo>
                <a:lnTo>
                  <a:pt x="1478077" y="788527"/>
                </a:lnTo>
                <a:lnTo>
                  <a:pt x="1455250" y="823036"/>
                </a:lnTo>
                <a:lnTo>
                  <a:pt x="1428848" y="856013"/>
                </a:lnTo>
                <a:lnTo>
                  <a:pt x="1399050" y="887333"/>
                </a:lnTo>
                <a:lnTo>
                  <a:pt x="1366033" y="916870"/>
                </a:lnTo>
                <a:lnTo>
                  <a:pt x="1329975" y="944499"/>
                </a:lnTo>
                <a:lnTo>
                  <a:pt x="1291054" y="970092"/>
                </a:lnTo>
                <a:lnTo>
                  <a:pt x="1249448" y="993526"/>
                </a:lnTo>
                <a:lnTo>
                  <a:pt x="1205334" y="1014673"/>
                </a:lnTo>
                <a:lnTo>
                  <a:pt x="1158889" y="1033409"/>
                </a:lnTo>
                <a:lnTo>
                  <a:pt x="1110293" y="1049607"/>
                </a:lnTo>
                <a:lnTo>
                  <a:pt x="1059722" y="1063142"/>
                </a:lnTo>
                <a:lnTo>
                  <a:pt x="1007354" y="1073888"/>
                </a:lnTo>
                <a:lnTo>
                  <a:pt x="953367" y="1081719"/>
                </a:lnTo>
                <a:lnTo>
                  <a:pt x="897939" y="1086511"/>
                </a:lnTo>
                <a:lnTo>
                  <a:pt x="841247" y="1088136"/>
                </a:lnTo>
                <a:lnTo>
                  <a:pt x="784447" y="1086511"/>
                </a:lnTo>
                <a:lnTo>
                  <a:pt x="728921" y="1081719"/>
                </a:lnTo>
                <a:lnTo>
                  <a:pt x="674847" y="1073888"/>
                </a:lnTo>
                <a:lnTo>
                  <a:pt x="622401" y="1063142"/>
                </a:lnTo>
                <a:lnTo>
                  <a:pt x="571761" y="1049607"/>
                </a:lnTo>
                <a:lnTo>
                  <a:pt x="523105" y="1033409"/>
                </a:lnTo>
                <a:lnTo>
                  <a:pt x="476609" y="1014673"/>
                </a:lnTo>
                <a:lnTo>
                  <a:pt x="432450" y="993526"/>
                </a:lnTo>
                <a:lnTo>
                  <a:pt x="390805" y="970092"/>
                </a:lnTo>
                <a:lnTo>
                  <a:pt x="351853" y="944499"/>
                </a:lnTo>
                <a:lnTo>
                  <a:pt x="315769" y="916870"/>
                </a:lnTo>
                <a:lnTo>
                  <a:pt x="282732" y="887333"/>
                </a:lnTo>
                <a:lnTo>
                  <a:pt x="252918" y="856013"/>
                </a:lnTo>
                <a:lnTo>
                  <a:pt x="226504" y="823036"/>
                </a:lnTo>
                <a:lnTo>
                  <a:pt x="203668" y="788527"/>
                </a:lnTo>
                <a:lnTo>
                  <a:pt x="184586" y="752612"/>
                </a:lnTo>
                <a:lnTo>
                  <a:pt x="169437" y="715417"/>
                </a:lnTo>
                <a:lnTo>
                  <a:pt x="158396" y="677067"/>
                </a:lnTo>
                <a:lnTo>
                  <a:pt x="151642" y="637689"/>
                </a:lnTo>
                <a:lnTo>
                  <a:pt x="149352" y="597408"/>
                </a:lnTo>
                <a:lnTo>
                  <a:pt x="149352" y="936086"/>
                </a:lnTo>
                <a:lnTo>
                  <a:pt x="202432" y="985562"/>
                </a:lnTo>
                <a:lnTo>
                  <a:pt x="246316" y="1019175"/>
                </a:lnTo>
                <a:lnTo>
                  <a:pt x="293686" y="1050318"/>
                </a:lnTo>
                <a:lnTo>
                  <a:pt x="344326" y="1078839"/>
                </a:lnTo>
                <a:lnTo>
                  <a:pt x="398020" y="1104582"/>
                </a:lnTo>
                <a:lnTo>
                  <a:pt x="454552" y="1127394"/>
                </a:lnTo>
                <a:lnTo>
                  <a:pt x="513707" y="1147119"/>
                </a:lnTo>
                <a:lnTo>
                  <a:pt x="575267" y="1163604"/>
                </a:lnTo>
                <a:lnTo>
                  <a:pt x="639017" y="1176694"/>
                </a:lnTo>
                <a:lnTo>
                  <a:pt x="704741" y="1186235"/>
                </a:lnTo>
                <a:lnTo>
                  <a:pt x="772223" y="1192073"/>
                </a:lnTo>
                <a:lnTo>
                  <a:pt x="841247" y="1194054"/>
                </a:lnTo>
                <a:lnTo>
                  <a:pt x="910163" y="1192073"/>
                </a:lnTo>
                <a:lnTo>
                  <a:pt x="977547" y="1186235"/>
                </a:lnTo>
                <a:lnTo>
                  <a:pt x="1043184" y="1176694"/>
                </a:lnTo>
                <a:lnTo>
                  <a:pt x="1106856" y="1163604"/>
                </a:lnTo>
                <a:lnTo>
                  <a:pt x="1168348" y="1147119"/>
                </a:lnTo>
                <a:lnTo>
                  <a:pt x="1227442" y="1127394"/>
                </a:lnTo>
                <a:lnTo>
                  <a:pt x="1283922" y="1104582"/>
                </a:lnTo>
                <a:lnTo>
                  <a:pt x="1337572" y="1078839"/>
                </a:lnTo>
                <a:lnTo>
                  <a:pt x="1388174" y="1050318"/>
                </a:lnTo>
                <a:lnTo>
                  <a:pt x="1435512" y="1019175"/>
                </a:lnTo>
                <a:lnTo>
                  <a:pt x="1479370" y="985562"/>
                </a:lnTo>
                <a:lnTo>
                  <a:pt x="1519531" y="949634"/>
                </a:lnTo>
                <a:lnTo>
                  <a:pt x="1532382" y="936132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779917" y="2147316"/>
            <a:ext cx="1404620" cy="996315"/>
          </a:xfrm>
          <a:custGeom>
            <a:avLst/>
            <a:gdLst/>
            <a:ahLst/>
            <a:cxnLst/>
            <a:rect l="l" t="t" r="r" b="b"/>
            <a:pathLst>
              <a:path w="1404620" h="996314">
                <a:moveTo>
                  <a:pt x="702563" y="0"/>
                </a:moveTo>
                <a:lnTo>
                  <a:pt x="644860" y="1653"/>
                </a:lnTo>
                <a:lnTo>
                  <a:pt x="588457" y="6526"/>
                </a:lnTo>
                <a:lnTo>
                  <a:pt x="533533" y="14491"/>
                </a:lnTo>
                <a:lnTo>
                  <a:pt x="480267" y="25420"/>
                </a:lnTo>
                <a:lnTo>
                  <a:pt x="428839" y="39183"/>
                </a:lnTo>
                <a:lnTo>
                  <a:pt x="379428" y="55652"/>
                </a:lnTo>
                <a:lnTo>
                  <a:pt x="332215" y="74699"/>
                </a:lnTo>
                <a:lnTo>
                  <a:pt x="287377" y="96194"/>
                </a:lnTo>
                <a:lnTo>
                  <a:pt x="245095" y="120010"/>
                </a:lnTo>
                <a:lnTo>
                  <a:pt x="205549" y="146018"/>
                </a:lnTo>
                <a:lnTo>
                  <a:pt x="168917" y="174088"/>
                </a:lnTo>
                <a:lnTo>
                  <a:pt x="135379" y="204094"/>
                </a:lnTo>
                <a:lnTo>
                  <a:pt x="105115" y="235905"/>
                </a:lnTo>
                <a:lnTo>
                  <a:pt x="78304" y="269393"/>
                </a:lnTo>
                <a:lnTo>
                  <a:pt x="55125" y="304430"/>
                </a:lnTo>
                <a:lnTo>
                  <a:pt x="35759" y="340888"/>
                </a:lnTo>
                <a:lnTo>
                  <a:pt x="20383" y="378637"/>
                </a:lnTo>
                <a:lnTo>
                  <a:pt x="9179" y="417549"/>
                </a:lnTo>
                <a:lnTo>
                  <a:pt x="2324" y="457495"/>
                </a:lnTo>
                <a:lnTo>
                  <a:pt x="0" y="498348"/>
                </a:lnTo>
                <a:lnTo>
                  <a:pt x="2324" y="539091"/>
                </a:lnTo>
                <a:lnTo>
                  <a:pt x="9179" y="578940"/>
                </a:lnTo>
                <a:lnTo>
                  <a:pt x="20383" y="617764"/>
                </a:lnTo>
                <a:lnTo>
                  <a:pt x="35759" y="655435"/>
                </a:lnTo>
                <a:lnTo>
                  <a:pt x="55125" y="691824"/>
                </a:lnTo>
                <a:lnTo>
                  <a:pt x="78304" y="726801"/>
                </a:lnTo>
                <a:lnTo>
                  <a:pt x="105115" y="760238"/>
                </a:lnTo>
                <a:lnTo>
                  <a:pt x="135379" y="792004"/>
                </a:lnTo>
                <a:lnTo>
                  <a:pt x="168917" y="821971"/>
                </a:lnTo>
                <a:lnTo>
                  <a:pt x="205549" y="850010"/>
                </a:lnTo>
                <a:lnTo>
                  <a:pt x="245095" y="875992"/>
                </a:lnTo>
                <a:lnTo>
                  <a:pt x="287377" y="899787"/>
                </a:lnTo>
                <a:lnTo>
                  <a:pt x="332215" y="921267"/>
                </a:lnTo>
                <a:lnTo>
                  <a:pt x="379428" y="940301"/>
                </a:lnTo>
                <a:lnTo>
                  <a:pt x="428839" y="956762"/>
                </a:lnTo>
                <a:lnTo>
                  <a:pt x="480267" y="970519"/>
                </a:lnTo>
                <a:lnTo>
                  <a:pt x="533533" y="981444"/>
                </a:lnTo>
                <a:lnTo>
                  <a:pt x="588457" y="989408"/>
                </a:lnTo>
                <a:lnTo>
                  <a:pt x="644860" y="994281"/>
                </a:lnTo>
                <a:lnTo>
                  <a:pt x="702564" y="995934"/>
                </a:lnTo>
                <a:lnTo>
                  <a:pt x="760158" y="994281"/>
                </a:lnTo>
                <a:lnTo>
                  <a:pt x="816463" y="989408"/>
                </a:lnTo>
                <a:lnTo>
                  <a:pt x="871300" y="981444"/>
                </a:lnTo>
                <a:lnTo>
                  <a:pt x="924488" y="970519"/>
                </a:lnTo>
                <a:lnTo>
                  <a:pt x="975848" y="956762"/>
                </a:lnTo>
                <a:lnTo>
                  <a:pt x="1025198" y="940301"/>
                </a:lnTo>
                <a:lnTo>
                  <a:pt x="1072360" y="921267"/>
                </a:lnTo>
                <a:lnTo>
                  <a:pt x="1117152" y="899787"/>
                </a:lnTo>
                <a:lnTo>
                  <a:pt x="1159396" y="875992"/>
                </a:lnTo>
                <a:lnTo>
                  <a:pt x="1198911" y="850011"/>
                </a:lnTo>
                <a:lnTo>
                  <a:pt x="1235517" y="821971"/>
                </a:lnTo>
                <a:lnTo>
                  <a:pt x="1269034" y="792004"/>
                </a:lnTo>
                <a:lnTo>
                  <a:pt x="1299282" y="760238"/>
                </a:lnTo>
                <a:lnTo>
                  <a:pt x="1326081" y="726801"/>
                </a:lnTo>
                <a:lnTo>
                  <a:pt x="1349251" y="691824"/>
                </a:lnTo>
                <a:lnTo>
                  <a:pt x="1368612" y="655435"/>
                </a:lnTo>
                <a:lnTo>
                  <a:pt x="1383984" y="617764"/>
                </a:lnTo>
                <a:lnTo>
                  <a:pt x="1395187" y="578940"/>
                </a:lnTo>
                <a:lnTo>
                  <a:pt x="1402041" y="539091"/>
                </a:lnTo>
                <a:lnTo>
                  <a:pt x="1404365" y="498348"/>
                </a:lnTo>
                <a:lnTo>
                  <a:pt x="1402041" y="457495"/>
                </a:lnTo>
                <a:lnTo>
                  <a:pt x="1395187" y="417549"/>
                </a:lnTo>
                <a:lnTo>
                  <a:pt x="1383984" y="378637"/>
                </a:lnTo>
                <a:lnTo>
                  <a:pt x="1368612" y="340888"/>
                </a:lnTo>
                <a:lnTo>
                  <a:pt x="1349251" y="304430"/>
                </a:lnTo>
                <a:lnTo>
                  <a:pt x="1326081" y="269393"/>
                </a:lnTo>
                <a:lnTo>
                  <a:pt x="1299282" y="235905"/>
                </a:lnTo>
                <a:lnTo>
                  <a:pt x="1269034" y="204094"/>
                </a:lnTo>
                <a:lnTo>
                  <a:pt x="1235517" y="174088"/>
                </a:lnTo>
                <a:lnTo>
                  <a:pt x="1198911" y="146018"/>
                </a:lnTo>
                <a:lnTo>
                  <a:pt x="1159396" y="120010"/>
                </a:lnTo>
                <a:lnTo>
                  <a:pt x="1117152" y="96194"/>
                </a:lnTo>
                <a:lnTo>
                  <a:pt x="1072360" y="74699"/>
                </a:lnTo>
                <a:lnTo>
                  <a:pt x="1025198" y="55652"/>
                </a:lnTo>
                <a:lnTo>
                  <a:pt x="975848" y="39183"/>
                </a:lnTo>
                <a:lnTo>
                  <a:pt x="924488" y="25420"/>
                </a:lnTo>
                <a:lnTo>
                  <a:pt x="871300" y="14491"/>
                </a:lnTo>
                <a:lnTo>
                  <a:pt x="816463" y="6526"/>
                </a:lnTo>
                <a:lnTo>
                  <a:pt x="760158" y="1653"/>
                </a:lnTo>
                <a:lnTo>
                  <a:pt x="702563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427611" y="1179575"/>
            <a:ext cx="2176780" cy="1638300"/>
          </a:xfrm>
          <a:custGeom>
            <a:avLst/>
            <a:gdLst/>
            <a:ahLst/>
            <a:cxnLst/>
            <a:rect l="l" t="t" r="r" b="b"/>
            <a:pathLst>
              <a:path w="2176779" h="1638300">
                <a:moveTo>
                  <a:pt x="2176272" y="819149"/>
                </a:moveTo>
                <a:lnTo>
                  <a:pt x="2172666" y="751936"/>
                </a:lnTo>
                <a:lnTo>
                  <a:pt x="2162037" y="686225"/>
                </a:lnTo>
                <a:lnTo>
                  <a:pt x="2144662" y="622225"/>
                </a:lnTo>
                <a:lnTo>
                  <a:pt x="2120822" y="560149"/>
                </a:lnTo>
                <a:lnTo>
                  <a:pt x="2090797" y="500205"/>
                </a:lnTo>
                <a:lnTo>
                  <a:pt x="2054864" y="442604"/>
                </a:lnTo>
                <a:lnTo>
                  <a:pt x="2013305" y="387557"/>
                </a:lnTo>
                <a:lnTo>
                  <a:pt x="1966398" y="335273"/>
                </a:lnTo>
                <a:lnTo>
                  <a:pt x="1914424" y="285964"/>
                </a:lnTo>
                <a:lnTo>
                  <a:pt x="1857660" y="239839"/>
                </a:lnTo>
                <a:lnTo>
                  <a:pt x="1796388" y="197109"/>
                </a:lnTo>
                <a:lnTo>
                  <a:pt x="1730886" y="157983"/>
                </a:lnTo>
                <a:lnTo>
                  <a:pt x="1661433" y="122673"/>
                </a:lnTo>
                <a:lnTo>
                  <a:pt x="1588310" y="91389"/>
                </a:lnTo>
                <a:lnTo>
                  <a:pt x="1511796" y="64341"/>
                </a:lnTo>
                <a:lnTo>
                  <a:pt x="1432169" y="41739"/>
                </a:lnTo>
                <a:lnTo>
                  <a:pt x="1349711" y="23793"/>
                </a:lnTo>
                <a:lnTo>
                  <a:pt x="1264699" y="10715"/>
                </a:lnTo>
                <a:lnTo>
                  <a:pt x="1177414" y="2713"/>
                </a:lnTo>
                <a:lnTo>
                  <a:pt x="1088136" y="0"/>
                </a:lnTo>
                <a:lnTo>
                  <a:pt x="998960" y="2713"/>
                </a:lnTo>
                <a:lnTo>
                  <a:pt x="911757" y="10715"/>
                </a:lnTo>
                <a:lnTo>
                  <a:pt x="826808" y="23793"/>
                </a:lnTo>
                <a:lnTo>
                  <a:pt x="744394" y="41739"/>
                </a:lnTo>
                <a:lnTo>
                  <a:pt x="664797" y="64341"/>
                </a:lnTo>
                <a:lnTo>
                  <a:pt x="588297" y="91389"/>
                </a:lnTo>
                <a:lnTo>
                  <a:pt x="515176" y="122673"/>
                </a:lnTo>
                <a:lnTo>
                  <a:pt x="445715" y="157983"/>
                </a:lnTo>
                <a:lnTo>
                  <a:pt x="380194" y="197109"/>
                </a:lnTo>
                <a:lnTo>
                  <a:pt x="318896" y="239839"/>
                </a:lnTo>
                <a:lnTo>
                  <a:pt x="262102" y="285964"/>
                </a:lnTo>
                <a:lnTo>
                  <a:pt x="210092" y="335273"/>
                </a:lnTo>
                <a:lnTo>
                  <a:pt x="163148" y="387557"/>
                </a:lnTo>
                <a:lnTo>
                  <a:pt x="121551" y="442604"/>
                </a:lnTo>
                <a:lnTo>
                  <a:pt x="85582" y="500205"/>
                </a:lnTo>
                <a:lnTo>
                  <a:pt x="55522" y="560149"/>
                </a:lnTo>
                <a:lnTo>
                  <a:pt x="31653" y="622225"/>
                </a:lnTo>
                <a:lnTo>
                  <a:pt x="14255" y="686225"/>
                </a:lnTo>
                <a:lnTo>
                  <a:pt x="3610" y="751936"/>
                </a:lnTo>
                <a:lnTo>
                  <a:pt x="0" y="819150"/>
                </a:lnTo>
                <a:lnTo>
                  <a:pt x="3610" y="886260"/>
                </a:lnTo>
                <a:lnTo>
                  <a:pt x="14255" y="951889"/>
                </a:lnTo>
                <a:lnTo>
                  <a:pt x="31653" y="1015826"/>
                </a:lnTo>
                <a:lnTo>
                  <a:pt x="55522" y="1077858"/>
                </a:lnTo>
                <a:lnTo>
                  <a:pt x="85582" y="1137773"/>
                </a:lnTo>
                <a:lnTo>
                  <a:pt x="121551" y="1195359"/>
                </a:lnTo>
                <a:lnTo>
                  <a:pt x="163148" y="1250404"/>
                </a:lnTo>
                <a:lnTo>
                  <a:pt x="192786" y="1283418"/>
                </a:lnTo>
                <a:lnTo>
                  <a:pt x="192786" y="819150"/>
                </a:lnTo>
                <a:lnTo>
                  <a:pt x="195753" y="763817"/>
                </a:lnTo>
                <a:lnTo>
                  <a:pt x="204503" y="709721"/>
                </a:lnTo>
                <a:lnTo>
                  <a:pt x="218804" y="657034"/>
                </a:lnTo>
                <a:lnTo>
                  <a:pt x="238426" y="605930"/>
                </a:lnTo>
                <a:lnTo>
                  <a:pt x="263140" y="556581"/>
                </a:lnTo>
                <a:lnTo>
                  <a:pt x="292713" y="509161"/>
                </a:lnTo>
                <a:lnTo>
                  <a:pt x="326918" y="463843"/>
                </a:lnTo>
                <a:lnTo>
                  <a:pt x="365522" y="420800"/>
                </a:lnTo>
                <a:lnTo>
                  <a:pt x="408296" y="380206"/>
                </a:lnTo>
                <a:lnTo>
                  <a:pt x="455009" y="342233"/>
                </a:lnTo>
                <a:lnTo>
                  <a:pt x="505431" y="307054"/>
                </a:lnTo>
                <a:lnTo>
                  <a:pt x="559332" y="274844"/>
                </a:lnTo>
                <a:lnTo>
                  <a:pt x="616481" y="245774"/>
                </a:lnTo>
                <a:lnTo>
                  <a:pt x="676649" y="220019"/>
                </a:lnTo>
                <a:lnTo>
                  <a:pt x="739604" y="197750"/>
                </a:lnTo>
                <a:lnTo>
                  <a:pt x="805117" y="179143"/>
                </a:lnTo>
                <a:lnTo>
                  <a:pt x="872956" y="164369"/>
                </a:lnTo>
                <a:lnTo>
                  <a:pt x="942893" y="153601"/>
                </a:lnTo>
                <a:lnTo>
                  <a:pt x="1014696" y="147014"/>
                </a:lnTo>
                <a:lnTo>
                  <a:pt x="1088136" y="144779"/>
                </a:lnTo>
                <a:lnTo>
                  <a:pt x="1161575" y="147014"/>
                </a:lnTo>
                <a:lnTo>
                  <a:pt x="1233378" y="153601"/>
                </a:lnTo>
                <a:lnTo>
                  <a:pt x="1303315" y="164369"/>
                </a:lnTo>
                <a:lnTo>
                  <a:pt x="1371154" y="179143"/>
                </a:lnTo>
                <a:lnTo>
                  <a:pt x="1436667" y="197750"/>
                </a:lnTo>
                <a:lnTo>
                  <a:pt x="1499622" y="220019"/>
                </a:lnTo>
                <a:lnTo>
                  <a:pt x="1559790" y="245774"/>
                </a:lnTo>
                <a:lnTo>
                  <a:pt x="1616939" y="274844"/>
                </a:lnTo>
                <a:lnTo>
                  <a:pt x="1670840" y="307054"/>
                </a:lnTo>
                <a:lnTo>
                  <a:pt x="1721262" y="342233"/>
                </a:lnTo>
                <a:lnTo>
                  <a:pt x="1767975" y="380206"/>
                </a:lnTo>
                <a:lnTo>
                  <a:pt x="1810749" y="420800"/>
                </a:lnTo>
                <a:lnTo>
                  <a:pt x="1849353" y="463843"/>
                </a:lnTo>
                <a:lnTo>
                  <a:pt x="1883558" y="509161"/>
                </a:lnTo>
                <a:lnTo>
                  <a:pt x="1913131" y="556581"/>
                </a:lnTo>
                <a:lnTo>
                  <a:pt x="1937845" y="605930"/>
                </a:lnTo>
                <a:lnTo>
                  <a:pt x="1957467" y="657034"/>
                </a:lnTo>
                <a:lnTo>
                  <a:pt x="1971768" y="709721"/>
                </a:lnTo>
                <a:lnTo>
                  <a:pt x="1980518" y="763817"/>
                </a:lnTo>
                <a:lnTo>
                  <a:pt x="1983486" y="819149"/>
                </a:lnTo>
                <a:lnTo>
                  <a:pt x="1983486" y="1283647"/>
                </a:lnTo>
                <a:lnTo>
                  <a:pt x="2013305" y="1250404"/>
                </a:lnTo>
                <a:lnTo>
                  <a:pt x="2054864" y="1195359"/>
                </a:lnTo>
                <a:lnTo>
                  <a:pt x="2090797" y="1137773"/>
                </a:lnTo>
                <a:lnTo>
                  <a:pt x="2120822" y="1077858"/>
                </a:lnTo>
                <a:lnTo>
                  <a:pt x="2144662" y="1015826"/>
                </a:lnTo>
                <a:lnTo>
                  <a:pt x="2162037" y="951889"/>
                </a:lnTo>
                <a:lnTo>
                  <a:pt x="2172666" y="886260"/>
                </a:lnTo>
                <a:lnTo>
                  <a:pt x="2176272" y="819149"/>
                </a:lnTo>
                <a:close/>
              </a:path>
              <a:path w="2176779" h="1638300">
                <a:moveTo>
                  <a:pt x="1983486" y="1283647"/>
                </a:moveTo>
                <a:lnTo>
                  <a:pt x="1983486" y="819149"/>
                </a:lnTo>
                <a:lnTo>
                  <a:pt x="1980518" y="874373"/>
                </a:lnTo>
                <a:lnTo>
                  <a:pt x="1971768" y="928372"/>
                </a:lnTo>
                <a:lnTo>
                  <a:pt x="1957467" y="980971"/>
                </a:lnTo>
                <a:lnTo>
                  <a:pt x="1937845" y="1031997"/>
                </a:lnTo>
                <a:lnTo>
                  <a:pt x="1913131" y="1081277"/>
                </a:lnTo>
                <a:lnTo>
                  <a:pt x="1883558" y="1128637"/>
                </a:lnTo>
                <a:lnTo>
                  <a:pt x="1849353" y="1173903"/>
                </a:lnTo>
                <a:lnTo>
                  <a:pt x="1810749" y="1216901"/>
                </a:lnTo>
                <a:lnTo>
                  <a:pt x="1767975" y="1257458"/>
                </a:lnTo>
                <a:lnTo>
                  <a:pt x="1721262" y="1295400"/>
                </a:lnTo>
                <a:lnTo>
                  <a:pt x="1670840" y="1330552"/>
                </a:lnTo>
                <a:lnTo>
                  <a:pt x="1616939" y="1362742"/>
                </a:lnTo>
                <a:lnTo>
                  <a:pt x="1559790" y="1391796"/>
                </a:lnTo>
                <a:lnTo>
                  <a:pt x="1499622" y="1417539"/>
                </a:lnTo>
                <a:lnTo>
                  <a:pt x="1436667" y="1439798"/>
                </a:lnTo>
                <a:lnTo>
                  <a:pt x="1371154" y="1458400"/>
                </a:lnTo>
                <a:lnTo>
                  <a:pt x="1303315" y="1473171"/>
                </a:lnTo>
                <a:lnTo>
                  <a:pt x="1233378" y="1483937"/>
                </a:lnTo>
                <a:lnTo>
                  <a:pt x="1161575" y="1490523"/>
                </a:lnTo>
                <a:lnTo>
                  <a:pt x="1088136" y="1492758"/>
                </a:lnTo>
                <a:lnTo>
                  <a:pt x="1014696" y="1490523"/>
                </a:lnTo>
                <a:lnTo>
                  <a:pt x="942893" y="1483937"/>
                </a:lnTo>
                <a:lnTo>
                  <a:pt x="872956" y="1473171"/>
                </a:lnTo>
                <a:lnTo>
                  <a:pt x="805117" y="1458400"/>
                </a:lnTo>
                <a:lnTo>
                  <a:pt x="739604" y="1439798"/>
                </a:lnTo>
                <a:lnTo>
                  <a:pt x="676649" y="1417539"/>
                </a:lnTo>
                <a:lnTo>
                  <a:pt x="616481" y="1391796"/>
                </a:lnTo>
                <a:lnTo>
                  <a:pt x="559332" y="1362742"/>
                </a:lnTo>
                <a:lnTo>
                  <a:pt x="505431" y="1330552"/>
                </a:lnTo>
                <a:lnTo>
                  <a:pt x="455009" y="1295400"/>
                </a:lnTo>
                <a:lnTo>
                  <a:pt x="408296" y="1257458"/>
                </a:lnTo>
                <a:lnTo>
                  <a:pt x="365522" y="1216901"/>
                </a:lnTo>
                <a:lnTo>
                  <a:pt x="326918" y="1173903"/>
                </a:lnTo>
                <a:lnTo>
                  <a:pt x="292713" y="1128637"/>
                </a:lnTo>
                <a:lnTo>
                  <a:pt x="263140" y="1081278"/>
                </a:lnTo>
                <a:lnTo>
                  <a:pt x="238426" y="1031997"/>
                </a:lnTo>
                <a:lnTo>
                  <a:pt x="218804" y="980971"/>
                </a:lnTo>
                <a:lnTo>
                  <a:pt x="204503" y="928372"/>
                </a:lnTo>
                <a:lnTo>
                  <a:pt x="195753" y="874373"/>
                </a:lnTo>
                <a:lnTo>
                  <a:pt x="192786" y="819150"/>
                </a:lnTo>
                <a:lnTo>
                  <a:pt x="192786" y="1283418"/>
                </a:lnTo>
                <a:lnTo>
                  <a:pt x="262102" y="1352024"/>
                </a:lnTo>
                <a:lnTo>
                  <a:pt x="318897" y="1398174"/>
                </a:lnTo>
                <a:lnTo>
                  <a:pt x="380194" y="1440936"/>
                </a:lnTo>
                <a:lnTo>
                  <a:pt x="445715" y="1480096"/>
                </a:lnTo>
                <a:lnTo>
                  <a:pt x="515176" y="1515443"/>
                </a:lnTo>
                <a:lnTo>
                  <a:pt x="588297" y="1546766"/>
                </a:lnTo>
                <a:lnTo>
                  <a:pt x="664797" y="1573851"/>
                </a:lnTo>
                <a:lnTo>
                  <a:pt x="744394" y="1596487"/>
                </a:lnTo>
                <a:lnTo>
                  <a:pt x="826808" y="1614462"/>
                </a:lnTo>
                <a:lnTo>
                  <a:pt x="911757" y="1627564"/>
                </a:lnTo>
                <a:lnTo>
                  <a:pt x="998960" y="1635580"/>
                </a:lnTo>
                <a:lnTo>
                  <a:pt x="1088136" y="1638300"/>
                </a:lnTo>
                <a:lnTo>
                  <a:pt x="1177414" y="1635580"/>
                </a:lnTo>
                <a:lnTo>
                  <a:pt x="1264699" y="1627564"/>
                </a:lnTo>
                <a:lnTo>
                  <a:pt x="1349711" y="1614462"/>
                </a:lnTo>
                <a:lnTo>
                  <a:pt x="1432169" y="1596487"/>
                </a:lnTo>
                <a:lnTo>
                  <a:pt x="1511796" y="1573851"/>
                </a:lnTo>
                <a:lnTo>
                  <a:pt x="1588310" y="1546766"/>
                </a:lnTo>
                <a:lnTo>
                  <a:pt x="1661433" y="1515443"/>
                </a:lnTo>
                <a:lnTo>
                  <a:pt x="1730886" y="1480096"/>
                </a:lnTo>
                <a:lnTo>
                  <a:pt x="1796388" y="1440936"/>
                </a:lnTo>
                <a:lnTo>
                  <a:pt x="1857660" y="1398174"/>
                </a:lnTo>
                <a:lnTo>
                  <a:pt x="1914424" y="1352024"/>
                </a:lnTo>
                <a:lnTo>
                  <a:pt x="1966398" y="1302696"/>
                </a:lnTo>
                <a:lnTo>
                  <a:pt x="1983486" y="1283647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607430" y="1314450"/>
            <a:ext cx="1817370" cy="1366520"/>
          </a:xfrm>
          <a:custGeom>
            <a:avLst/>
            <a:gdLst/>
            <a:ahLst/>
            <a:cxnLst/>
            <a:rect l="l" t="t" r="r" b="b"/>
            <a:pathLst>
              <a:path w="1817370" h="1366520">
                <a:moveTo>
                  <a:pt x="1817369" y="683513"/>
                </a:moveTo>
                <a:lnTo>
                  <a:pt x="1814357" y="627393"/>
                </a:lnTo>
                <a:lnTo>
                  <a:pt x="1805474" y="572533"/>
                </a:lnTo>
                <a:lnTo>
                  <a:pt x="1790955" y="519108"/>
                </a:lnTo>
                <a:lnTo>
                  <a:pt x="1771034" y="467294"/>
                </a:lnTo>
                <a:lnTo>
                  <a:pt x="1745944" y="417266"/>
                </a:lnTo>
                <a:lnTo>
                  <a:pt x="1715919" y="369198"/>
                </a:lnTo>
                <a:lnTo>
                  <a:pt x="1681193" y="323264"/>
                </a:lnTo>
                <a:lnTo>
                  <a:pt x="1642000" y="279641"/>
                </a:lnTo>
                <a:lnTo>
                  <a:pt x="1598573" y="238503"/>
                </a:lnTo>
                <a:lnTo>
                  <a:pt x="1551146" y="200024"/>
                </a:lnTo>
                <a:lnTo>
                  <a:pt x="1499953" y="164381"/>
                </a:lnTo>
                <a:lnTo>
                  <a:pt x="1445227" y="131746"/>
                </a:lnTo>
                <a:lnTo>
                  <a:pt x="1387203" y="102296"/>
                </a:lnTo>
                <a:lnTo>
                  <a:pt x="1326113" y="76206"/>
                </a:lnTo>
                <a:lnTo>
                  <a:pt x="1262193" y="53649"/>
                </a:lnTo>
                <a:lnTo>
                  <a:pt x="1195675" y="34802"/>
                </a:lnTo>
                <a:lnTo>
                  <a:pt x="1126793" y="19838"/>
                </a:lnTo>
                <a:lnTo>
                  <a:pt x="1055782" y="8933"/>
                </a:lnTo>
                <a:lnTo>
                  <a:pt x="982874" y="2262"/>
                </a:lnTo>
                <a:lnTo>
                  <a:pt x="908303" y="0"/>
                </a:lnTo>
                <a:lnTo>
                  <a:pt x="833842" y="2262"/>
                </a:lnTo>
                <a:lnTo>
                  <a:pt x="761032" y="8933"/>
                </a:lnTo>
                <a:lnTo>
                  <a:pt x="690108" y="19838"/>
                </a:lnTo>
                <a:lnTo>
                  <a:pt x="621304" y="34802"/>
                </a:lnTo>
                <a:lnTo>
                  <a:pt x="554855" y="53649"/>
                </a:lnTo>
                <a:lnTo>
                  <a:pt x="490994" y="76206"/>
                </a:lnTo>
                <a:lnTo>
                  <a:pt x="429957" y="102296"/>
                </a:lnTo>
                <a:lnTo>
                  <a:pt x="371977" y="131746"/>
                </a:lnTo>
                <a:lnTo>
                  <a:pt x="317290" y="164381"/>
                </a:lnTo>
                <a:lnTo>
                  <a:pt x="266128" y="200025"/>
                </a:lnTo>
                <a:lnTo>
                  <a:pt x="218727" y="238503"/>
                </a:lnTo>
                <a:lnTo>
                  <a:pt x="175320" y="279641"/>
                </a:lnTo>
                <a:lnTo>
                  <a:pt x="136143" y="323264"/>
                </a:lnTo>
                <a:lnTo>
                  <a:pt x="101429" y="369198"/>
                </a:lnTo>
                <a:lnTo>
                  <a:pt x="71413" y="417266"/>
                </a:lnTo>
                <a:lnTo>
                  <a:pt x="46329" y="467294"/>
                </a:lnTo>
                <a:lnTo>
                  <a:pt x="26411" y="519108"/>
                </a:lnTo>
                <a:lnTo>
                  <a:pt x="11894" y="572533"/>
                </a:lnTo>
                <a:lnTo>
                  <a:pt x="3012" y="627393"/>
                </a:lnTo>
                <a:lnTo>
                  <a:pt x="0" y="683514"/>
                </a:lnTo>
                <a:lnTo>
                  <a:pt x="3012" y="739526"/>
                </a:lnTo>
                <a:lnTo>
                  <a:pt x="11894" y="794288"/>
                </a:lnTo>
                <a:lnTo>
                  <a:pt x="26411" y="847625"/>
                </a:lnTo>
                <a:lnTo>
                  <a:pt x="46329" y="899361"/>
                </a:lnTo>
                <a:lnTo>
                  <a:pt x="71413" y="949321"/>
                </a:lnTo>
                <a:lnTo>
                  <a:pt x="101429" y="997329"/>
                </a:lnTo>
                <a:lnTo>
                  <a:pt x="136143" y="1043210"/>
                </a:lnTo>
                <a:lnTo>
                  <a:pt x="175320" y="1086788"/>
                </a:lnTo>
                <a:lnTo>
                  <a:pt x="218727" y="1127889"/>
                </a:lnTo>
                <a:lnTo>
                  <a:pt x="266128" y="1166336"/>
                </a:lnTo>
                <a:lnTo>
                  <a:pt x="317290" y="1201954"/>
                </a:lnTo>
                <a:lnTo>
                  <a:pt x="371977" y="1234568"/>
                </a:lnTo>
                <a:lnTo>
                  <a:pt x="429957" y="1264001"/>
                </a:lnTo>
                <a:lnTo>
                  <a:pt x="490994" y="1290080"/>
                </a:lnTo>
                <a:lnTo>
                  <a:pt x="554855" y="1312628"/>
                </a:lnTo>
                <a:lnTo>
                  <a:pt x="621304" y="1331470"/>
                </a:lnTo>
                <a:lnTo>
                  <a:pt x="690108" y="1346430"/>
                </a:lnTo>
                <a:lnTo>
                  <a:pt x="761032" y="1357333"/>
                </a:lnTo>
                <a:lnTo>
                  <a:pt x="833842" y="1364003"/>
                </a:lnTo>
                <a:lnTo>
                  <a:pt x="908303" y="1366266"/>
                </a:lnTo>
                <a:lnTo>
                  <a:pt x="982874" y="1364003"/>
                </a:lnTo>
                <a:lnTo>
                  <a:pt x="1055782" y="1357333"/>
                </a:lnTo>
                <a:lnTo>
                  <a:pt x="1126793" y="1346430"/>
                </a:lnTo>
                <a:lnTo>
                  <a:pt x="1195675" y="1331470"/>
                </a:lnTo>
                <a:lnTo>
                  <a:pt x="1262193" y="1312628"/>
                </a:lnTo>
                <a:lnTo>
                  <a:pt x="1326113" y="1290080"/>
                </a:lnTo>
                <a:lnTo>
                  <a:pt x="1387203" y="1264001"/>
                </a:lnTo>
                <a:lnTo>
                  <a:pt x="1445227" y="1234568"/>
                </a:lnTo>
                <a:lnTo>
                  <a:pt x="1499953" y="1201954"/>
                </a:lnTo>
                <a:lnTo>
                  <a:pt x="1551146" y="1166336"/>
                </a:lnTo>
                <a:lnTo>
                  <a:pt x="1598573" y="1127889"/>
                </a:lnTo>
                <a:lnTo>
                  <a:pt x="1642000" y="1086788"/>
                </a:lnTo>
                <a:lnTo>
                  <a:pt x="1681193" y="1043210"/>
                </a:lnTo>
                <a:lnTo>
                  <a:pt x="1715919" y="997329"/>
                </a:lnTo>
                <a:lnTo>
                  <a:pt x="1745944" y="949321"/>
                </a:lnTo>
                <a:lnTo>
                  <a:pt x="1771034" y="899361"/>
                </a:lnTo>
                <a:lnTo>
                  <a:pt x="1790955" y="847625"/>
                </a:lnTo>
                <a:lnTo>
                  <a:pt x="1805474" y="794288"/>
                </a:lnTo>
                <a:lnTo>
                  <a:pt x="1814357" y="739526"/>
                </a:lnTo>
                <a:lnTo>
                  <a:pt x="1817369" y="683513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607430" y="1314450"/>
            <a:ext cx="1817370" cy="1366520"/>
          </a:xfrm>
          <a:custGeom>
            <a:avLst/>
            <a:gdLst/>
            <a:ahLst/>
            <a:cxnLst/>
            <a:rect l="l" t="t" r="r" b="b"/>
            <a:pathLst>
              <a:path w="1817370" h="1366520">
                <a:moveTo>
                  <a:pt x="908303" y="0"/>
                </a:moveTo>
                <a:lnTo>
                  <a:pt x="833842" y="2262"/>
                </a:lnTo>
                <a:lnTo>
                  <a:pt x="761032" y="8933"/>
                </a:lnTo>
                <a:lnTo>
                  <a:pt x="690108" y="19838"/>
                </a:lnTo>
                <a:lnTo>
                  <a:pt x="621304" y="34802"/>
                </a:lnTo>
                <a:lnTo>
                  <a:pt x="554855" y="53649"/>
                </a:lnTo>
                <a:lnTo>
                  <a:pt x="490994" y="76206"/>
                </a:lnTo>
                <a:lnTo>
                  <a:pt x="429957" y="102296"/>
                </a:lnTo>
                <a:lnTo>
                  <a:pt x="371977" y="131746"/>
                </a:lnTo>
                <a:lnTo>
                  <a:pt x="317290" y="164381"/>
                </a:lnTo>
                <a:lnTo>
                  <a:pt x="266128" y="200025"/>
                </a:lnTo>
                <a:lnTo>
                  <a:pt x="218727" y="238503"/>
                </a:lnTo>
                <a:lnTo>
                  <a:pt x="175320" y="279641"/>
                </a:lnTo>
                <a:lnTo>
                  <a:pt x="136143" y="323264"/>
                </a:lnTo>
                <a:lnTo>
                  <a:pt x="101429" y="369198"/>
                </a:lnTo>
                <a:lnTo>
                  <a:pt x="71413" y="417266"/>
                </a:lnTo>
                <a:lnTo>
                  <a:pt x="46329" y="467294"/>
                </a:lnTo>
                <a:lnTo>
                  <a:pt x="26411" y="519108"/>
                </a:lnTo>
                <a:lnTo>
                  <a:pt x="11894" y="572533"/>
                </a:lnTo>
                <a:lnTo>
                  <a:pt x="3012" y="627393"/>
                </a:lnTo>
                <a:lnTo>
                  <a:pt x="0" y="683514"/>
                </a:lnTo>
                <a:lnTo>
                  <a:pt x="3012" y="739526"/>
                </a:lnTo>
                <a:lnTo>
                  <a:pt x="11894" y="794288"/>
                </a:lnTo>
                <a:lnTo>
                  <a:pt x="26411" y="847625"/>
                </a:lnTo>
                <a:lnTo>
                  <a:pt x="46329" y="899361"/>
                </a:lnTo>
                <a:lnTo>
                  <a:pt x="71413" y="949321"/>
                </a:lnTo>
                <a:lnTo>
                  <a:pt x="101429" y="997329"/>
                </a:lnTo>
                <a:lnTo>
                  <a:pt x="136143" y="1043210"/>
                </a:lnTo>
                <a:lnTo>
                  <a:pt x="175320" y="1086788"/>
                </a:lnTo>
                <a:lnTo>
                  <a:pt x="218727" y="1127889"/>
                </a:lnTo>
                <a:lnTo>
                  <a:pt x="266128" y="1166336"/>
                </a:lnTo>
                <a:lnTo>
                  <a:pt x="317290" y="1201954"/>
                </a:lnTo>
                <a:lnTo>
                  <a:pt x="371977" y="1234568"/>
                </a:lnTo>
                <a:lnTo>
                  <a:pt x="429957" y="1264001"/>
                </a:lnTo>
                <a:lnTo>
                  <a:pt x="490994" y="1290080"/>
                </a:lnTo>
                <a:lnTo>
                  <a:pt x="554855" y="1312628"/>
                </a:lnTo>
                <a:lnTo>
                  <a:pt x="621304" y="1331470"/>
                </a:lnTo>
                <a:lnTo>
                  <a:pt x="690108" y="1346430"/>
                </a:lnTo>
                <a:lnTo>
                  <a:pt x="761032" y="1357333"/>
                </a:lnTo>
                <a:lnTo>
                  <a:pt x="833842" y="1364003"/>
                </a:lnTo>
                <a:lnTo>
                  <a:pt x="908303" y="1366266"/>
                </a:lnTo>
                <a:lnTo>
                  <a:pt x="982874" y="1364003"/>
                </a:lnTo>
                <a:lnTo>
                  <a:pt x="1055782" y="1357333"/>
                </a:lnTo>
                <a:lnTo>
                  <a:pt x="1126793" y="1346430"/>
                </a:lnTo>
                <a:lnTo>
                  <a:pt x="1195675" y="1331470"/>
                </a:lnTo>
                <a:lnTo>
                  <a:pt x="1262193" y="1312628"/>
                </a:lnTo>
                <a:lnTo>
                  <a:pt x="1326113" y="1290080"/>
                </a:lnTo>
                <a:lnTo>
                  <a:pt x="1387203" y="1264001"/>
                </a:lnTo>
                <a:lnTo>
                  <a:pt x="1445227" y="1234568"/>
                </a:lnTo>
                <a:lnTo>
                  <a:pt x="1499953" y="1201954"/>
                </a:lnTo>
                <a:lnTo>
                  <a:pt x="1551146" y="1166336"/>
                </a:lnTo>
                <a:lnTo>
                  <a:pt x="1598573" y="1127889"/>
                </a:lnTo>
                <a:lnTo>
                  <a:pt x="1642000" y="1086788"/>
                </a:lnTo>
                <a:lnTo>
                  <a:pt x="1681193" y="1043210"/>
                </a:lnTo>
                <a:lnTo>
                  <a:pt x="1715919" y="997329"/>
                </a:lnTo>
                <a:lnTo>
                  <a:pt x="1745944" y="949321"/>
                </a:lnTo>
                <a:lnTo>
                  <a:pt x="1771034" y="899361"/>
                </a:lnTo>
                <a:lnTo>
                  <a:pt x="1790955" y="847625"/>
                </a:lnTo>
                <a:lnTo>
                  <a:pt x="1805474" y="794288"/>
                </a:lnTo>
                <a:lnTo>
                  <a:pt x="1814357" y="739526"/>
                </a:lnTo>
                <a:lnTo>
                  <a:pt x="1817369" y="683513"/>
                </a:lnTo>
                <a:lnTo>
                  <a:pt x="1814357" y="627393"/>
                </a:lnTo>
                <a:lnTo>
                  <a:pt x="1805474" y="572533"/>
                </a:lnTo>
                <a:lnTo>
                  <a:pt x="1790955" y="519108"/>
                </a:lnTo>
                <a:lnTo>
                  <a:pt x="1771034" y="467294"/>
                </a:lnTo>
                <a:lnTo>
                  <a:pt x="1745944" y="417266"/>
                </a:lnTo>
                <a:lnTo>
                  <a:pt x="1715919" y="369198"/>
                </a:lnTo>
                <a:lnTo>
                  <a:pt x="1681193" y="323264"/>
                </a:lnTo>
                <a:lnTo>
                  <a:pt x="1642000" y="279641"/>
                </a:lnTo>
                <a:lnTo>
                  <a:pt x="1598573" y="238503"/>
                </a:lnTo>
                <a:lnTo>
                  <a:pt x="1551146" y="200024"/>
                </a:lnTo>
                <a:lnTo>
                  <a:pt x="1499953" y="164381"/>
                </a:lnTo>
                <a:lnTo>
                  <a:pt x="1445227" y="131746"/>
                </a:lnTo>
                <a:lnTo>
                  <a:pt x="1387203" y="102296"/>
                </a:lnTo>
                <a:lnTo>
                  <a:pt x="1326113" y="76206"/>
                </a:lnTo>
                <a:lnTo>
                  <a:pt x="1262193" y="53649"/>
                </a:lnTo>
                <a:lnTo>
                  <a:pt x="1195675" y="34802"/>
                </a:lnTo>
                <a:lnTo>
                  <a:pt x="1126793" y="19838"/>
                </a:lnTo>
                <a:lnTo>
                  <a:pt x="1055782" y="8933"/>
                </a:lnTo>
                <a:lnTo>
                  <a:pt x="982874" y="2262"/>
                </a:lnTo>
                <a:lnTo>
                  <a:pt x="908303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 txBox="1"/>
          <p:nvPr/>
        </p:nvSpPr>
        <p:spPr>
          <a:xfrm>
            <a:off x="1466849" y="2343529"/>
            <a:ext cx="1605667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9620" marR="5080" indent="-325120">
              <a:lnSpc>
                <a:spcPct val="100000"/>
              </a:lnSpc>
            </a:pPr>
            <a:r>
              <a:rPr sz="20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关键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点</a:t>
            </a:r>
            <a:r>
              <a:rPr sz="20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： </a:t>
            </a:r>
            <a:r>
              <a:rPr sz="2000" b="1" spc="-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分裂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5739522" y="1556383"/>
            <a:ext cx="154876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5880" algn="just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关键</a:t>
            </a: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点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：由 叶结点向根结 点逐层处理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 animBg="1"/>
      <p:bldP spid="140" grpId="0"/>
      <p:bldP spid="141" grpId="0" animBg="1"/>
      <p:bldP spid="142" grpId="0" animBg="1"/>
      <p:bldP spid="143" grpId="0" animBg="1"/>
      <p:bldP spid="144" grpId="0"/>
      <p:bldP spid="145" grpId="0" animBg="1"/>
      <p:bldP spid="147" grpId="0" animBg="1"/>
      <p:bldP spid="148" grpId="0" animBg="1"/>
      <p:bldP spid="149" grpId="0" animBg="1"/>
      <p:bldP spid="150" grpId="0" animBg="1"/>
      <p:bldP spid="151" grpId="0"/>
      <p:bldP spid="15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8584" y="404621"/>
            <a:ext cx="5974080" cy="666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分裂过程示意</a:t>
            </a:r>
            <a:endParaRPr sz="2000">
              <a:latin typeface="华文中宋"/>
              <a:cs typeface="华文中宋"/>
            </a:endParaRPr>
          </a:p>
          <a:p>
            <a:pPr algn="r">
              <a:lnSpc>
                <a:spcPct val="100000"/>
              </a:lnSpc>
              <a:spcBef>
                <a:spcPts val="1355"/>
              </a:spcBef>
            </a:pPr>
            <a:r>
              <a:rPr sz="1200" spc="-5" dirty="0">
                <a:latin typeface="华文隶书"/>
                <a:cs typeface="华文隶书"/>
              </a:rPr>
              <a:t>战德</a:t>
            </a:r>
            <a:r>
              <a:rPr sz="1200" dirty="0">
                <a:latin typeface="华文隶书"/>
                <a:cs typeface="华文隶书"/>
              </a:rPr>
              <a:t>臣 </a:t>
            </a:r>
            <a:r>
              <a:rPr sz="1200" spc="-5" dirty="0">
                <a:latin typeface="华文隶书"/>
                <a:cs typeface="华文隶书"/>
              </a:rPr>
              <a:t>教</a:t>
            </a:r>
            <a:endParaRPr sz="1200">
              <a:latin typeface="华文隶书"/>
              <a:cs typeface="华文隶书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键值插入与结点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相关的算法表达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4929" y="1503161"/>
            <a:ext cx="21590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将算法表达出来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47985" y="404621"/>
            <a:ext cx="5758434" cy="66995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43413" y="400050"/>
            <a:ext cx="5767705" cy="6708775"/>
          </a:xfrm>
          <a:custGeom>
            <a:avLst/>
            <a:gdLst/>
            <a:ahLst/>
            <a:cxnLst/>
            <a:rect l="l" t="t" r="r" b="b"/>
            <a:pathLst>
              <a:path w="5767705" h="6708775">
                <a:moveTo>
                  <a:pt x="0" y="6708648"/>
                </a:moveTo>
                <a:lnTo>
                  <a:pt x="0" y="0"/>
                </a:lnTo>
                <a:lnTo>
                  <a:pt x="5767578" y="0"/>
                </a:lnTo>
                <a:lnTo>
                  <a:pt x="5767578" y="6708648"/>
                </a:lnTo>
                <a:lnTo>
                  <a:pt x="0" y="6708648"/>
                </a:lnTo>
                <a:close/>
              </a:path>
            </a:pathLst>
          </a:custGeom>
          <a:ln w="9525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53451" y="5935217"/>
            <a:ext cx="1500505" cy="1104900"/>
          </a:xfrm>
          <a:custGeom>
            <a:avLst/>
            <a:gdLst/>
            <a:ahLst/>
            <a:cxnLst/>
            <a:rect l="l" t="t" r="r" b="b"/>
            <a:pathLst>
              <a:path w="1500504" h="1104900">
                <a:moveTo>
                  <a:pt x="1500378" y="552449"/>
                </a:moveTo>
                <a:lnTo>
                  <a:pt x="1497889" y="507182"/>
                </a:lnTo>
                <a:lnTo>
                  <a:pt x="1490554" y="462914"/>
                </a:lnTo>
                <a:lnTo>
                  <a:pt x="1478564" y="419790"/>
                </a:lnTo>
                <a:lnTo>
                  <a:pt x="1462113" y="377951"/>
                </a:lnTo>
                <a:lnTo>
                  <a:pt x="1441394" y="337542"/>
                </a:lnTo>
                <a:lnTo>
                  <a:pt x="1416600" y="298703"/>
                </a:lnTo>
                <a:lnTo>
                  <a:pt x="1387925" y="261580"/>
                </a:lnTo>
                <a:lnTo>
                  <a:pt x="1355561" y="226314"/>
                </a:lnTo>
                <a:lnTo>
                  <a:pt x="1319702" y="193047"/>
                </a:lnTo>
                <a:lnTo>
                  <a:pt x="1280541" y="161924"/>
                </a:lnTo>
                <a:lnTo>
                  <a:pt x="1238270" y="133088"/>
                </a:lnTo>
                <a:lnTo>
                  <a:pt x="1193084" y="106679"/>
                </a:lnTo>
                <a:lnTo>
                  <a:pt x="1145176" y="82843"/>
                </a:lnTo>
                <a:lnTo>
                  <a:pt x="1094737" y="61721"/>
                </a:lnTo>
                <a:lnTo>
                  <a:pt x="1041963" y="43457"/>
                </a:lnTo>
                <a:lnTo>
                  <a:pt x="987046" y="28193"/>
                </a:lnTo>
                <a:lnTo>
                  <a:pt x="930178" y="16073"/>
                </a:lnTo>
                <a:lnTo>
                  <a:pt x="871554" y="7238"/>
                </a:lnTo>
                <a:lnTo>
                  <a:pt x="811366" y="1833"/>
                </a:lnTo>
                <a:lnTo>
                  <a:pt x="749808" y="0"/>
                </a:lnTo>
                <a:lnTo>
                  <a:pt x="688358" y="1833"/>
                </a:lnTo>
                <a:lnTo>
                  <a:pt x="628268" y="7238"/>
                </a:lnTo>
                <a:lnTo>
                  <a:pt x="569731" y="16073"/>
                </a:lnTo>
                <a:lnTo>
                  <a:pt x="512941" y="28193"/>
                </a:lnTo>
                <a:lnTo>
                  <a:pt x="458092" y="43457"/>
                </a:lnTo>
                <a:lnTo>
                  <a:pt x="405378" y="61721"/>
                </a:lnTo>
                <a:lnTo>
                  <a:pt x="354992" y="82843"/>
                </a:lnTo>
                <a:lnTo>
                  <a:pt x="307128" y="106679"/>
                </a:lnTo>
                <a:lnTo>
                  <a:pt x="261980" y="133088"/>
                </a:lnTo>
                <a:lnTo>
                  <a:pt x="219741" y="161925"/>
                </a:lnTo>
                <a:lnTo>
                  <a:pt x="180606" y="193047"/>
                </a:lnTo>
                <a:lnTo>
                  <a:pt x="144767" y="226313"/>
                </a:lnTo>
                <a:lnTo>
                  <a:pt x="112420" y="261580"/>
                </a:lnTo>
                <a:lnTo>
                  <a:pt x="83756" y="298703"/>
                </a:lnTo>
                <a:lnTo>
                  <a:pt x="58971" y="337542"/>
                </a:lnTo>
                <a:lnTo>
                  <a:pt x="38258" y="377952"/>
                </a:lnTo>
                <a:lnTo>
                  <a:pt x="21811" y="419790"/>
                </a:lnTo>
                <a:lnTo>
                  <a:pt x="9822" y="462915"/>
                </a:lnTo>
                <a:lnTo>
                  <a:pt x="2488" y="507182"/>
                </a:lnTo>
                <a:lnTo>
                  <a:pt x="0" y="552450"/>
                </a:lnTo>
                <a:lnTo>
                  <a:pt x="2488" y="597820"/>
                </a:lnTo>
                <a:lnTo>
                  <a:pt x="9822" y="642170"/>
                </a:lnTo>
                <a:lnTo>
                  <a:pt x="21811" y="685357"/>
                </a:lnTo>
                <a:lnTo>
                  <a:pt x="38258" y="727240"/>
                </a:lnTo>
                <a:lnTo>
                  <a:pt x="58971" y="767679"/>
                </a:lnTo>
                <a:lnTo>
                  <a:pt x="83756" y="806532"/>
                </a:lnTo>
                <a:lnTo>
                  <a:pt x="112420" y="843657"/>
                </a:lnTo>
                <a:lnTo>
                  <a:pt x="133350" y="866470"/>
                </a:lnTo>
                <a:lnTo>
                  <a:pt x="133350" y="552450"/>
                </a:lnTo>
                <a:lnTo>
                  <a:pt x="135392" y="515219"/>
                </a:lnTo>
                <a:lnTo>
                  <a:pt x="151257" y="443352"/>
                </a:lnTo>
                <a:lnTo>
                  <a:pt x="181772" y="375725"/>
                </a:lnTo>
                <a:lnTo>
                  <a:pt x="225672" y="313276"/>
                </a:lnTo>
                <a:lnTo>
                  <a:pt x="252246" y="284286"/>
                </a:lnTo>
                <a:lnTo>
                  <a:pt x="281691" y="256943"/>
                </a:lnTo>
                <a:lnTo>
                  <a:pt x="313848" y="231362"/>
                </a:lnTo>
                <a:lnTo>
                  <a:pt x="348560" y="207661"/>
                </a:lnTo>
                <a:lnTo>
                  <a:pt x="385669" y="185958"/>
                </a:lnTo>
                <a:lnTo>
                  <a:pt x="425016" y="166369"/>
                </a:lnTo>
                <a:lnTo>
                  <a:pt x="466442" y="149012"/>
                </a:lnTo>
                <a:lnTo>
                  <a:pt x="509789" y="134004"/>
                </a:lnTo>
                <a:lnTo>
                  <a:pt x="554900" y="121462"/>
                </a:lnTo>
                <a:lnTo>
                  <a:pt x="601616" y="111503"/>
                </a:lnTo>
                <a:lnTo>
                  <a:pt x="649777" y="104245"/>
                </a:lnTo>
                <a:lnTo>
                  <a:pt x="699228" y="99804"/>
                </a:lnTo>
                <a:lnTo>
                  <a:pt x="749808" y="98297"/>
                </a:lnTo>
                <a:lnTo>
                  <a:pt x="800496" y="99804"/>
                </a:lnTo>
                <a:lnTo>
                  <a:pt x="850044" y="104245"/>
                </a:lnTo>
                <a:lnTo>
                  <a:pt x="898293" y="111503"/>
                </a:lnTo>
                <a:lnTo>
                  <a:pt x="945087" y="121462"/>
                </a:lnTo>
                <a:lnTo>
                  <a:pt x="990266" y="134004"/>
                </a:lnTo>
                <a:lnTo>
                  <a:pt x="1033674" y="149012"/>
                </a:lnTo>
                <a:lnTo>
                  <a:pt x="1075152" y="166369"/>
                </a:lnTo>
                <a:lnTo>
                  <a:pt x="1114543" y="185958"/>
                </a:lnTo>
                <a:lnTo>
                  <a:pt x="1151690" y="207661"/>
                </a:lnTo>
                <a:lnTo>
                  <a:pt x="1186433" y="231362"/>
                </a:lnTo>
                <a:lnTo>
                  <a:pt x="1218617" y="256943"/>
                </a:lnTo>
                <a:lnTo>
                  <a:pt x="1248082" y="284286"/>
                </a:lnTo>
                <a:lnTo>
                  <a:pt x="1274672" y="313276"/>
                </a:lnTo>
                <a:lnTo>
                  <a:pt x="1298228" y="343795"/>
                </a:lnTo>
                <a:lnTo>
                  <a:pt x="1335609" y="408950"/>
                </a:lnTo>
                <a:lnTo>
                  <a:pt x="1358962" y="478814"/>
                </a:lnTo>
                <a:lnTo>
                  <a:pt x="1367028" y="552449"/>
                </a:lnTo>
                <a:lnTo>
                  <a:pt x="1367028" y="866423"/>
                </a:lnTo>
                <a:lnTo>
                  <a:pt x="1387925" y="843657"/>
                </a:lnTo>
                <a:lnTo>
                  <a:pt x="1416600" y="806532"/>
                </a:lnTo>
                <a:lnTo>
                  <a:pt x="1441394" y="767679"/>
                </a:lnTo>
                <a:lnTo>
                  <a:pt x="1462113" y="727240"/>
                </a:lnTo>
                <a:lnTo>
                  <a:pt x="1478564" y="685357"/>
                </a:lnTo>
                <a:lnTo>
                  <a:pt x="1490554" y="642170"/>
                </a:lnTo>
                <a:lnTo>
                  <a:pt x="1497889" y="597820"/>
                </a:lnTo>
                <a:lnTo>
                  <a:pt x="1500378" y="552449"/>
                </a:lnTo>
                <a:close/>
              </a:path>
              <a:path w="1500504" h="1104900">
                <a:moveTo>
                  <a:pt x="1367028" y="866423"/>
                </a:moveTo>
                <a:lnTo>
                  <a:pt x="1367028" y="552449"/>
                </a:lnTo>
                <a:lnTo>
                  <a:pt x="1364985" y="589789"/>
                </a:lnTo>
                <a:lnTo>
                  <a:pt x="1358962" y="626292"/>
                </a:lnTo>
                <a:lnTo>
                  <a:pt x="1335609" y="696321"/>
                </a:lnTo>
                <a:lnTo>
                  <a:pt x="1298228" y="761605"/>
                </a:lnTo>
                <a:lnTo>
                  <a:pt x="1274672" y="792175"/>
                </a:lnTo>
                <a:lnTo>
                  <a:pt x="1248082" y="821210"/>
                </a:lnTo>
                <a:lnTo>
                  <a:pt x="1218617" y="848592"/>
                </a:lnTo>
                <a:lnTo>
                  <a:pt x="1186434" y="874204"/>
                </a:lnTo>
                <a:lnTo>
                  <a:pt x="1151690" y="897930"/>
                </a:lnTo>
                <a:lnTo>
                  <a:pt x="1114543" y="919654"/>
                </a:lnTo>
                <a:lnTo>
                  <a:pt x="1075152" y="939259"/>
                </a:lnTo>
                <a:lnTo>
                  <a:pt x="1033674" y="956628"/>
                </a:lnTo>
                <a:lnTo>
                  <a:pt x="990266" y="971645"/>
                </a:lnTo>
                <a:lnTo>
                  <a:pt x="945087" y="984193"/>
                </a:lnTo>
                <a:lnTo>
                  <a:pt x="898293" y="994155"/>
                </a:lnTo>
                <a:lnTo>
                  <a:pt x="850044" y="1001415"/>
                </a:lnTo>
                <a:lnTo>
                  <a:pt x="800496" y="1005857"/>
                </a:lnTo>
                <a:lnTo>
                  <a:pt x="749808" y="1007363"/>
                </a:lnTo>
                <a:lnTo>
                  <a:pt x="699228" y="1005857"/>
                </a:lnTo>
                <a:lnTo>
                  <a:pt x="649777" y="1001415"/>
                </a:lnTo>
                <a:lnTo>
                  <a:pt x="601616" y="994155"/>
                </a:lnTo>
                <a:lnTo>
                  <a:pt x="554900" y="984193"/>
                </a:lnTo>
                <a:lnTo>
                  <a:pt x="509789" y="971645"/>
                </a:lnTo>
                <a:lnTo>
                  <a:pt x="466442" y="956628"/>
                </a:lnTo>
                <a:lnTo>
                  <a:pt x="425016" y="939259"/>
                </a:lnTo>
                <a:lnTo>
                  <a:pt x="385669" y="919654"/>
                </a:lnTo>
                <a:lnTo>
                  <a:pt x="348560" y="897930"/>
                </a:lnTo>
                <a:lnTo>
                  <a:pt x="313848" y="874204"/>
                </a:lnTo>
                <a:lnTo>
                  <a:pt x="281691" y="848592"/>
                </a:lnTo>
                <a:lnTo>
                  <a:pt x="252246" y="821210"/>
                </a:lnTo>
                <a:lnTo>
                  <a:pt x="225672" y="792175"/>
                </a:lnTo>
                <a:lnTo>
                  <a:pt x="202128" y="761605"/>
                </a:lnTo>
                <a:lnTo>
                  <a:pt x="164762" y="696321"/>
                </a:lnTo>
                <a:lnTo>
                  <a:pt x="141414" y="626292"/>
                </a:lnTo>
                <a:lnTo>
                  <a:pt x="133350" y="552450"/>
                </a:lnTo>
                <a:lnTo>
                  <a:pt x="133350" y="866470"/>
                </a:lnTo>
                <a:lnTo>
                  <a:pt x="180606" y="912163"/>
                </a:lnTo>
                <a:lnTo>
                  <a:pt x="219741" y="943260"/>
                </a:lnTo>
                <a:lnTo>
                  <a:pt x="261980" y="972066"/>
                </a:lnTo>
                <a:lnTo>
                  <a:pt x="307128" y="998439"/>
                </a:lnTo>
                <a:lnTo>
                  <a:pt x="354992" y="1022238"/>
                </a:lnTo>
                <a:lnTo>
                  <a:pt x="405378" y="1043322"/>
                </a:lnTo>
                <a:lnTo>
                  <a:pt x="458092" y="1061549"/>
                </a:lnTo>
                <a:lnTo>
                  <a:pt x="512941" y="1076779"/>
                </a:lnTo>
                <a:lnTo>
                  <a:pt x="569731" y="1088870"/>
                </a:lnTo>
                <a:lnTo>
                  <a:pt x="628268" y="1097681"/>
                </a:lnTo>
                <a:lnTo>
                  <a:pt x="688358" y="1103071"/>
                </a:lnTo>
                <a:lnTo>
                  <a:pt x="749808" y="1104900"/>
                </a:lnTo>
                <a:lnTo>
                  <a:pt x="811366" y="1103071"/>
                </a:lnTo>
                <a:lnTo>
                  <a:pt x="871554" y="1097681"/>
                </a:lnTo>
                <a:lnTo>
                  <a:pt x="930178" y="1088870"/>
                </a:lnTo>
                <a:lnTo>
                  <a:pt x="987046" y="1076779"/>
                </a:lnTo>
                <a:lnTo>
                  <a:pt x="1041963" y="1061549"/>
                </a:lnTo>
                <a:lnTo>
                  <a:pt x="1094737" y="1043322"/>
                </a:lnTo>
                <a:lnTo>
                  <a:pt x="1145176" y="1022238"/>
                </a:lnTo>
                <a:lnTo>
                  <a:pt x="1193084" y="998439"/>
                </a:lnTo>
                <a:lnTo>
                  <a:pt x="1238270" y="972066"/>
                </a:lnTo>
                <a:lnTo>
                  <a:pt x="1280541" y="943260"/>
                </a:lnTo>
                <a:lnTo>
                  <a:pt x="1319702" y="912163"/>
                </a:lnTo>
                <a:lnTo>
                  <a:pt x="1355561" y="878915"/>
                </a:lnTo>
                <a:lnTo>
                  <a:pt x="1367028" y="866423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77669" y="6025896"/>
            <a:ext cx="1252220" cy="922019"/>
          </a:xfrm>
          <a:custGeom>
            <a:avLst/>
            <a:gdLst/>
            <a:ahLst/>
            <a:cxnLst/>
            <a:rect l="l" t="t" r="r" b="b"/>
            <a:pathLst>
              <a:path w="1252220" h="922020">
                <a:moveTo>
                  <a:pt x="1251965" y="461009"/>
                </a:moveTo>
                <a:lnTo>
                  <a:pt x="1243768" y="386256"/>
                </a:lnTo>
                <a:lnTo>
                  <a:pt x="1220035" y="315333"/>
                </a:lnTo>
                <a:lnTo>
                  <a:pt x="1182055" y="249193"/>
                </a:lnTo>
                <a:lnTo>
                  <a:pt x="1158126" y="218214"/>
                </a:lnTo>
                <a:lnTo>
                  <a:pt x="1131118" y="188787"/>
                </a:lnTo>
                <a:lnTo>
                  <a:pt x="1101194" y="161030"/>
                </a:lnTo>
                <a:lnTo>
                  <a:pt x="1068514" y="135064"/>
                </a:lnTo>
                <a:lnTo>
                  <a:pt x="1033239" y="111007"/>
                </a:lnTo>
                <a:lnTo>
                  <a:pt x="995531" y="88977"/>
                </a:lnTo>
                <a:lnTo>
                  <a:pt x="955551" y="69093"/>
                </a:lnTo>
                <a:lnTo>
                  <a:pt x="913459" y="51476"/>
                </a:lnTo>
                <a:lnTo>
                  <a:pt x="869418" y="36242"/>
                </a:lnTo>
                <a:lnTo>
                  <a:pt x="823587" y="23512"/>
                </a:lnTo>
                <a:lnTo>
                  <a:pt x="776129" y="13403"/>
                </a:lnTo>
                <a:lnTo>
                  <a:pt x="727205" y="6036"/>
                </a:lnTo>
                <a:lnTo>
                  <a:pt x="676975" y="1528"/>
                </a:lnTo>
                <a:lnTo>
                  <a:pt x="625601" y="0"/>
                </a:lnTo>
                <a:lnTo>
                  <a:pt x="574233" y="1528"/>
                </a:lnTo>
                <a:lnTo>
                  <a:pt x="524019" y="6036"/>
                </a:lnTo>
                <a:lnTo>
                  <a:pt x="475120" y="13403"/>
                </a:lnTo>
                <a:lnTo>
                  <a:pt x="427695" y="23512"/>
                </a:lnTo>
                <a:lnTo>
                  <a:pt x="381904" y="36242"/>
                </a:lnTo>
                <a:lnTo>
                  <a:pt x="337908" y="51476"/>
                </a:lnTo>
                <a:lnTo>
                  <a:pt x="295867" y="69093"/>
                </a:lnTo>
                <a:lnTo>
                  <a:pt x="255940" y="88977"/>
                </a:lnTo>
                <a:lnTo>
                  <a:pt x="218288" y="111007"/>
                </a:lnTo>
                <a:lnTo>
                  <a:pt x="183070" y="135064"/>
                </a:lnTo>
                <a:lnTo>
                  <a:pt x="150447" y="161030"/>
                </a:lnTo>
                <a:lnTo>
                  <a:pt x="120578" y="188787"/>
                </a:lnTo>
                <a:lnTo>
                  <a:pt x="93625" y="218214"/>
                </a:lnTo>
                <a:lnTo>
                  <a:pt x="69745" y="249193"/>
                </a:lnTo>
                <a:lnTo>
                  <a:pt x="49101" y="281606"/>
                </a:lnTo>
                <a:lnTo>
                  <a:pt x="18156" y="350256"/>
                </a:lnTo>
                <a:lnTo>
                  <a:pt x="2070" y="423213"/>
                </a:lnTo>
                <a:lnTo>
                  <a:pt x="0" y="461009"/>
                </a:lnTo>
                <a:lnTo>
                  <a:pt x="2070" y="498806"/>
                </a:lnTo>
                <a:lnTo>
                  <a:pt x="18156" y="571763"/>
                </a:lnTo>
                <a:lnTo>
                  <a:pt x="49101" y="640413"/>
                </a:lnTo>
                <a:lnTo>
                  <a:pt x="69745" y="672826"/>
                </a:lnTo>
                <a:lnTo>
                  <a:pt x="93625" y="703805"/>
                </a:lnTo>
                <a:lnTo>
                  <a:pt x="120578" y="733232"/>
                </a:lnTo>
                <a:lnTo>
                  <a:pt x="150447" y="760989"/>
                </a:lnTo>
                <a:lnTo>
                  <a:pt x="183070" y="786955"/>
                </a:lnTo>
                <a:lnTo>
                  <a:pt x="218288" y="811012"/>
                </a:lnTo>
                <a:lnTo>
                  <a:pt x="255940" y="833042"/>
                </a:lnTo>
                <a:lnTo>
                  <a:pt x="295867" y="852926"/>
                </a:lnTo>
                <a:lnTo>
                  <a:pt x="337908" y="870543"/>
                </a:lnTo>
                <a:lnTo>
                  <a:pt x="381904" y="885777"/>
                </a:lnTo>
                <a:lnTo>
                  <a:pt x="427695" y="898507"/>
                </a:lnTo>
                <a:lnTo>
                  <a:pt x="475120" y="908616"/>
                </a:lnTo>
                <a:lnTo>
                  <a:pt x="524019" y="915983"/>
                </a:lnTo>
                <a:lnTo>
                  <a:pt x="574233" y="920491"/>
                </a:lnTo>
                <a:lnTo>
                  <a:pt x="625602" y="922019"/>
                </a:lnTo>
                <a:lnTo>
                  <a:pt x="676975" y="920491"/>
                </a:lnTo>
                <a:lnTo>
                  <a:pt x="727205" y="915983"/>
                </a:lnTo>
                <a:lnTo>
                  <a:pt x="776129" y="908616"/>
                </a:lnTo>
                <a:lnTo>
                  <a:pt x="823587" y="898507"/>
                </a:lnTo>
                <a:lnTo>
                  <a:pt x="869418" y="885777"/>
                </a:lnTo>
                <a:lnTo>
                  <a:pt x="913459" y="870543"/>
                </a:lnTo>
                <a:lnTo>
                  <a:pt x="955551" y="852926"/>
                </a:lnTo>
                <a:lnTo>
                  <a:pt x="995531" y="833042"/>
                </a:lnTo>
                <a:lnTo>
                  <a:pt x="1033239" y="811012"/>
                </a:lnTo>
                <a:lnTo>
                  <a:pt x="1068514" y="786955"/>
                </a:lnTo>
                <a:lnTo>
                  <a:pt x="1101194" y="760989"/>
                </a:lnTo>
                <a:lnTo>
                  <a:pt x="1131118" y="733232"/>
                </a:lnTo>
                <a:lnTo>
                  <a:pt x="1158126" y="703805"/>
                </a:lnTo>
                <a:lnTo>
                  <a:pt x="1182055" y="672826"/>
                </a:lnTo>
                <a:lnTo>
                  <a:pt x="1202745" y="640413"/>
                </a:lnTo>
                <a:lnTo>
                  <a:pt x="1233763" y="571763"/>
                </a:lnTo>
                <a:lnTo>
                  <a:pt x="1249889" y="498806"/>
                </a:lnTo>
                <a:lnTo>
                  <a:pt x="1251965" y="461009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77669" y="6025896"/>
            <a:ext cx="1252220" cy="922019"/>
          </a:xfrm>
          <a:custGeom>
            <a:avLst/>
            <a:gdLst/>
            <a:ahLst/>
            <a:cxnLst/>
            <a:rect l="l" t="t" r="r" b="b"/>
            <a:pathLst>
              <a:path w="1252220" h="922020">
                <a:moveTo>
                  <a:pt x="625601" y="0"/>
                </a:moveTo>
                <a:lnTo>
                  <a:pt x="574233" y="1528"/>
                </a:lnTo>
                <a:lnTo>
                  <a:pt x="524019" y="6036"/>
                </a:lnTo>
                <a:lnTo>
                  <a:pt x="475120" y="13403"/>
                </a:lnTo>
                <a:lnTo>
                  <a:pt x="427695" y="23512"/>
                </a:lnTo>
                <a:lnTo>
                  <a:pt x="381904" y="36242"/>
                </a:lnTo>
                <a:lnTo>
                  <a:pt x="337908" y="51476"/>
                </a:lnTo>
                <a:lnTo>
                  <a:pt x="295867" y="69093"/>
                </a:lnTo>
                <a:lnTo>
                  <a:pt x="255940" y="88977"/>
                </a:lnTo>
                <a:lnTo>
                  <a:pt x="218288" y="111007"/>
                </a:lnTo>
                <a:lnTo>
                  <a:pt x="183070" y="135064"/>
                </a:lnTo>
                <a:lnTo>
                  <a:pt x="150447" y="161030"/>
                </a:lnTo>
                <a:lnTo>
                  <a:pt x="120578" y="188787"/>
                </a:lnTo>
                <a:lnTo>
                  <a:pt x="93625" y="218214"/>
                </a:lnTo>
                <a:lnTo>
                  <a:pt x="69745" y="249193"/>
                </a:lnTo>
                <a:lnTo>
                  <a:pt x="49101" y="281606"/>
                </a:lnTo>
                <a:lnTo>
                  <a:pt x="18156" y="350256"/>
                </a:lnTo>
                <a:lnTo>
                  <a:pt x="2070" y="423213"/>
                </a:lnTo>
                <a:lnTo>
                  <a:pt x="0" y="461009"/>
                </a:lnTo>
                <a:lnTo>
                  <a:pt x="2070" y="498806"/>
                </a:lnTo>
                <a:lnTo>
                  <a:pt x="18156" y="571763"/>
                </a:lnTo>
                <a:lnTo>
                  <a:pt x="49101" y="640413"/>
                </a:lnTo>
                <a:lnTo>
                  <a:pt x="69745" y="672826"/>
                </a:lnTo>
                <a:lnTo>
                  <a:pt x="93625" y="703805"/>
                </a:lnTo>
                <a:lnTo>
                  <a:pt x="120578" y="733232"/>
                </a:lnTo>
                <a:lnTo>
                  <a:pt x="150447" y="760989"/>
                </a:lnTo>
                <a:lnTo>
                  <a:pt x="183070" y="786955"/>
                </a:lnTo>
                <a:lnTo>
                  <a:pt x="218288" y="811012"/>
                </a:lnTo>
                <a:lnTo>
                  <a:pt x="255940" y="833042"/>
                </a:lnTo>
                <a:lnTo>
                  <a:pt x="295867" y="852926"/>
                </a:lnTo>
                <a:lnTo>
                  <a:pt x="337908" y="870543"/>
                </a:lnTo>
                <a:lnTo>
                  <a:pt x="381904" y="885777"/>
                </a:lnTo>
                <a:lnTo>
                  <a:pt x="427695" y="898507"/>
                </a:lnTo>
                <a:lnTo>
                  <a:pt x="475120" y="908616"/>
                </a:lnTo>
                <a:lnTo>
                  <a:pt x="524019" y="915983"/>
                </a:lnTo>
                <a:lnTo>
                  <a:pt x="574233" y="920491"/>
                </a:lnTo>
                <a:lnTo>
                  <a:pt x="625602" y="922019"/>
                </a:lnTo>
                <a:lnTo>
                  <a:pt x="676975" y="920491"/>
                </a:lnTo>
                <a:lnTo>
                  <a:pt x="727205" y="915983"/>
                </a:lnTo>
                <a:lnTo>
                  <a:pt x="776129" y="908616"/>
                </a:lnTo>
                <a:lnTo>
                  <a:pt x="823587" y="898507"/>
                </a:lnTo>
                <a:lnTo>
                  <a:pt x="869418" y="885777"/>
                </a:lnTo>
                <a:lnTo>
                  <a:pt x="913459" y="870543"/>
                </a:lnTo>
                <a:lnTo>
                  <a:pt x="955551" y="852926"/>
                </a:lnTo>
                <a:lnTo>
                  <a:pt x="995531" y="833042"/>
                </a:lnTo>
                <a:lnTo>
                  <a:pt x="1033239" y="811012"/>
                </a:lnTo>
                <a:lnTo>
                  <a:pt x="1068514" y="786955"/>
                </a:lnTo>
                <a:lnTo>
                  <a:pt x="1101194" y="760989"/>
                </a:lnTo>
                <a:lnTo>
                  <a:pt x="1131118" y="733232"/>
                </a:lnTo>
                <a:lnTo>
                  <a:pt x="1158126" y="703805"/>
                </a:lnTo>
                <a:lnTo>
                  <a:pt x="1182055" y="672826"/>
                </a:lnTo>
                <a:lnTo>
                  <a:pt x="1202745" y="640413"/>
                </a:lnTo>
                <a:lnTo>
                  <a:pt x="1233763" y="571763"/>
                </a:lnTo>
                <a:lnTo>
                  <a:pt x="1249889" y="498806"/>
                </a:lnTo>
                <a:lnTo>
                  <a:pt x="1251965" y="461009"/>
                </a:lnTo>
                <a:lnTo>
                  <a:pt x="1249889" y="423213"/>
                </a:lnTo>
                <a:lnTo>
                  <a:pt x="1233763" y="350256"/>
                </a:lnTo>
                <a:lnTo>
                  <a:pt x="1202745" y="281606"/>
                </a:lnTo>
                <a:lnTo>
                  <a:pt x="1182055" y="249193"/>
                </a:lnTo>
                <a:lnTo>
                  <a:pt x="1158126" y="218214"/>
                </a:lnTo>
                <a:lnTo>
                  <a:pt x="1131118" y="188787"/>
                </a:lnTo>
                <a:lnTo>
                  <a:pt x="1101194" y="161030"/>
                </a:lnTo>
                <a:lnTo>
                  <a:pt x="1068514" y="135064"/>
                </a:lnTo>
                <a:lnTo>
                  <a:pt x="1033239" y="111007"/>
                </a:lnTo>
                <a:lnTo>
                  <a:pt x="995531" y="88977"/>
                </a:lnTo>
                <a:lnTo>
                  <a:pt x="955551" y="69093"/>
                </a:lnTo>
                <a:lnTo>
                  <a:pt x="913459" y="51476"/>
                </a:lnTo>
                <a:lnTo>
                  <a:pt x="869418" y="36242"/>
                </a:lnTo>
                <a:lnTo>
                  <a:pt x="823587" y="23512"/>
                </a:lnTo>
                <a:lnTo>
                  <a:pt x="776129" y="13403"/>
                </a:lnTo>
                <a:lnTo>
                  <a:pt x="727205" y="6036"/>
                </a:lnTo>
                <a:lnTo>
                  <a:pt x="676975" y="1528"/>
                </a:lnTo>
                <a:lnTo>
                  <a:pt x="625601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281549" y="6214389"/>
            <a:ext cx="10414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此算法可 参见教材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0187" y="25618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0143" y="22189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291" y="22273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0509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8263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541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261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7217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9365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583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533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4615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75133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85089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07237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6621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83209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0248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83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783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004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587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764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957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4542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642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863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446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0623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816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401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501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722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2305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5482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8675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260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8360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2581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7164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0341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534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91197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21931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4407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202296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52005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3932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399398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809355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31503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689720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007475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32675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4000633" y="4718236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012049" y="4711378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	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302881" y="3941826"/>
            <a:ext cx="1376680" cy="706755"/>
          </a:xfrm>
          <a:custGeom>
            <a:avLst/>
            <a:gdLst/>
            <a:ahLst/>
            <a:cxnLst/>
            <a:rect l="l" t="t" r="r" b="b"/>
            <a:pathLst>
              <a:path w="1376679" h="706754">
                <a:moveTo>
                  <a:pt x="1310755" y="667057"/>
                </a:moveTo>
                <a:lnTo>
                  <a:pt x="6857" y="0"/>
                </a:lnTo>
                <a:lnTo>
                  <a:pt x="3047" y="0"/>
                </a:lnTo>
                <a:lnTo>
                  <a:pt x="0" y="2286"/>
                </a:lnTo>
                <a:lnTo>
                  <a:pt x="0" y="6096"/>
                </a:lnTo>
                <a:lnTo>
                  <a:pt x="2285" y="8382"/>
                </a:lnTo>
                <a:lnTo>
                  <a:pt x="1306372" y="675536"/>
                </a:lnTo>
                <a:lnTo>
                  <a:pt x="1310755" y="667057"/>
                </a:lnTo>
                <a:close/>
              </a:path>
              <a:path w="1376679" h="706754">
                <a:moveTo>
                  <a:pt x="1324355" y="705911"/>
                </a:moveTo>
                <a:lnTo>
                  <a:pt x="1324355" y="675893"/>
                </a:lnTo>
                <a:lnTo>
                  <a:pt x="1323593" y="679704"/>
                </a:lnTo>
                <a:lnTo>
                  <a:pt x="1321307" y="681990"/>
                </a:lnTo>
                <a:lnTo>
                  <a:pt x="1317497" y="681227"/>
                </a:lnTo>
                <a:lnTo>
                  <a:pt x="1306372" y="675536"/>
                </a:lnTo>
                <a:lnTo>
                  <a:pt x="1290827" y="705611"/>
                </a:lnTo>
                <a:lnTo>
                  <a:pt x="1324355" y="705911"/>
                </a:lnTo>
                <a:close/>
              </a:path>
              <a:path w="1376679" h="706754">
                <a:moveTo>
                  <a:pt x="1324355" y="675893"/>
                </a:moveTo>
                <a:lnTo>
                  <a:pt x="1322069" y="672845"/>
                </a:lnTo>
                <a:lnTo>
                  <a:pt x="1310755" y="667057"/>
                </a:lnTo>
                <a:lnTo>
                  <a:pt x="1306372" y="675536"/>
                </a:lnTo>
                <a:lnTo>
                  <a:pt x="1317497" y="681227"/>
                </a:lnTo>
                <a:lnTo>
                  <a:pt x="1321307" y="681990"/>
                </a:lnTo>
                <a:lnTo>
                  <a:pt x="1323593" y="679704"/>
                </a:lnTo>
                <a:lnTo>
                  <a:pt x="1324355" y="675893"/>
                </a:lnTo>
                <a:close/>
              </a:path>
              <a:path w="1376679" h="706754">
                <a:moveTo>
                  <a:pt x="1376171" y="706373"/>
                </a:moveTo>
                <a:lnTo>
                  <a:pt x="1325879" y="637793"/>
                </a:lnTo>
                <a:lnTo>
                  <a:pt x="1310755" y="667057"/>
                </a:lnTo>
                <a:lnTo>
                  <a:pt x="1322069" y="672845"/>
                </a:lnTo>
                <a:lnTo>
                  <a:pt x="1324355" y="675893"/>
                </a:lnTo>
                <a:lnTo>
                  <a:pt x="1324355" y="705911"/>
                </a:lnTo>
                <a:lnTo>
                  <a:pt x="1376171" y="70637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936371" y="3931920"/>
            <a:ext cx="288290" cy="735330"/>
          </a:xfrm>
          <a:custGeom>
            <a:avLst/>
            <a:gdLst/>
            <a:ahLst/>
            <a:cxnLst/>
            <a:rect l="l" t="t" r="r" b="b"/>
            <a:pathLst>
              <a:path w="288290" h="735329">
                <a:moveTo>
                  <a:pt x="256957" y="661888"/>
                </a:moveTo>
                <a:lnTo>
                  <a:pt x="9144" y="3048"/>
                </a:lnTo>
                <a:lnTo>
                  <a:pt x="6096" y="762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247712" y="665429"/>
                </a:lnTo>
                <a:lnTo>
                  <a:pt x="256957" y="661888"/>
                </a:lnTo>
                <a:close/>
              </a:path>
              <a:path w="288290" h="735329">
                <a:moveTo>
                  <a:pt x="261366" y="719086"/>
                </a:moveTo>
                <a:lnTo>
                  <a:pt x="261366" y="673608"/>
                </a:lnTo>
                <a:lnTo>
                  <a:pt x="260604" y="677418"/>
                </a:lnTo>
                <a:lnTo>
                  <a:pt x="258318" y="680466"/>
                </a:lnTo>
                <a:lnTo>
                  <a:pt x="254508" y="679704"/>
                </a:lnTo>
                <a:lnTo>
                  <a:pt x="252222" y="677418"/>
                </a:lnTo>
                <a:lnTo>
                  <a:pt x="247712" y="665429"/>
                </a:lnTo>
                <a:lnTo>
                  <a:pt x="216408" y="677418"/>
                </a:lnTo>
                <a:lnTo>
                  <a:pt x="261366" y="719086"/>
                </a:lnTo>
                <a:close/>
              </a:path>
              <a:path w="288290" h="735329">
                <a:moveTo>
                  <a:pt x="261366" y="673608"/>
                </a:moveTo>
                <a:lnTo>
                  <a:pt x="256957" y="661888"/>
                </a:lnTo>
                <a:lnTo>
                  <a:pt x="247712" y="665429"/>
                </a:lnTo>
                <a:lnTo>
                  <a:pt x="252222" y="677418"/>
                </a:lnTo>
                <a:lnTo>
                  <a:pt x="254508" y="679704"/>
                </a:lnTo>
                <a:lnTo>
                  <a:pt x="258318" y="680466"/>
                </a:lnTo>
                <a:lnTo>
                  <a:pt x="260604" y="677418"/>
                </a:lnTo>
                <a:lnTo>
                  <a:pt x="261366" y="673608"/>
                </a:lnTo>
                <a:close/>
              </a:path>
              <a:path w="288290" h="735329">
                <a:moveTo>
                  <a:pt x="288036" y="649986"/>
                </a:moveTo>
                <a:lnTo>
                  <a:pt x="256957" y="661888"/>
                </a:lnTo>
                <a:lnTo>
                  <a:pt x="261366" y="673608"/>
                </a:lnTo>
                <a:lnTo>
                  <a:pt x="261366" y="719086"/>
                </a:lnTo>
                <a:lnTo>
                  <a:pt x="278892" y="735330"/>
                </a:lnTo>
                <a:lnTo>
                  <a:pt x="288036" y="64998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752972" y="3941826"/>
            <a:ext cx="892810" cy="706755"/>
          </a:xfrm>
          <a:custGeom>
            <a:avLst/>
            <a:gdLst/>
            <a:ahLst/>
            <a:cxnLst/>
            <a:rect l="l" t="t" r="r" b="b"/>
            <a:pathLst>
              <a:path w="892809" h="706754">
                <a:moveTo>
                  <a:pt x="57267" y="655014"/>
                </a:moveTo>
                <a:lnTo>
                  <a:pt x="36575" y="628650"/>
                </a:lnTo>
                <a:lnTo>
                  <a:pt x="0" y="706374"/>
                </a:lnTo>
                <a:lnTo>
                  <a:pt x="45719" y="696814"/>
                </a:lnTo>
                <a:lnTo>
                  <a:pt x="45719" y="665988"/>
                </a:lnTo>
                <a:lnTo>
                  <a:pt x="47243" y="662940"/>
                </a:lnTo>
                <a:lnTo>
                  <a:pt x="57267" y="655014"/>
                </a:lnTo>
                <a:close/>
              </a:path>
              <a:path w="892809" h="706754">
                <a:moveTo>
                  <a:pt x="63291" y="662690"/>
                </a:moveTo>
                <a:lnTo>
                  <a:pt x="57267" y="655014"/>
                </a:lnTo>
                <a:lnTo>
                  <a:pt x="47243" y="662940"/>
                </a:lnTo>
                <a:lnTo>
                  <a:pt x="45719" y="665988"/>
                </a:lnTo>
                <a:lnTo>
                  <a:pt x="46481" y="669798"/>
                </a:lnTo>
                <a:lnTo>
                  <a:pt x="49529" y="671322"/>
                </a:lnTo>
                <a:lnTo>
                  <a:pt x="53339" y="670560"/>
                </a:lnTo>
                <a:lnTo>
                  <a:pt x="63291" y="662690"/>
                </a:lnTo>
                <a:close/>
              </a:path>
              <a:path w="892809" h="706754">
                <a:moveTo>
                  <a:pt x="83819" y="688848"/>
                </a:moveTo>
                <a:lnTo>
                  <a:pt x="63291" y="662690"/>
                </a:lnTo>
                <a:lnTo>
                  <a:pt x="53339" y="670560"/>
                </a:lnTo>
                <a:lnTo>
                  <a:pt x="49529" y="671322"/>
                </a:lnTo>
                <a:lnTo>
                  <a:pt x="46481" y="669798"/>
                </a:lnTo>
                <a:lnTo>
                  <a:pt x="45719" y="665988"/>
                </a:lnTo>
                <a:lnTo>
                  <a:pt x="45719" y="696814"/>
                </a:lnTo>
                <a:lnTo>
                  <a:pt x="83819" y="688848"/>
                </a:lnTo>
                <a:close/>
              </a:path>
              <a:path w="892809" h="706754">
                <a:moveTo>
                  <a:pt x="892301" y="5334"/>
                </a:moveTo>
                <a:lnTo>
                  <a:pt x="891539" y="1524"/>
                </a:lnTo>
                <a:lnTo>
                  <a:pt x="888491" y="0"/>
                </a:lnTo>
                <a:lnTo>
                  <a:pt x="884681" y="762"/>
                </a:lnTo>
                <a:lnTo>
                  <a:pt x="57267" y="655014"/>
                </a:lnTo>
                <a:lnTo>
                  <a:pt x="63291" y="662690"/>
                </a:lnTo>
                <a:lnTo>
                  <a:pt x="890777" y="8382"/>
                </a:lnTo>
                <a:lnTo>
                  <a:pt x="892301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524641" y="3951732"/>
            <a:ext cx="1715770" cy="703580"/>
          </a:xfrm>
          <a:custGeom>
            <a:avLst/>
            <a:gdLst/>
            <a:ahLst/>
            <a:cxnLst/>
            <a:rect l="l" t="t" r="r" b="b"/>
            <a:pathLst>
              <a:path w="1715770" h="703579">
                <a:moveTo>
                  <a:pt x="68766" y="663574"/>
                </a:moveTo>
                <a:lnTo>
                  <a:pt x="56387" y="632460"/>
                </a:lnTo>
                <a:lnTo>
                  <a:pt x="0" y="696468"/>
                </a:lnTo>
                <a:lnTo>
                  <a:pt x="54101" y="700854"/>
                </a:lnTo>
                <a:lnTo>
                  <a:pt x="54101" y="670560"/>
                </a:lnTo>
                <a:lnTo>
                  <a:pt x="57150" y="668274"/>
                </a:lnTo>
                <a:lnTo>
                  <a:pt x="68766" y="663574"/>
                </a:lnTo>
                <a:close/>
              </a:path>
              <a:path w="1715770" h="703579">
                <a:moveTo>
                  <a:pt x="72062" y="671858"/>
                </a:moveTo>
                <a:lnTo>
                  <a:pt x="68766" y="663574"/>
                </a:lnTo>
                <a:lnTo>
                  <a:pt x="57150" y="668274"/>
                </a:lnTo>
                <a:lnTo>
                  <a:pt x="54101" y="670560"/>
                </a:lnTo>
                <a:lnTo>
                  <a:pt x="54101" y="674370"/>
                </a:lnTo>
                <a:lnTo>
                  <a:pt x="57150" y="676656"/>
                </a:lnTo>
                <a:lnTo>
                  <a:pt x="60198" y="676656"/>
                </a:lnTo>
                <a:lnTo>
                  <a:pt x="72062" y="671858"/>
                </a:lnTo>
                <a:close/>
              </a:path>
              <a:path w="1715770" h="703579">
                <a:moveTo>
                  <a:pt x="84581" y="703326"/>
                </a:moveTo>
                <a:lnTo>
                  <a:pt x="72062" y="671858"/>
                </a:lnTo>
                <a:lnTo>
                  <a:pt x="60198" y="676656"/>
                </a:lnTo>
                <a:lnTo>
                  <a:pt x="57150" y="676656"/>
                </a:lnTo>
                <a:lnTo>
                  <a:pt x="54101" y="674370"/>
                </a:lnTo>
                <a:lnTo>
                  <a:pt x="54101" y="700854"/>
                </a:lnTo>
                <a:lnTo>
                  <a:pt x="84581" y="703326"/>
                </a:lnTo>
                <a:close/>
              </a:path>
              <a:path w="1715770" h="703579">
                <a:moveTo>
                  <a:pt x="1715262" y="6096"/>
                </a:moveTo>
                <a:lnTo>
                  <a:pt x="1715262" y="2286"/>
                </a:lnTo>
                <a:lnTo>
                  <a:pt x="1712976" y="0"/>
                </a:lnTo>
                <a:lnTo>
                  <a:pt x="1709165" y="0"/>
                </a:lnTo>
                <a:lnTo>
                  <a:pt x="68766" y="663574"/>
                </a:lnTo>
                <a:lnTo>
                  <a:pt x="72062" y="671858"/>
                </a:lnTo>
                <a:lnTo>
                  <a:pt x="1712976" y="8382"/>
                </a:lnTo>
                <a:lnTo>
                  <a:pt x="1715262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791091" y="3963923"/>
            <a:ext cx="261620" cy="680720"/>
          </a:xfrm>
          <a:custGeom>
            <a:avLst/>
            <a:gdLst/>
            <a:ahLst/>
            <a:cxnLst/>
            <a:rect l="l" t="t" r="r" b="b"/>
            <a:pathLst>
              <a:path w="261619" h="680720">
                <a:moveTo>
                  <a:pt x="31078" y="607455"/>
                </a:moveTo>
                <a:lnTo>
                  <a:pt x="0" y="595884"/>
                </a:lnTo>
                <a:lnTo>
                  <a:pt x="9143" y="680466"/>
                </a:lnTo>
                <a:lnTo>
                  <a:pt x="26669" y="664222"/>
                </a:lnTo>
                <a:lnTo>
                  <a:pt x="26669" y="619506"/>
                </a:lnTo>
                <a:lnTo>
                  <a:pt x="31078" y="607455"/>
                </a:lnTo>
                <a:close/>
              </a:path>
              <a:path w="261619" h="680720">
                <a:moveTo>
                  <a:pt x="40108" y="610817"/>
                </a:moveTo>
                <a:lnTo>
                  <a:pt x="31078" y="607455"/>
                </a:lnTo>
                <a:lnTo>
                  <a:pt x="26669" y="619506"/>
                </a:lnTo>
                <a:lnTo>
                  <a:pt x="26669" y="623316"/>
                </a:lnTo>
                <a:lnTo>
                  <a:pt x="29717" y="625602"/>
                </a:lnTo>
                <a:lnTo>
                  <a:pt x="33527" y="625602"/>
                </a:lnTo>
                <a:lnTo>
                  <a:pt x="35813" y="622554"/>
                </a:lnTo>
                <a:lnTo>
                  <a:pt x="40108" y="610817"/>
                </a:lnTo>
                <a:close/>
              </a:path>
              <a:path w="261619" h="680720">
                <a:moveTo>
                  <a:pt x="71627" y="622554"/>
                </a:moveTo>
                <a:lnTo>
                  <a:pt x="40108" y="610817"/>
                </a:lnTo>
                <a:lnTo>
                  <a:pt x="35813" y="622554"/>
                </a:lnTo>
                <a:lnTo>
                  <a:pt x="33527" y="625602"/>
                </a:lnTo>
                <a:lnTo>
                  <a:pt x="29717" y="625602"/>
                </a:lnTo>
                <a:lnTo>
                  <a:pt x="26669" y="623316"/>
                </a:lnTo>
                <a:lnTo>
                  <a:pt x="26669" y="664222"/>
                </a:lnTo>
                <a:lnTo>
                  <a:pt x="71627" y="622554"/>
                </a:lnTo>
                <a:close/>
              </a:path>
              <a:path w="261619" h="680720">
                <a:moveTo>
                  <a:pt x="261365" y="6096"/>
                </a:moveTo>
                <a:lnTo>
                  <a:pt x="261365" y="2286"/>
                </a:lnTo>
                <a:lnTo>
                  <a:pt x="258317" y="0"/>
                </a:lnTo>
                <a:lnTo>
                  <a:pt x="255269" y="0"/>
                </a:lnTo>
                <a:lnTo>
                  <a:pt x="252221" y="3048"/>
                </a:lnTo>
                <a:lnTo>
                  <a:pt x="31078" y="607455"/>
                </a:lnTo>
                <a:lnTo>
                  <a:pt x="40108" y="610817"/>
                </a:lnTo>
                <a:lnTo>
                  <a:pt x="261365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441589" y="394487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113417" y="2747772"/>
            <a:ext cx="946150" cy="631825"/>
          </a:xfrm>
          <a:custGeom>
            <a:avLst/>
            <a:gdLst/>
            <a:ahLst/>
            <a:cxnLst/>
            <a:rect l="l" t="t" r="r" b="b"/>
            <a:pathLst>
              <a:path w="946150" h="631825">
                <a:moveTo>
                  <a:pt x="60824" y="585817"/>
                </a:moveTo>
                <a:lnTo>
                  <a:pt x="41909" y="557784"/>
                </a:lnTo>
                <a:lnTo>
                  <a:pt x="0" y="631698"/>
                </a:lnTo>
                <a:lnTo>
                  <a:pt x="48006" y="625643"/>
                </a:lnTo>
                <a:lnTo>
                  <a:pt x="48006" y="595884"/>
                </a:lnTo>
                <a:lnTo>
                  <a:pt x="50292" y="592836"/>
                </a:lnTo>
                <a:lnTo>
                  <a:pt x="60824" y="585817"/>
                </a:lnTo>
                <a:close/>
              </a:path>
              <a:path w="946150" h="631825">
                <a:moveTo>
                  <a:pt x="66025" y="593526"/>
                </a:moveTo>
                <a:lnTo>
                  <a:pt x="60824" y="585817"/>
                </a:lnTo>
                <a:lnTo>
                  <a:pt x="50292" y="592836"/>
                </a:lnTo>
                <a:lnTo>
                  <a:pt x="48006" y="595884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025" y="593526"/>
                </a:lnTo>
                <a:close/>
              </a:path>
              <a:path w="946150" h="631825">
                <a:moveTo>
                  <a:pt x="84581" y="621030"/>
                </a:moveTo>
                <a:lnTo>
                  <a:pt x="66025" y="593526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006" y="595884"/>
                </a:lnTo>
                <a:lnTo>
                  <a:pt x="48006" y="625643"/>
                </a:lnTo>
                <a:lnTo>
                  <a:pt x="84581" y="621030"/>
                </a:lnTo>
                <a:close/>
              </a:path>
              <a:path w="946150" h="631825">
                <a:moveTo>
                  <a:pt x="945642" y="5334"/>
                </a:moveTo>
                <a:lnTo>
                  <a:pt x="944880" y="2286"/>
                </a:lnTo>
                <a:lnTo>
                  <a:pt x="941832" y="0"/>
                </a:lnTo>
                <a:lnTo>
                  <a:pt x="938784" y="762"/>
                </a:lnTo>
                <a:lnTo>
                  <a:pt x="60824" y="585817"/>
                </a:lnTo>
                <a:lnTo>
                  <a:pt x="66025" y="593526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376813" y="2763773"/>
            <a:ext cx="1964055" cy="622300"/>
          </a:xfrm>
          <a:custGeom>
            <a:avLst/>
            <a:gdLst/>
            <a:ahLst/>
            <a:cxnLst/>
            <a:rect l="l" t="t" r="r" b="b"/>
            <a:pathLst>
              <a:path w="1964054" h="622300">
                <a:moveTo>
                  <a:pt x="1892248" y="580762"/>
                </a:moveTo>
                <a:lnTo>
                  <a:pt x="6096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1889526" y="589773"/>
                </a:lnTo>
                <a:lnTo>
                  <a:pt x="1892248" y="580762"/>
                </a:lnTo>
                <a:close/>
              </a:path>
              <a:path w="1964054" h="622300">
                <a:moveTo>
                  <a:pt x="1907286" y="617303"/>
                </a:moveTo>
                <a:lnTo>
                  <a:pt x="1907286" y="590549"/>
                </a:lnTo>
                <a:lnTo>
                  <a:pt x="1905000" y="593597"/>
                </a:lnTo>
                <a:lnTo>
                  <a:pt x="1901952" y="593597"/>
                </a:lnTo>
                <a:lnTo>
                  <a:pt x="1889526" y="589773"/>
                </a:lnTo>
                <a:lnTo>
                  <a:pt x="1879854" y="621791"/>
                </a:lnTo>
                <a:lnTo>
                  <a:pt x="1907286" y="617303"/>
                </a:lnTo>
                <a:close/>
              </a:path>
              <a:path w="1964054" h="622300">
                <a:moveTo>
                  <a:pt x="1907286" y="590549"/>
                </a:moveTo>
                <a:lnTo>
                  <a:pt x="1907286" y="586740"/>
                </a:lnTo>
                <a:lnTo>
                  <a:pt x="1904238" y="584454"/>
                </a:lnTo>
                <a:lnTo>
                  <a:pt x="1892248" y="580762"/>
                </a:lnTo>
                <a:lnTo>
                  <a:pt x="1889526" y="589773"/>
                </a:lnTo>
                <a:lnTo>
                  <a:pt x="1901952" y="593597"/>
                </a:lnTo>
                <a:lnTo>
                  <a:pt x="1905000" y="593597"/>
                </a:lnTo>
                <a:lnTo>
                  <a:pt x="1907286" y="590549"/>
                </a:lnTo>
                <a:close/>
              </a:path>
              <a:path w="1964054" h="622300">
                <a:moveTo>
                  <a:pt x="1963674" y="608076"/>
                </a:moveTo>
                <a:lnTo>
                  <a:pt x="1901952" y="548640"/>
                </a:lnTo>
                <a:lnTo>
                  <a:pt x="1892248" y="580762"/>
                </a:lnTo>
                <a:lnTo>
                  <a:pt x="1904238" y="584454"/>
                </a:lnTo>
                <a:lnTo>
                  <a:pt x="1907286" y="586740"/>
                </a:lnTo>
                <a:lnTo>
                  <a:pt x="1907286" y="617303"/>
                </a:lnTo>
                <a:lnTo>
                  <a:pt x="1963674" y="6080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59243" y="4182617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765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554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3434" y="306324"/>
                </a:lnTo>
                <a:lnTo>
                  <a:pt x="43434" y="359664"/>
                </a:lnTo>
                <a:lnTo>
                  <a:pt x="76200" y="294132"/>
                </a:lnTo>
                <a:close/>
              </a:path>
              <a:path w="76200" h="370839">
                <a:moveTo>
                  <a:pt x="43434" y="29413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3434" y="294132"/>
                </a:lnTo>
                <a:close/>
              </a:path>
              <a:path w="76200" h="370839">
                <a:moveTo>
                  <a:pt x="43434" y="359664"/>
                </a:moveTo>
                <a:lnTo>
                  <a:pt x="43434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3434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673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64143" y="515112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5051"/>
                </a:lnTo>
                <a:lnTo>
                  <a:pt x="31851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8516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5495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8291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4289" y="310134"/>
                </a:lnTo>
                <a:lnTo>
                  <a:pt x="38099" y="311658"/>
                </a:lnTo>
                <a:lnTo>
                  <a:pt x="41147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147" y="310134"/>
                </a:lnTo>
                <a:lnTo>
                  <a:pt x="38099" y="311658"/>
                </a:lnTo>
                <a:lnTo>
                  <a:pt x="34289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537089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9278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048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340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450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035943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5213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8009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508877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100"/>
                </a:moveTo>
                <a:lnTo>
                  <a:pt x="322326" y="34290"/>
                </a:lnTo>
                <a:lnTo>
                  <a:pt x="319278" y="32766"/>
                </a:lnTo>
                <a:lnTo>
                  <a:pt x="4572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19278" y="42672"/>
                </a:lnTo>
                <a:lnTo>
                  <a:pt x="322326" y="41148"/>
                </a:lnTo>
                <a:lnTo>
                  <a:pt x="323850" y="38100"/>
                </a:lnTo>
                <a:close/>
              </a:path>
              <a:path w="382904" h="76200">
                <a:moveTo>
                  <a:pt x="382524" y="38100"/>
                </a:moveTo>
                <a:lnTo>
                  <a:pt x="306324" y="0"/>
                </a:lnTo>
                <a:lnTo>
                  <a:pt x="306324" y="32766"/>
                </a:lnTo>
                <a:lnTo>
                  <a:pt x="319278" y="32766"/>
                </a:lnTo>
                <a:lnTo>
                  <a:pt x="322326" y="34290"/>
                </a:lnTo>
                <a:lnTo>
                  <a:pt x="323850" y="38100"/>
                </a:lnTo>
                <a:lnTo>
                  <a:pt x="323850" y="67437"/>
                </a:lnTo>
                <a:lnTo>
                  <a:pt x="382524" y="38100"/>
                </a:lnTo>
                <a:close/>
              </a:path>
              <a:path w="382904" h="76200">
                <a:moveTo>
                  <a:pt x="323850" y="67437"/>
                </a:moveTo>
                <a:lnTo>
                  <a:pt x="323850" y="38100"/>
                </a:lnTo>
                <a:lnTo>
                  <a:pt x="322326" y="41148"/>
                </a:lnTo>
                <a:lnTo>
                  <a:pt x="319278" y="42672"/>
                </a:lnTo>
                <a:lnTo>
                  <a:pt x="306324" y="42672"/>
                </a:lnTo>
                <a:lnTo>
                  <a:pt x="306324" y="76200"/>
                </a:lnTo>
                <a:lnTo>
                  <a:pt x="323850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0323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39">
                <a:moveTo>
                  <a:pt x="43433" y="294132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39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312025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629779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019936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100"/>
                </a:moveTo>
                <a:lnTo>
                  <a:pt x="323087" y="34290"/>
                </a:lnTo>
                <a:lnTo>
                  <a:pt x="319277" y="32766"/>
                </a:lnTo>
                <a:lnTo>
                  <a:pt x="5333" y="32766"/>
                </a:lnTo>
                <a:lnTo>
                  <a:pt x="1523" y="34290"/>
                </a:lnTo>
                <a:lnTo>
                  <a:pt x="0" y="38100"/>
                </a:lnTo>
                <a:lnTo>
                  <a:pt x="1523" y="41148"/>
                </a:lnTo>
                <a:lnTo>
                  <a:pt x="5333" y="42672"/>
                </a:lnTo>
                <a:lnTo>
                  <a:pt x="319277" y="42672"/>
                </a:lnTo>
                <a:lnTo>
                  <a:pt x="323087" y="41148"/>
                </a:lnTo>
                <a:lnTo>
                  <a:pt x="323849" y="38100"/>
                </a:lnTo>
                <a:close/>
              </a:path>
              <a:path w="382904" h="76200">
                <a:moveTo>
                  <a:pt x="382523" y="38100"/>
                </a:moveTo>
                <a:lnTo>
                  <a:pt x="306323" y="0"/>
                </a:lnTo>
                <a:lnTo>
                  <a:pt x="306323" y="32766"/>
                </a:lnTo>
                <a:lnTo>
                  <a:pt x="319277" y="32766"/>
                </a:lnTo>
                <a:lnTo>
                  <a:pt x="323087" y="34290"/>
                </a:lnTo>
                <a:lnTo>
                  <a:pt x="323849" y="38100"/>
                </a:lnTo>
                <a:lnTo>
                  <a:pt x="323849" y="67437"/>
                </a:lnTo>
                <a:lnTo>
                  <a:pt x="382523" y="38100"/>
                </a:lnTo>
                <a:close/>
              </a:path>
              <a:path w="382904" h="76200">
                <a:moveTo>
                  <a:pt x="323849" y="67437"/>
                </a:moveTo>
                <a:lnTo>
                  <a:pt x="323849" y="38100"/>
                </a:lnTo>
                <a:lnTo>
                  <a:pt x="323087" y="41148"/>
                </a:lnTo>
                <a:lnTo>
                  <a:pt x="319277" y="42672"/>
                </a:lnTo>
                <a:lnTo>
                  <a:pt x="306323" y="42672"/>
                </a:lnTo>
                <a:lnTo>
                  <a:pt x="306323" y="76200"/>
                </a:lnTo>
                <a:lnTo>
                  <a:pt x="323849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506079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784983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2070487" y="1547357"/>
            <a:ext cx="5717540" cy="1033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问题1：在下列B+树中删除键值为7的记录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R="1585595" algn="ctr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763907" y="3431995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124090" y="4699193"/>
            <a:ext cx="94805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  <a:tab pos="81978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571906" y="4699193"/>
            <a:ext cx="57785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591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	11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498717" y="4705274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6243199" y="3424360"/>
            <a:ext cx="10826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74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键值删除与结点合并过程示意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问题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" name="object 5"/>
          <p:cNvSpPr txBox="1">
            <a:spLocks noGrp="1"/>
          </p:cNvSpPr>
          <p:nvPr/>
        </p:nvSpPr>
        <p:spPr>
          <a:xfrm>
            <a:off x="409943" y="387604"/>
            <a:ext cx="8597163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00"/>
                </a:solidFill>
              </a:rPr>
              <a:t>B+树之键值删除与结点合并过程示意</a:t>
            </a:r>
            <a:endParaRPr sz="36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0187" y="25618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0143" y="22189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291" y="22273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0509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8263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541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261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7217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9365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583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533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4615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75133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85089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07237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6621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83209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0248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0767" y="4671821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0767" y="4671821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8387" y="5014721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78343" y="467182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00491" y="467944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58709" y="500634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76463" y="500634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95741" y="500634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4542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642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863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446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0623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816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401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501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722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2305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5482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8675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260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8360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2581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7164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0341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534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91197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21931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4407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202296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52005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3932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399398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809355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31503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689720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007475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32675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895733" y="4699201"/>
            <a:ext cx="254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000625" y="4718243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498710" y="4705282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012041" y="4711386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	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302881" y="3941826"/>
            <a:ext cx="1376680" cy="706755"/>
          </a:xfrm>
          <a:custGeom>
            <a:avLst/>
            <a:gdLst/>
            <a:ahLst/>
            <a:cxnLst/>
            <a:rect l="l" t="t" r="r" b="b"/>
            <a:pathLst>
              <a:path w="1376679" h="706754">
                <a:moveTo>
                  <a:pt x="1310755" y="667057"/>
                </a:moveTo>
                <a:lnTo>
                  <a:pt x="6857" y="0"/>
                </a:lnTo>
                <a:lnTo>
                  <a:pt x="3047" y="0"/>
                </a:lnTo>
                <a:lnTo>
                  <a:pt x="0" y="2286"/>
                </a:lnTo>
                <a:lnTo>
                  <a:pt x="0" y="6096"/>
                </a:lnTo>
                <a:lnTo>
                  <a:pt x="2285" y="8382"/>
                </a:lnTo>
                <a:lnTo>
                  <a:pt x="1306372" y="675536"/>
                </a:lnTo>
                <a:lnTo>
                  <a:pt x="1310755" y="667057"/>
                </a:lnTo>
                <a:close/>
              </a:path>
              <a:path w="1376679" h="706754">
                <a:moveTo>
                  <a:pt x="1324355" y="705911"/>
                </a:moveTo>
                <a:lnTo>
                  <a:pt x="1324355" y="675893"/>
                </a:lnTo>
                <a:lnTo>
                  <a:pt x="1323593" y="679704"/>
                </a:lnTo>
                <a:lnTo>
                  <a:pt x="1321307" y="681990"/>
                </a:lnTo>
                <a:lnTo>
                  <a:pt x="1317497" y="681227"/>
                </a:lnTo>
                <a:lnTo>
                  <a:pt x="1306372" y="675536"/>
                </a:lnTo>
                <a:lnTo>
                  <a:pt x="1290827" y="705611"/>
                </a:lnTo>
                <a:lnTo>
                  <a:pt x="1324355" y="705911"/>
                </a:lnTo>
                <a:close/>
              </a:path>
              <a:path w="1376679" h="706754">
                <a:moveTo>
                  <a:pt x="1324355" y="675893"/>
                </a:moveTo>
                <a:lnTo>
                  <a:pt x="1322069" y="672845"/>
                </a:lnTo>
                <a:lnTo>
                  <a:pt x="1310755" y="667057"/>
                </a:lnTo>
                <a:lnTo>
                  <a:pt x="1306372" y="675536"/>
                </a:lnTo>
                <a:lnTo>
                  <a:pt x="1317497" y="681227"/>
                </a:lnTo>
                <a:lnTo>
                  <a:pt x="1321307" y="681990"/>
                </a:lnTo>
                <a:lnTo>
                  <a:pt x="1323593" y="679704"/>
                </a:lnTo>
                <a:lnTo>
                  <a:pt x="1324355" y="675893"/>
                </a:lnTo>
                <a:close/>
              </a:path>
              <a:path w="1376679" h="706754">
                <a:moveTo>
                  <a:pt x="1376171" y="706373"/>
                </a:moveTo>
                <a:lnTo>
                  <a:pt x="1325879" y="637793"/>
                </a:lnTo>
                <a:lnTo>
                  <a:pt x="1310755" y="667057"/>
                </a:lnTo>
                <a:lnTo>
                  <a:pt x="1322069" y="672845"/>
                </a:lnTo>
                <a:lnTo>
                  <a:pt x="1324355" y="675893"/>
                </a:lnTo>
                <a:lnTo>
                  <a:pt x="1324355" y="705911"/>
                </a:lnTo>
                <a:lnTo>
                  <a:pt x="1376171" y="70637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936371" y="3931920"/>
            <a:ext cx="288290" cy="735330"/>
          </a:xfrm>
          <a:custGeom>
            <a:avLst/>
            <a:gdLst/>
            <a:ahLst/>
            <a:cxnLst/>
            <a:rect l="l" t="t" r="r" b="b"/>
            <a:pathLst>
              <a:path w="288290" h="735329">
                <a:moveTo>
                  <a:pt x="256957" y="661888"/>
                </a:moveTo>
                <a:lnTo>
                  <a:pt x="9144" y="3048"/>
                </a:lnTo>
                <a:lnTo>
                  <a:pt x="6096" y="762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247712" y="665429"/>
                </a:lnTo>
                <a:lnTo>
                  <a:pt x="256957" y="661888"/>
                </a:lnTo>
                <a:close/>
              </a:path>
              <a:path w="288290" h="735329">
                <a:moveTo>
                  <a:pt x="261366" y="719086"/>
                </a:moveTo>
                <a:lnTo>
                  <a:pt x="261366" y="673608"/>
                </a:lnTo>
                <a:lnTo>
                  <a:pt x="260604" y="677418"/>
                </a:lnTo>
                <a:lnTo>
                  <a:pt x="258318" y="680466"/>
                </a:lnTo>
                <a:lnTo>
                  <a:pt x="254508" y="679704"/>
                </a:lnTo>
                <a:lnTo>
                  <a:pt x="252222" y="677418"/>
                </a:lnTo>
                <a:lnTo>
                  <a:pt x="247712" y="665429"/>
                </a:lnTo>
                <a:lnTo>
                  <a:pt x="216408" y="677418"/>
                </a:lnTo>
                <a:lnTo>
                  <a:pt x="261366" y="719086"/>
                </a:lnTo>
                <a:close/>
              </a:path>
              <a:path w="288290" h="735329">
                <a:moveTo>
                  <a:pt x="261366" y="673608"/>
                </a:moveTo>
                <a:lnTo>
                  <a:pt x="256957" y="661888"/>
                </a:lnTo>
                <a:lnTo>
                  <a:pt x="247712" y="665429"/>
                </a:lnTo>
                <a:lnTo>
                  <a:pt x="252222" y="677418"/>
                </a:lnTo>
                <a:lnTo>
                  <a:pt x="254508" y="679704"/>
                </a:lnTo>
                <a:lnTo>
                  <a:pt x="258318" y="680466"/>
                </a:lnTo>
                <a:lnTo>
                  <a:pt x="260604" y="677418"/>
                </a:lnTo>
                <a:lnTo>
                  <a:pt x="261366" y="673608"/>
                </a:lnTo>
                <a:close/>
              </a:path>
              <a:path w="288290" h="735329">
                <a:moveTo>
                  <a:pt x="288036" y="649986"/>
                </a:moveTo>
                <a:lnTo>
                  <a:pt x="256957" y="661888"/>
                </a:lnTo>
                <a:lnTo>
                  <a:pt x="261366" y="673608"/>
                </a:lnTo>
                <a:lnTo>
                  <a:pt x="261366" y="719086"/>
                </a:lnTo>
                <a:lnTo>
                  <a:pt x="278892" y="735330"/>
                </a:lnTo>
                <a:lnTo>
                  <a:pt x="288036" y="64998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752972" y="3941826"/>
            <a:ext cx="892810" cy="706755"/>
          </a:xfrm>
          <a:custGeom>
            <a:avLst/>
            <a:gdLst/>
            <a:ahLst/>
            <a:cxnLst/>
            <a:rect l="l" t="t" r="r" b="b"/>
            <a:pathLst>
              <a:path w="892809" h="706754">
                <a:moveTo>
                  <a:pt x="57267" y="655014"/>
                </a:moveTo>
                <a:lnTo>
                  <a:pt x="36575" y="628650"/>
                </a:lnTo>
                <a:lnTo>
                  <a:pt x="0" y="706374"/>
                </a:lnTo>
                <a:lnTo>
                  <a:pt x="45719" y="696814"/>
                </a:lnTo>
                <a:lnTo>
                  <a:pt x="45719" y="665988"/>
                </a:lnTo>
                <a:lnTo>
                  <a:pt x="47243" y="662940"/>
                </a:lnTo>
                <a:lnTo>
                  <a:pt x="57267" y="655014"/>
                </a:lnTo>
                <a:close/>
              </a:path>
              <a:path w="892809" h="706754">
                <a:moveTo>
                  <a:pt x="63291" y="662690"/>
                </a:moveTo>
                <a:lnTo>
                  <a:pt x="57267" y="655014"/>
                </a:lnTo>
                <a:lnTo>
                  <a:pt x="47243" y="662940"/>
                </a:lnTo>
                <a:lnTo>
                  <a:pt x="45719" y="665988"/>
                </a:lnTo>
                <a:lnTo>
                  <a:pt x="46481" y="669798"/>
                </a:lnTo>
                <a:lnTo>
                  <a:pt x="49529" y="671322"/>
                </a:lnTo>
                <a:lnTo>
                  <a:pt x="53339" y="670560"/>
                </a:lnTo>
                <a:lnTo>
                  <a:pt x="63291" y="662690"/>
                </a:lnTo>
                <a:close/>
              </a:path>
              <a:path w="892809" h="706754">
                <a:moveTo>
                  <a:pt x="83819" y="688848"/>
                </a:moveTo>
                <a:lnTo>
                  <a:pt x="63291" y="662690"/>
                </a:lnTo>
                <a:lnTo>
                  <a:pt x="53339" y="670560"/>
                </a:lnTo>
                <a:lnTo>
                  <a:pt x="49529" y="671322"/>
                </a:lnTo>
                <a:lnTo>
                  <a:pt x="46481" y="669798"/>
                </a:lnTo>
                <a:lnTo>
                  <a:pt x="45719" y="665988"/>
                </a:lnTo>
                <a:lnTo>
                  <a:pt x="45719" y="696814"/>
                </a:lnTo>
                <a:lnTo>
                  <a:pt x="83819" y="688848"/>
                </a:lnTo>
                <a:close/>
              </a:path>
              <a:path w="892809" h="706754">
                <a:moveTo>
                  <a:pt x="892301" y="5334"/>
                </a:moveTo>
                <a:lnTo>
                  <a:pt x="891539" y="1524"/>
                </a:lnTo>
                <a:lnTo>
                  <a:pt x="888491" y="0"/>
                </a:lnTo>
                <a:lnTo>
                  <a:pt x="884681" y="762"/>
                </a:lnTo>
                <a:lnTo>
                  <a:pt x="57267" y="655014"/>
                </a:lnTo>
                <a:lnTo>
                  <a:pt x="63291" y="662690"/>
                </a:lnTo>
                <a:lnTo>
                  <a:pt x="890777" y="8382"/>
                </a:lnTo>
                <a:lnTo>
                  <a:pt x="892301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524641" y="3951732"/>
            <a:ext cx="1715770" cy="703580"/>
          </a:xfrm>
          <a:custGeom>
            <a:avLst/>
            <a:gdLst/>
            <a:ahLst/>
            <a:cxnLst/>
            <a:rect l="l" t="t" r="r" b="b"/>
            <a:pathLst>
              <a:path w="1715770" h="703579">
                <a:moveTo>
                  <a:pt x="68766" y="663574"/>
                </a:moveTo>
                <a:lnTo>
                  <a:pt x="56387" y="632460"/>
                </a:lnTo>
                <a:lnTo>
                  <a:pt x="0" y="696468"/>
                </a:lnTo>
                <a:lnTo>
                  <a:pt x="54101" y="700854"/>
                </a:lnTo>
                <a:lnTo>
                  <a:pt x="54101" y="670560"/>
                </a:lnTo>
                <a:lnTo>
                  <a:pt x="57150" y="668274"/>
                </a:lnTo>
                <a:lnTo>
                  <a:pt x="68766" y="663574"/>
                </a:lnTo>
                <a:close/>
              </a:path>
              <a:path w="1715770" h="703579">
                <a:moveTo>
                  <a:pt x="72062" y="671858"/>
                </a:moveTo>
                <a:lnTo>
                  <a:pt x="68766" y="663574"/>
                </a:lnTo>
                <a:lnTo>
                  <a:pt x="57150" y="668274"/>
                </a:lnTo>
                <a:lnTo>
                  <a:pt x="54101" y="670560"/>
                </a:lnTo>
                <a:lnTo>
                  <a:pt x="54101" y="674370"/>
                </a:lnTo>
                <a:lnTo>
                  <a:pt x="57150" y="676656"/>
                </a:lnTo>
                <a:lnTo>
                  <a:pt x="60198" y="676656"/>
                </a:lnTo>
                <a:lnTo>
                  <a:pt x="72062" y="671858"/>
                </a:lnTo>
                <a:close/>
              </a:path>
              <a:path w="1715770" h="703579">
                <a:moveTo>
                  <a:pt x="84581" y="703326"/>
                </a:moveTo>
                <a:lnTo>
                  <a:pt x="72062" y="671858"/>
                </a:lnTo>
                <a:lnTo>
                  <a:pt x="60198" y="676656"/>
                </a:lnTo>
                <a:lnTo>
                  <a:pt x="57150" y="676656"/>
                </a:lnTo>
                <a:lnTo>
                  <a:pt x="54101" y="674370"/>
                </a:lnTo>
                <a:lnTo>
                  <a:pt x="54101" y="700854"/>
                </a:lnTo>
                <a:lnTo>
                  <a:pt x="84581" y="703326"/>
                </a:lnTo>
                <a:close/>
              </a:path>
              <a:path w="1715770" h="703579">
                <a:moveTo>
                  <a:pt x="1715262" y="6096"/>
                </a:moveTo>
                <a:lnTo>
                  <a:pt x="1715262" y="2286"/>
                </a:lnTo>
                <a:lnTo>
                  <a:pt x="1712976" y="0"/>
                </a:lnTo>
                <a:lnTo>
                  <a:pt x="1709165" y="0"/>
                </a:lnTo>
                <a:lnTo>
                  <a:pt x="68766" y="663574"/>
                </a:lnTo>
                <a:lnTo>
                  <a:pt x="72062" y="671858"/>
                </a:lnTo>
                <a:lnTo>
                  <a:pt x="1712976" y="8382"/>
                </a:lnTo>
                <a:lnTo>
                  <a:pt x="1715262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791091" y="3963923"/>
            <a:ext cx="261620" cy="680720"/>
          </a:xfrm>
          <a:custGeom>
            <a:avLst/>
            <a:gdLst/>
            <a:ahLst/>
            <a:cxnLst/>
            <a:rect l="l" t="t" r="r" b="b"/>
            <a:pathLst>
              <a:path w="261619" h="680720">
                <a:moveTo>
                  <a:pt x="31078" y="607455"/>
                </a:moveTo>
                <a:lnTo>
                  <a:pt x="0" y="595884"/>
                </a:lnTo>
                <a:lnTo>
                  <a:pt x="9143" y="680466"/>
                </a:lnTo>
                <a:lnTo>
                  <a:pt x="26669" y="664222"/>
                </a:lnTo>
                <a:lnTo>
                  <a:pt x="26669" y="619506"/>
                </a:lnTo>
                <a:lnTo>
                  <a:pt x="31078" y="607455"/>
                </a:lnTo>
                <a:close/>
              </a:path>
              <a:path w="261619" h="680720">
                <a:moveTo>
                  <a:pt x="40108" y="610817"/>
                </a:moveTo>
                <a:lnTo>
                  <a:pt x="31078" y="607455"/>
                </a:lnTo>
                <a:lnTo>
                  <a:pt x="26669" y="619506"/>
                </a:lnTo>
                <a:lnTo>
                  <a:pt x="26669" y="623316"/>
                </a:lnTo>
                <a:lnTo>
                  <a:pt x="29717" y="625602"/>
                </a:lnTo>
                <a:lnTo>
                  <a:pt x="33527" y="625602"/>
                </a:lnTo>
                <a:lnTo>
                  <a:pt x="35813" y="622554"/>
                </a:lnTo>
                <a:lnTo>
                  <a:pt x="40108" y="610817"/>
                </a:lnTo>
                <a:close/>
              </a:path>
              <a:path w="261619" h="680720">
                <a:moveTo>
                  <a:pt x="71627" y="622554"/>
                </a:moveTo>
                <a:lnTo>
                  <a:pt x="40108" y="610817"/>
                </a:lnTo>
                <a:lnTo>
                  <a:pt x="35813" y="622554"/>
                </a:lnTo>
                <a:lnTo>
                  <a:pt x="33527" y="625602"/>
                </a:lnTo>
                <a:lnTo>
                  <a:pt x="29717" y="625602"/>
                </a:lnTo>
                <a:lnTo>
                  <a:pt x="26669" y="623316"/>
                </a:lnTo>
                <a:lnTo>
                  <a:pt x="26669" y="664222"/>
                </a:lnTo>
                <a:lnTo>
                  <a:pt x="71627" y="622554"/>
                </a:lnTo>
                <a:close/>
              </a:path>
              <a:path w="261619" h="680720">
                <a:moveTo>
                  <a:pt x="261365" y="6096"/>
                </a:moveTo>
                <a:lnTo>
                  <a:pt x="261365" y="2286"/>
                </a:lnTo>
                <a:lnTo>
                  <a:pt x="258317" y="0"/>
                </a:lnTo>
                <a:lnTo>
                  <a:pt x="255269" y="0"/>
                </a:lnTo>
                <a:lnTo>
                  <a:pt x="252221" y="3048"/>
                </a:lnTo>
                <a:lnTo>
                  <a:pt x="31078" y="607455"/>
                </a:lnTo>
                <a:lnTo>
                  <a:pt x="40108" y="610817"/>
                </a:lnTo>
                <a:lnTo>
                  <a:pt x="261365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441589" y="394487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113417" y="2747772"/>
            <a:ext cx="946150" cy="631825"/>
          </a:xfrm>
          <a:custGeom>
            <a:avLst/>
            <a:gdLst/>
            <a:ahLst/>
            <a:cxnLst/>
            <a:rect l="l" t="t" r="r" b="b"/>
            <a:pathLst>
              <a:path w="946150" h="631825">
                <a:moveTo>
                  <a:pt x="60824" y="585817"/>
                </a:moveTo>
                <a:lnTo>
                  <a:pt x="41909" y="557784"/>
                </a:lnTo>
                <a:lnTo>
                  <a:pt x="0" y="631698"/>
                </a:lnTo>
                <a:lnTo>
                  <a:pt x="48006" y="625643"/>
                </a:lnTo>
                <a:lnTo>
                  <a:pt x="48006" y="595884"/>
                </a:lnTo>
                <a:lnTo>
                  <a:pt x="50292" y="592836"/>
                </a:lnTo>
                <a:lnTo>
                  <a:pt x="60824" y="585817"/>
                </a:lnTo>
                <a:close/>
              </a:path>
              <a:path w="946150" h="631825">
                <a:moveTo>
                  <a:pt x="66025" y="593526"/>
                </a:moveTo>
                <a:lnTo>
                  <a:pt x="60824" y="585817"/>
                </a:lnTo>
                <a:lnTo>
                  <a:pt x="50292" y="592836"/>
                </a:lnTo>
                <a:lnTo>
                  <a:pt x="48006" y="595884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025" y="593526"/>
                </a:lnTo>
                <a:close/>
              </a:path>
              <a:path w="946150" h="631825">
                <a:moveTo>
                  <a:pt x="84581" y="621030"/>
                </a:moveTo>
                <a:lnTo>
                  <a:pt x="66025" y="593526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006" y="595884"/>
                </a:lnTo>
                <a:lnTo>
                  <a:pt x="48006" y="625643"/>
                </a:lnTo>
                <a:lnTo>
                  <a:pt x="84581" y="621030"/>
                </a:lnTo>
                <a:close/>
              </a:path>
              <a:path w="946150" h="631825">
                <a:moveTo>
                  <a:pt x="945642" y="5334"/>
                </a:moveTo>
                <a:lnTo>
                  <a:pt x="944880" y="2286"/>
                </a:lnTo>
                <a:lnTo>
                  <a:pt x="941832" y="0"/>
                </a:lnTo>
                <a:lnTo>
                  <a:pt x="938784" y="762"/>
                </a:lnTo>
                <a:lnTo>
                  <a:pt x="60824" y="585817"/>
                </a:lnTo>
                <a:lnTo>
                  <a:pt x="66025" y="593526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376813" y="2763773"/>
            <a:ext cx="1964055" cy="622300"/>
          </a:xfrm>
          <a:custGeom>
            <a:avLst/>
            <a:gdLst/>
            <a:ahLst/>
            <a:cxnLst/>
            <a:rect l="l" t="t" r="r" b="b"/>
            <a:pathLst>
              <a:path w="1964054" h="622300">
                <a:moveTo>
                  <a:pt x="1892248" y="580762"/>
                </a:moveTo>
                <a:lnTo>
                  <a:pt x="6096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1889526" y="589773"/>
                </a:lnTo>
                <a:lnTo>
                  <a:pt x="1892248" y="580762"/>
                </a:lnTo>
                <a:close/>
              </a:path>
              <a:path w="1964054" h="622300">
                <a:moveTo>
                  <a:pt x="1907286" y="617303"/>
                </a:moveTo>
                <a:lnTo>
                  <a:pt x="1907286" y="590549"/>
                </a:lnTo>
                <a:lnTo>
                  <a:pt x="1905000" y="593597"/>
                </a:lnTo>
                <a:lnTo>
                  <a:pt x="1901952" y="593597"/>
                </a:lnTo>
                <a:lnTo>
                  <a:pt x="1889526" y="589773"/>
                </a:lnTo>
                <a:lnTo>
                  <a:pt x="1879854" y="621791"/>
                </a:lnTo>
                <a:lnTo>
                  <a:pt x="1907286" y="617303"/>
                </a:lnTo>
                <a:close/>
              </a:path>
              <a:path w="1964054" h="622300">
                <a:moveTo>
                  <a:pt x="1907286" y="590549"/>
                </a:moveTo>
                <a:lnTo>
                  <a:pt x="1907286" y="586740"/>
                </a:lnTo>
                <a:lnTo>
                  <a:pt x="1904238" y="584454"/>
                </a:lnTo>
                <a:lnTo>
                  <a:pt x="1892248" y="580762"/>
                </a:lnTo>
                <a:lnTo>
                  <a:pt x="1889526" y="589773"/>
                </a:lnTo>
                <a:lnTo>
                  <a:pt x="1901952" y="593597"/>
                </a:lnTo>
                <a:lnTo>
                  <a:pt x="1905000" y="593597"/>
                </a:lnTo>
                <a:lnTo>
                  <a:pt x="1907286" y="590549"/>
                </a:lnTo>
                <a:close/>
              </a:path>
              <a:path w="1964054" h="622300">
                <a:moveTo>
                  <a:pt x="1963674" y="608076"/>
                </a:moveTo>
                <a:lnTo>
                  <a:pt x="1901952" y="548640"/>
                </a:lnTo>
                <a:lnTo>
                  <a:pt x="1892248" y="580762"/>
                </a:lnTo>
                <a:lnTo>
                  <a:pt x="1904238" y="584454"/>
                </a:lnTo>
                <a:lnTo>
                  <a:pt x="1907286" y="586740"/>
                </a:lnTo>
                <a:lnTo>
                  <a:pt x="1907286" y="617303"/>
                </a:lnTo>
                <a:lnTo>
                  <a:pt x="1963674" y="6080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59243" y="4182617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765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554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3434" y="306324"/>
                </a:lnTo>
                <a:lnTo>
                  <a:pt x="43434" y="359664"/>
                </a:lnTo>
                <a:lnTo>
                  <a:pt x="76200" y="294132"/>
                </a:lnTo>
                <a:close/>
              </a:path>
              <a:path w="76200" h="370839">
                <a:moveTo>
                  <a:pt x="43434" y="29413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3434" y="294132"/>
                </a:lnTo>
                <a:close/>
              </a:path>
              <a:path w="76200" h="370839">
                <a:moveTo>
                  <a:pt x="43434" y="359664"/>
                </a:moveTo>
                <a:lnTo>
                  <a:pt x="43434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3434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673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064143" y="515112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5051"/>
                </a:lnTo>
                <a:lnTo>
                  <a:pt x="31851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8516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5495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8291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4289" y="310134"/>
                </a:lnTo>
                <a:lnTo>
                  <a:pt x="38099" y="311658"/>
                </a:lnTo>
                <a:lnTo>
                  <a:pt x="41147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147" y="310134"/>
                </a:lnTo>
                <a:lnTo>
                  <a:pt x="38099" y="311658"/>
                </a:lnTo>
                <a:lnTo>
                  <a:pt x="34289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537089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9278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048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340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6450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035943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5213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8009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508877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100"/>
                </a:moveTo>
                <a:lnTo>
                  <a:pt x="322326" y="34290"/>
                </a:lnTo>
                <a:lnTo>
                  <a:pt x="319278" y="32766"/>
                </a:lnTo>
                <a:lnTo>
                  <a:pt x="4572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19278" y="42672"/>
                </a:lnTo>
                <a:lnTo>
                  <a:pt x="322326" y="41148"/>
                </a:lnTo>
                <a:lnTo>
                  <a:pt x="323850" y="38100"/>
                </a:lnTo>
                <a:close/>
              </a:path>
              <a:path w="382904" h="76200">
                <a:moveTo>
                  <a:pt x="382524" y="38100"/>
                </a:moveTo>
                <a:lnTo>
                  <a:pt x="306324" y="0"/>
                </a:lnTo>
                <a:lnTo>
                  <a:pt x="306324" y="32766"/>
                </a:lnTo>
                <a:lnTo>
                  <a:pt x="319278" y="32766"/>
                </a:lnTo>
                <a:lnTo>
                  <a:pt x="322326" y="34290"/>
                </a:lnTo>
                <a:lnTo>
                  <a:pt x="323850" y="38100"/>
                </a:lnTo>
                <a:lnTo>
                  <a:pt x="323850" y="67437"/>
                </a:lnTo>
                <a:lnTo>
                  <a:pt x="382524" y="38100"/>
                </a:lnTo>
                <a:close/>
              </a:path>
              <a:path w="382904" h="76200">
                <a:moveTo>
                  <a:pt x="323850" y="67437"/>
                </a:moveTo>
                <a:lnTo>
                  <a:pt x="323850" y="38100"/>
                </a:lnTo>
                <a:lnTo>
                  <a:pt x="322326" y="41148"/>
                </a:lnTo>
                <a:lnTo>
                  <a:pt x="319278" y="42672"/>
                </a:lnTo>
                <a:lnTo>
                  <a:pt x="306324" y="42672"/>
                </a:lnTo>
                <a:lnTo>
                  <a:pt x="306324" y="76200"/>
                </a:lnTo>
                <a:lnTo>
                  <a:pt x="323850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0323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39">
                <a:moveTo>
                  <a:pt x="43433" y="294132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39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312025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629779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019936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100"/>
                </a:moveTo>
                <a:lnTo>
                  <a:pt x="323087" y="34290"/>
                </a:lnTo>
                <a:lnTo>
                  <a:pt x="319277" y="32766"/>
                </a:lnTo>
                <a:lnTo>
                  <a:pt x="5333" y="32766"/>
                </a:lnTo>
                <a:lnTo>
                  <a:pt x="1523" y="34290"/>
                </a:lnTo>
                <a:lnTo>
                  <a:pt x="0" y="38100"/>
                </a:lnTo>
                <a:lnTo>
                  <a:pt x="1523" y="41148"/>
                </a:lnTo>
                <a:lnTo>
                  <a:pt x="5333" y="42672"/>
                </a:lnTo>
                <a:lnTo>
                  <a:pt x="319277" y="42672"/>
                </a:lnTo>
                <a:lnTo>
                  <a:pt x="323087" y="41148"/>
                </a:lnTo>
                <a:lnTo>
                  <a:pt x="323849" y="38100"/>
                </a:lnTo>
                <a:close/>
              </a:path>
              <a:path w="382904" h="76200">
                <a:moveTo>
                  <a:pt x="382523" y="38100"/>
                </a:moveTo>
                <a:lnTo>
                  <a:pt x="306323" y="0"/>
                </a:lnTo>
                <a:lnTo>
                  <a:pt x="306323" y="32766"/>
                </a:lnTo>
                <a:lnTo>
                  <a:pt x="319277" y="32766"/>
                </a:lnTo>
                <a:lnTo>
                  <a:pt x="323087" y="34290"/>
                </a:lnTo>
                <a:lnTo>
                  <a:pt x="323849" y="38100"/>
                </a:lnTo>
                <a:lnTo>
                  <a:pt x="323849" y="67437"/>
                </a:lnTo>
                <a:lnTo>
                  <a:pt x="382523" y="38100"/>
                </a:lnTo>
                <a:close/>
              </a:path>
              <a:path w="382904" h="76200">
                <a:moveTo>
                  <a:pt x="323849" y="67437"/>
                </a:moveTo>
                <a:lnTo>
                  <a:pt x="323849" y="38100"/>
                </a:lnTo>
                <a:lnTo>
                  <a:pt x="323087" y="41148"/>
                </a:lnTo>
                <a:lnTo>
                  <a:pt x="319277" y="42672"/>
                </a:lnTo>
                <a:lnTo>
                  <a:pt x="306323" y="42672"/>
                </a:lnTo>
                <a:lnTo>
                  <a:pt x="306323" y="76200"/>
                </a:lnTo>
                <a:lnTo>
                  <a:pt x="323849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506079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784983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1034929" y="1503161"/>
            <a:ext cx="3743960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删除键值为7的记录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进行中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Times New Roman" panose="02020603050405020304"/>
              <a:cs typeface="Times New Roman" panose="02020603050405020304"/>
            </a:endParaRPr>
          </a:p>
          <a:p>
            <a:pPr marR="523875" algn="r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124083" y="4699201"/>
            <a:ext cx="50673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909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889893" y="4694078"/>
            <a:ext cx="1949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553335" y="4683109"/>
            <a:ext cx="20256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27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3600" baseline="1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243191" y="3424368"/>
            <a:ext cx="10826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74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键值删除与结点合并过程示意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删除过程与合并过程示意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146181" y="5676003"/>
            <a:ext cx="8200390" cy="138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(1)</a:t>
            </a:r>
            <a:r>
              <a:rPr sz="1800" b="1" dirty="0" err="1">
                <a:latin typeface="微软雅黑" panose="020B0503020204020204" charset="-122"/>
                <a:cs typeface="微软雅黑" panose="020B0503020204020204" charset="-122"/>
              </a:rPr>
              <a:t>叶子结点中寻找等于键值的记录，删除相应的指针及主文件中对应的记录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en-US" sz="18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(2)调整其左侧(或右侧)结点及本结点中的键值记录, </a:t>
            </a:r>
            <a:r>
              <a:rPr sz="1800" b="1" dirty="0" err="1">
                <a:latin typeface="微软雅黑" panose="020B0503020204020204" charset="-122"/>
                <a:cs typeface="微软雅黑" panose="020B0503020204020204" charset="-122"/>
              </a:rPr>
              <a:t>使其均衡存放于两个叶结点中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en-US" sz="18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(3)如有调整，则进一步调整其上层非叶结点，重新确定其键值，以满足大于等于 键值的记录都在其右侧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7" name="object 111"/>
          <p:cNvSpPr txBox="1"/>
          <p:nvPr/>
        </p:nvSpPr>
        <p:spPr>
          <a:xfrm>
            <a:off x="2484755" y="4695825"/>
            <a:ext cx="1949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8" name="object 112"/>
          <p:cNvSpPr txBox="1"/>
          <p:nvPr/>
        </p:nvSpPr>
        <p:spPr>
          <a:xfrm>
            <a:off x="2705735" y="3400425"/>
            <a:ext cx="20256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27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3600" baseline="1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9" name="object 111"/>
          <p:cNvSpPr txBox="1"/>
          <p:nvPr/>
        </p:nvSpPr>
        <p:spPr>
          <a:xfrm>
            <a:off x="2713355" y="3400425"/>
            <a:ext cx="1949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111" grpId="0"/>
      <p:bldP spid="112" grpId="0"/>
      <p:bldP spid="117" grpId="0"/>
      <p:bldP spid="118" grpId="0"/>
      <p:bldP spid="11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0187" y="25618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0143" y="22189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291" y="22273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0509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8263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541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261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7217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9365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583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533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4615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75133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85089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07237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6621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83209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0248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83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783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004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587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764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957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4542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642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863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446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0623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816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401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501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722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2305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5482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8675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260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8360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2581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7164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0341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534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91197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21931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4407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202296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52005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3932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399398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809355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31503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689720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007475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32675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7012049" y="4711378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	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302881" y="3941826"/>
            <a:ext cx="1376680" cy="706755"/>
          </a:xfrm>
          <a:custGeom>
            <a:avLst/>
            <a:gdLst/>
            <a:ahLst/>
            <a:cxnLst/>
            <a:rect l="l" t="t" r="r" b="b"/>
            <a:pathLst>
              <a:path w="1376679" h="706754">
                <a:moveTo>
                  <a:pt x="1310755" y="667057"/>
                </a:moveTo>
                <a:lnTo>
                  <a:pt x="6857" y="0"/>
                </a:lnTo>
                <a:lnTo>
                  <a:pt x="3047" y="0"/>
                </a:lnTo>
                <a:lnTo>
                  <a:pt x="0" y="2286"/>
                </a:lnTo>
                <a:lnTo>
                  <a:pt x="0" y="6096"/>
                </a:lnTo>
                <a:lnTo>
                  <a:pt x="2285" y="8382"/>
                </a:lnTo>
                <a:lnTo>
                  <a:pt x="1306372" y="675536"/>
                </a:lnTo>
                <a:lnTo>
                  <a:pt x="1310755" y="667057"/>
                </a:lnTo>
                <a:close/>
              </a:path>
              <a:path w="1376679" h="706754">
                <a:moveTo>
                  <a:pt x="1324355" y="705911"/>
                </a:moveTo>
                <a:lnTo>
                  <a:pt x="1324355" y="675893"/>
                </a:lnTo>
                <a:lnTo>
                  <a:pt x="1323593" y="679704"/>
                </a:lnTo>
                <a:lnTo>
                  <a:pt x="1321307" y="681990"/>
                </a:lnTo>
                <a:lnTo>
                  <a:pt x="1317497" y="681227"/>
                </a:lnTo>
                <a:lnTo>
                  <a:pt x="1306372" y="675536"/>
                </a:lnTo>
                <a:lnTo>
                  <a:pt x="1290827" y="705611"/>
                </a:lnTo>
                <a:lnTo>
                  <a:pt x="1324355" y="705911"/>
                </a:lnTo>
                <a:close/>
              </a:path>
              <a:path w="1376679" h="706754">
                <a:moveTo>
                  <a:pt x="1324355" y="675893"/>
                </a:moveTo>
                <a:lnTo>
                  <a:pt x="1322069" y="672845"/>
                </a:lnTo>
                <a:lnTo>
                  <a:pt x="1310755" y="667057"/>
                </a:lnTo>
                <a:lnTo>
                  <a:pt x="1306372" y="675536"/>
                </a:lnTo>
                <a:lnTo>
                  <a:pt x="1317497" y="681227"/>
                </a:lnTo>
                <a:lnTo>
                  <a:pt x="1321307" y="681990"/>
                </a:lnTo>
                <a:lnTo>
                  <a:pt x="1323593" y="679704"/>
                </a:lnTo>
                <a:lnTo>
                  <a:pt x="1324355" y="675893"/>
                </a:lnTo>
                <a:close/>
              </a:path>
              <a:path w="1376679" h="706754">
                <a:moveTo>
                  <a:pt x="1376171" y="706373"/>
                </a:moveTo>
                <a:lnTo>
                  <a:pt x="1325879" y="637793"/>
                </a:lnTo>
                <a:lnTo>
                  <a:pt x="1310755" y="667057"/>
                </a:lnTo>
                <a:lnTo>
                  <a:pt x="1322069" y="672845"/>
                </a:lnTo>
                <a:lnTo>
                  <a:pt x="1324355" y="675893"/>
                </a:lnTo>
                <a:lnTo>
                  <a:pt x="1324355" y="705911"/>
                </a:lnTo>
                <a:lnTo>
                  <a:pt x="1376171" y="70637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936371" y="3931920"/>
            <a:ext cx="288290" cy="735330"/>
          </a:xfrm>
          <a:custGeom>
            <a:avLst/>
            <a:gdLst/>
            <a:ahLst/>
            <a:cxnLst/>
            <a:rect l="l" t="t" r="r" b="b"/>
            <a:pathLst>
              <a:path w="288290" h="735329">
                <a:moveTo>
                  <a:pt x="256957" y="661888"/>
                </a:moveTo>
                <a:lnTo>
                  <a:pt x="9144" y="3048"/>
                </a:lnTo>
                <a:lnTo>
                  <a:pt x="6096" y="762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247712" y="665429"/>
                </a:lnTo>
                <a:lnTo>
                  <a:pt x="256957" y="661888"/>
                </a:lnTo>
                <a:close/>
              </a:path>
              <a:path w="288290" h="735329">
                <a:moveTo>
                  <a:pt x="261366" y="719086"/>
                </a:moveTo>
                <a:lnTo>
                  <a:pt x="261366" y="673608"/>
                </a:lnTo>
                <a:lnTo>
                  <a:pt x="260604" y="677418"/>
                </a:lnTo>
                <a:lnTo>
                  <a:pt x="258318" y="680466"/>
                </a:lnTo>
                <a:lnTo>
                  <a:pt x="254508" y="679704"/>
                </a:lnTo>
                <a:lnTo>
                  <a:pt x="252222" y="677418"/>
                </a:lnTo>
                <a:lnTo>
                  <a:pt x="247712" y="665429"/>
                </a:lnTo>
                <a:lnTo>
                  <a:pt x="216408" y="677418"/>
                </a:lnTo>
                <a:lnTo>
                  <a:pt x="261366" y="719086"/>
                </a:lnTo>
                <a:close/>
              </a:path>
              <a:path w="288290" h="735329">
                <a:moveTo>
                  <a:pt x="261366" y="673608"/>
                </a:moveTo>
                <a:lnTo>
                  <a:pt x="256957" y="661888"/>
                </a:lnTo>
                <a:lnTo>
                  <a:pt x="247712" y="665429"/>
                </a:lnTo>
                <a:lnTo>
                  <a:pt x="252222" y="677418"/>
                </a:lnTo>
                <a:lnTo>
                  <a:pt x="254508" y="679704"/>
                </a:lnTo>
                <a:lnTo>
                  <a:pt x="258318" y="680466"/>
                </a:lnTo>
                <a:lnTo>
                  <a:pt x="260604" y="677418"/>
                </a:lnTo>
                <a:lnTo>
                  <a:pt x="261366" y="673608"/>
                </a:lnTo>
                <a:close/>
              </a:path>
              <a:path w="288290" h="735329">
                <a:moveTo>
                  <a:pt x="288036" y="649986"/>
                </a:moveTo>
                <a:lnTo>
                  <a:pt x="256957" y="661888"/>
                </a:lnTo>
                <a:lnTo>
                  <a:pt x="261366" y="673608"/>
                </a:lnTo>
                <a:lnTo>
                  <a:pt x="261366" y="719086"/>
                </a:lnTo>
                <a:lnTo>
                  <a:pt x="278892" y="735330"/>
                </a:lnTo>
                <a:lnTo>
                  <a:pt x="288036" y="64998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752972" y="3941826"/>
            <a:ext cx="892810" cy="706755"/>
          </a:xfrm>
          <a:custGeom>
            <a:avLst/>
            <a:gdLst/>
            <a:ahLst/>
            <a:cxnLst/>
            <a:rect l="l" t="t" r="r" b="b"/>
            <a:pathLst>
              <a:path w="892809" h="706754">
                <a:moveTo>
                  <a:pt x="57267" y="655014"/>
                </a:moveTo>
                <a:lnTo>
                  <a:pt x="36575" y="628650"/>
                </a:lnTo>
                <a:lnTo>
                  <a:pt x="0" y="706374"/>
                </a:lnTo>
                <a:lnTo>
                  <a:pt x="45719" y="696814"/>
                </a:lnTo>
                <a:lnTo>
                  <a:pt x="45719" y="665988"/>
                </a:lnTo>
                <a:lnTo>
                  <a:pt x="47243" y="662940"/>
                </a:lnTo>
                <a:lnTo>
                  <a:pt x="57267" y="655014"/>
                </a:lnTo>
                <a:close/>
              </a:path>
              <a:path w="892809" h="706754">
                <a:moveTo>
                  <a:pt x="63291" y="662690"/>
                </a:moveTo>
                <a:lnTo>
                  <a:pt x="57267" y="655014"/>
                </a:lnTo>
                <a:lnTo>
                  <a:pt x="47243" y="662940"/>
                </a:lnTo>
                <a:lnTo>
                  <a:pt x="45719" y="665988"/>
                </a:lnTo>
                <a:lnTo>
                  <a:pt x="46481" y="669798"/>
                </a:lnTo>
                <a:lnTo>
                  <a:pt x="49529" y="671322"/>
                </a:lnTo>
                <a:lnTo>
                  <a:pt x="53339" y="670560"/>
                </a:lnTo>
                <a:lnTo>
                  <a:pt x="63291" y="662690"/>
                </a:lnTo>
                <a:close/>
              </a:path>
              <a:path w="892809" h="706754">
                <a:moveTo>
                  <a:pt x="83819" y="688848"/>
                </a:moveTo>
                <a:lnTo>
                  <a:pt x="63291" y="662690"/>
                </a:lnTo>
                <a:lnTo>
                  <a:pt x="53339" y="670560"/>
                </a:lnTo>
                <a:lnTo>
                  <a:pt x="49529" y="671322"/>
                </a:lnTo>
                <a:lnTo>
                  <a:pt x="46481" y="669798"/>
                </a:lnTo>
                <a:lnTo>
                  <a:pt x="45719" y="665988"/>
                </a:lnTo>
                <a:lnTo>
                  <a:pt x="45719" y="696814"/>
                </a:lnTo>
                <a:lnTo>
                  <a:pt x="83819" y="688848"/>
                </a:lnTo>
                <a:close/>
              </a:path>
              <a:path w="892809" h="706754">
                <a:moveTo>
                  <a:pt x="892301" y="5334"/>
                </a:moveTo>
                <a:lnTo>
                  <a:pt x="891539" y="1524"/>
                </a:lnTo>
                <a:lnTo>
                  <a:pt x="888491" y="0"/>
                </a:lnTo>
                <a:lnTo>
                  <a:pt x="884681" y="762"/>
                </a:lnTo>
                <a:lnTo>
                  <a:pt x="57267" y="655014"/>
                </a:lnTo>
                <a:lnTo>
                  <a:pt x="63291" y="662690"/>
                </a:lnTo>
                <a:lnTo>
                  <a:pt x="890777" y="8382"/>
                </a:lnTo>
                <a:lnTo>
                  <a:pt x="892301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524641" y="3951732"/>
            <a:ext cx="1715770" cy="703580"/>
          </a:xfrm>
          <a:custGeom>
            <a:avLst/>
            <a:gdLst/>
            <a:ahLst/>
            <a:cxnLst/>
            <a:rect l="l" t="t" r="r" b="b"/>
            <a:pathLst>
              <a:path w="1715770" h="703579">
                <a:moveTo>
                  <a:pt x="68766" y="663574"/>
                </a:moveTo>
                <a:lnTo>
                  <a:pt x="56387" y="632460"/>
                </a:lnTo>
                <a:lnTo>
                  <a:pt x="0" y="696468"/>
                </a:lnTo>
                <a:lnTo>
                  <a:pt x="54101" y="700854"/>
                </a:lnTo>
                <a:lnTo>
                  <a:pt x="54101" y="670560"/>
                </a:lnTo>
                <a:lnTo>
                  <a:pt x="57150" y="668274"/>
                </a:lnTo>
                <a:lnTo>
                  <a:pt x="68766" y="663574"/>
                </a:lnTo>
                <a:close/>
              </a:path>
              <a:path w="1715770" h="703579">
                <a:moveTo>
                  <a:pt x="72062" y="671858"/>
                </a:moveTo>
                <a:lnTo>
                  <a:pt x="68766" y="663574"/>
                </a:lnTo>
                <a:lnTo>
                  <a:pt x="57150" y="668274"/>
                </a:lnTo>
                <a:lnTo>
                  <a:pt x="54101" y="670560"/>
                </a:lnTo>
                <a:lnTo>
                  <a:pt x="54101" y="674370"/>
                </a:lnTo>
                <a:lnTo>
                  <a:pt x="57150" y="676656"/>
                </a:lnTo>
                <a:lnTo>
                  <a:pt x="60198" y="676656"/>
                </a:lnTo>
                <a:lnTo>
                  <a:pt x="72062" y="671858"/>
                </a:lnTo>
                <a:close/>
              </a:path>
              <a:path w="1715770" h="703579">
                <a:moveTo>
                  <a:pt x="84581" y="703326"/>
                </a:moveTo>
                <a:lnTo>
                  <a:pt x="72062" y="671858"/>
                </a:lnTo>
                <a:lnTo>
                  <a:pt x="60198" y="676656"/>
                </a:lnTo>
                <a:lnTo>
                  <a:pt x="57150" y="676656"/>
                </a:lnTo>
                <a:lnTo>
                  <a:pt x="54101" y="674370"/>
                </a:lnTo>
                <a:lnTo>
                  <a:pt x="54101" y="700854"/>
                </a:lnTo>
                <a:lnTo>
                  <a:pt x="84581" y="703326"/>
                </a:lnTo>
                <a:close/>
              </a:path>
              <a:path w="1715770" h="703579">
                <a:moveTo>
                  <a:pt x="1715262" y="6096"/>
                </a:moveTo>
                <a:lnTo>
                  <a:pt x="1715262" y="2286"/>
                </a:lnTo>
                <a:lnTo>
                  <a:pt x="1712976" y="0"/>
                </a:lnTo>
                <a:lnTo>
                  <a:pt x="1709165" y="0"/>
                </a:lnTo>
                <a:lnTo>
                  <a:pt x="68766" y="663574"/>
                </a:lnTo>
                <a:lnTo>
                  <a:pt x="72062" y="671858"/>
                </a:lnTo>
                <a:lnTo>
                  <a:pt x="1712976" y="8382"/>
                </a:lnTo>
                <a:lnTo>
                  <a:pt x="1715262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791091" y="3963923"/>
            <a:ext cx="261620" cy="680720"/>
          </a:xfrm>
          <a:custGeom>
            <a:avLst/>
            <a:gdLst/>
            <a:ahLst/>
            <a:cxnLst/>
            <a:rect l="l" t="t" r="r" b="b"/>
            <a:pathLst>
              <a:path w="261619" h="680720">
                <a:moveTo>
                  <a:pt x="31078" y="607455"/>
                </a:moveTo>
                <a:lnTo>
                  <a:pt x="0" y="595884"/>
                </a:lnTo>
                <a:lnTo>
                  <a:pt x="9143" y="680466"/>
                </a:lnTo>
                <a:lnTo>
                  <a:pt x="26669" y="664222"/>
                </a:lnTo>
                <a:lnTo>
                  <a:pt x="26669" y="619506"/>
                </a:lnTo>
                <a:lnTo>
                  <a:pt x="31078" y="607455"/>
                </a:lnTo>
                <a:close/>
              </a:path>
              <a:path w="261619" h="680720">
                <a:moveTo>
                  <a:pt x="40108" y="610817"/>
                </a:moveTo>
                <a:lnTo>
                  <a:pt x="31078" y="607455"/>
                </a:lnTo>
                <a:lnTo>
                  <a:pt x="26669" y="619506"/>
                </a:lnTo>
                <a:lnTo>
                  <a:pt x="26669" y="623316"/>
                </a:lnTo>
                <a:lnTo>
                  <a:pt x="29717" y="625602"/>
                </a:lnTo>
                <a:lnTo>
                  <a:pt x="33527" y="625602"/>
                </a:lnTo>
                <a:lnTo>
                  <a:pt x="35813" y="622554"/>
                </a:lnTo>
                <a:lnTo>
                  <a:pt x="40108" y="610817"/>
                </a:lnTo>
                <a:close/>
              </a:path>
              <a:path w="261619" h="680720">
                <a:moveTo>
                  <a:pt x="71627" y="622554"/>
                </a:moveTo>
                <a:lnTo>
                  <a:pt x="40108" y="610817"/>
                </a:lnTo>
                <a:lnTo>
                  <a:pt x="35813" y="622554"/>
                </a:lnTo>
                <a:lnTo>
                  <a:pt x="33527" y="625602"/>
                </a:lnTo>
                <a:lnTo>
                  <a:pt x="29717" y="625602"/>
                </a:lnTo>
                <a:lnTo>
                  <a:pt x="26669" y="623316"/>
                </a:lnTo>
                <a:lnTo>
                  <a:pt x="26669" y="664222"/>
                </a:lnTo>
                <a:lnTo>
                  <a:pt x="71627" y="622554"/>
                </a:lnTo>
                <a:close/>
              </a:path>
              <a:path w="261619" h="680720">
                <a:moveTo>
                  <a:pt x="261365" y="6096"/>
                </a:moveTo>
                <a:lnTo>
                  <a:pt x="261365" y="2286"/>
                </a:lnTo>
                <a:lnTo>
                  <a:pt x="258317" y="0"/>
                </a:lnTo>
                <a:lnTo>
                  <a:pt x="255269" y="0"/>
                </a:lnTo>
                <a:lnTo>
                  <a:pt x="252221" y="3048"/>
                </a:lnTo>
                <a:lnTo>
                  <a:pt x="31078" y="607455"/>
                </a:lnTo>
                <a:lnTo>
                  <a:pt x="40108" y="610817"/>
                </a:lnTo>
                <a:lnTo>
                  <a:pt x="261365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441589" y="394487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113417" y="2747772"/>
            <a:ext cx="946150" cy="631825"/>
          </a:xfrm>
          <a:custGeom>
            <a:avLst/>
            <a:gdLst/>
            <a:ahLst/>
            <a:cxnLst/>
            <a:rect l="l" t="t" r="r" b="b"/>
            <a:pathLst>
              <a:path w="946150" h="631825">
                <a:moveTo>
                  <a:pt x="60824" y="585817"/>
                </a:moveTo>
                <a:lnTo>
                  <a:pt x="41909" y="557784"/>
                </a:lnTo>
                <a:lnTo>
                  <a:pt x="0" y="631698"/>
                </a:lnTo>
                <a:lnTo>
                  <a:pt x="48006" y="625643"/>
                </a:lnTo>
                <a:lnTo>
                  <a:pt x="48006" y="595884"/>
                </a:lnTo>
                <a:lnTo>
                  <a:pt x="50292" y="592836"/>
                </a:lnTo>
                <a:lnTo>
                  <a:pt x="60824" y="585817"/>
                </a:lnTo>
                <a:close/>
              </a:path>
              <a:path w="946150" h="631825">
                <a:moveTo>
                  <a:pt x="66025" y="593526"/>
                </a:moveTo>
                <a:lnTo>
                  <a:pt x="60824" y="585817"/>
                </a:lnTo>
                <a:lnTo>
                  <a:pt x="50292" y="592836"/>
                </a:lnTo>
                <a:lnTo>
                  <a:pt x="48006" y="595884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025" y="593526"/>
                </a:lnTo>
                <a:close/>
              </a:path>
              <a:path w="946150" h="631825">
                <a:moveTo>
                  <a:pt x="84581" y="621030"/>
                </a:moveTo>
                <a:lnTo>
                  <a:pt x="66025" y="593526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006" y="595884"/>
                </a:lnTo>
                <a:lnTo>
                  <a:pt x="48006" y="625643"/>
                </a:lnTo>
                <a:lnTo>
                  <a:pt x="84581" y="621030"/>
                </a:lnTo>
                <a:close/>
              </a:path>
              <a:path w="946150" h="631825">
                <a:moveTo>
                  <a:pt x="945642" y="5334"/>
                </a:moveTo>
                <a:lnTo>
                  <a:pt x="944880" y="2286"/>
                </a:lnTo>
                <a:lnTo>
                  <a:pt x="941832" y="0"/>
                </a:lnTo>
                <a:lnTo>
                  <a:pt x="938784" y="762"/>
                </a:lnTo>
                <a:lnTo>
                  <a:pt x="60824" y="585817"/>
                </a:lnTo>
                <a:lnTo>
                  <a:pt x="66025" y="593526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376813" y="2763773"/>
            <a:ext cx="1964055" cy="622300"/>
          </a:xfrm>
          <a:custGeom>
            <a:avLst/>
            <a:gdLst/>
            <a:ahLst/>
            <a:cxnLst/>
            <a:rect l="l" t="t" r="r" b="b"/>
            <a:pathLst>
              <a:path w="1964054" h="622300">
                <a:moveTo>
                  <a:pt x="1892248" y="580762"/>
                </a:moveTo>
                <a:lnTo>
                  <a:pt x="6096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1889526" y="589773"/>
                </a:lnTo>
                <a:lnTo>
                  <a:pt x="1892248" y="580762"/>
                </a:lnTo>
                <a:close/>
              </a:path>
              <a:path w="1964054" h="622300">
                <a:moveTo>
                  <a:pt x="1907286" y="617303"/>
                </a:moveTo>
                <a:lnTo>
                  <a:pt x="1907286" y="590549"/>
                </a:lnTo>
                <a:lnTo>
                  <a:pt x="1905000" y="593597"/>
                </a:lnTo>
                <a:lnTo>
                  <a:pt x="1901952" y="593597"/>
                </a:lnTo>
                <a:lnTo>
                  <a:pt x="1889526" y="589773"/>
                </a:lnTo>
                <a:lnTo>
                  <a:pt x="1879854" y="621791"/>
                </a:lnTo>
                <a:lnTo>
                  <a:pt x="1907286" y="617303"/>
                </a:lnTo>
                <a:close/>
              </a:path>
              <a:path w="1964054" h="622300">
                <a:moveTo>
                  <a:pt x="1907286" y="590549"/>
                </a:moveTo>
                <a:lnTo>
                  <a:pt x="1907286" y="586740"/>
                </a:lnTo>
                <a:lnTo>
                  <a:pt x="1904238" y="584454"/>
                </a:lnTo>
                <a:lnTo>
                  <a:pt x="1892248" y="580762"/>
                </a:lnTo>
                <a:lnTo>
                  <a:pt x="1889526" y="589773"/>
                </a:lnTo>
                <a:lnTo>
                  <a:pt x="1901952" y="593597"/>
                </a:lnTo>
                <a:lnTo>
                  <a:pt x="1905000" y="593597"/>
                </a:lnTo>
                <a:lnTo>
                  <a:pt x="1907286" y="590549"/>
                </a:lnTo>
                <a:close/>
              </a:path>
              <a:path w="1964054" h="622300">
                <a:moveTo>
                  <a:pt x="1963674" y="608076"/>
                </a:moveTo>
                <a:lnTo>
                  <a:pt x="1901952" y="548640"/>
                </a:lnTo>
                <a:lnTo>
                  <a:pt x="1892248" y="580762"/>
                </a:lnTo>
                <a:lnTo>
                  <a:pt x="1904238" y="584454"/>
                </a:lnTo>
                <a:lnTo>
                  <a:pt x="1907286" y="586740"/>
                </a:lnTo>
                <a:lnTo>
                  <a:pt x="1907286" y="617303"/>
                </a:lnTo>
                <a:lnTo>
                  <a:pt x="1963674" y="6080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59243" y="4182617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765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554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3434" y="306324"/>
                </a:lnTo>
                <a:lnTo>
                  <a:pt x="43434" y="359664"/>
                </a:lnTo>
                <a:lnTo>
                  <a:pt x="76200" y="294132"/>
                </a:lnTo>
                <a:close/>
              </a:path>
              <a:path w="76200" h="370839">
                <a:moveTo>
                  <a:pt x="43434" y="29413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3434" y="294132"/>
                </a:lnTo>
                <a:close/>
              </a:path>
              <a:path w="76200" h="370839">
                <a:moveTo>
                  <a:pt x="43434" y="359664"/>
                </a:moveTo>
                <a:lnTo>
                  <a:pt x="43434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3434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064143" y="515112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5051"/>
                </a:lnTo>
                <a:lnTo>
                  <a:pt x="31851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8516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5495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8291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4289" y="310134"/>
                </a:lnTo>
                <a:lnTo>
                  <a:pt x="38099" y="311658"/>
                </a:lnTo>
                <a:lnTo>
                  <a:pt x="41147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147" y="310134"/>
                </a:lnTo>
                <a:lnTo>
                  <a:pt x="38099" y="311658"/>
                </a:lnTo>
                <a:lnTo>
                  <a:pt x="34289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537089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9278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048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340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6450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035943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5213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8009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508877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100"/>
                </a:moveTo>
                <a:lnTo>
                  <a:pt x="322326" y="34290"/>
                </a:lnTo>
                <a:lnTo>
                  <a:pt x="319278" y="32766"/>
                </a:lnTo>
                <a:lnTo>
                  <a:pt x="4572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19278" y="42672"/>
                </a:lnTo>
                <a:lnTo>
                  <a:pt x="322326" y="41148"/>
                </a:lnTo>
                <a:lnTo>
                  <a:pt x="323850" y="38100"/>
                </a:lnTo>
                <a:close/>
              </a:path>
              <a:path w="382904" h="76200">
                <a:moveTo>
                  <a:pt x="382524" y="38100"/>
                </a:moveTo>
                <a:lnTo>
                  <a:pt x="306324" y="0"/>
                </a:lnTo>
                <a:lnTo>
                  <a:pt x="306324" y="32766"/>
                </a:lnTo>
                <a:lnTo>
                  <a:pt x="319278" y="32766"/>
                </a:lnTo>
                <a:lnTo>
                  <a:pt x="322326" y="34290"/>
                </a:lnTo>
                <a:lnTo>
                  <a:pt x="323850" y="38100"/>
                </a:lnTo>
                <a:lnTo>
                  <a:pt x="323850" y="67437"/>
                </a:lnTo>
                <a:lnTo>
                  <a:pt x="382524" y="38100"/>
                </a:lnTo>
                <a:close/>
              </a:path>
              <a:path w="382904" h="76200">
                <a:moveTo>
                  <a:pt x="323850" y="67437"/>
                </a:moveTo>
                <a:lnTo>
                  <a:pt x="323850" y="38100"/>
                </a:lnTo>
                <a:lnTo>
                  <a:pt x="322326" y="41148"/>
                </a:lnTo>
                <a:lnTo>
                  <a:pt x="319278" y="42672"/>
                </a:lnTo>
                <a:lnTo>
                  <a:pt x="306324" y="42672"/>
                </a:lnTo>
                <a:lnTo>
                  <a:pt x="306324" y="76200"/>
                </a:lnTo>
                <a:lnTo>
                  <a:pt x="323850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0323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39">
                <a:moveTo>
                  <a:pt x="43433" y="294132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39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312025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629779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019936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100"/>
                </a:moveTo>
                <a:lnTo>
                  <a:pt x="323087" y="34290"/>
                </a:lnTo>
                <a:lnTo>
                  <a:pt x="319277" y="32766"/>
                </a:lnTo>
                <a:lnTo>
                  <a:pt x="5333" y="32766"/>
                </a:lnTo>
                <a:lnTo>
                  <a:pt x="1523" y="34290"/>
                </a:lnTo>
                <a:lnTo>
                  <a:pt x="0" y="38100"/>
                </a:lnTo>
                <a:lnTo>
                  <a:pt x="1523" y="41148"/>
                </a:lnTo>
                <a:lnTo>
                  <a:pt x="5333" y="42672"/>
                </a:lnTo>
                <a:lnTo>
                  <a:pt x="319277" y="42672"/>
                </a:lnTo>
                <a:lnTo>
                  <a:pt x="323087" y="41148"/>
                </a:lnTo>
                <a:lnTo>
                  <a:pt x="323849" y="38100"/>
                </a:lnTo>
                <a:close/>
              </a:path>
              <a:path w="382904" h="76200">
                <a:moveTo>
                  <a:pt x="382523" y="38100"/>
                </a:moveTo>
                <a:lnTo>
                  <a:pt x="306323" y="0"/>
                </a:lnTo>
                <a:lnTo>
                  <a:pt x="306323" y="32766"/>
                </a:lnTo>
                <a:lnTo>
                  <a:pt x="319277" y="32766"/>
                </a:lnTo>
                <a:lnTo>
                  <a:pt x="323087" y="34290"/>
                </a:lnTo>
                <a:lnTo>
                  <a:pt x="323849" y="38100"/>
                </a:lnTo>
                <a:lnTo>
                  <a:pt x="323849" y="67437"/>
                </a:lnTo>
                <a:lnTo>
                  <a:pt x="382523" y="38100"/>
                </a:lnTo>
                <a:close/>
              </a:path>
              <a:path w="382904" h="76200">
                <a:moveTo>
                  <a:pt x="323849" y="67437"/>
                </a:moveTo>
                <a:lnTo>
                  <a:pt x="323849" y="38100"/>
                </a:lnTo>
                <a:lnTo>
                  <a:pt x="323087" y="41148"/>
                </a:lnTo>
                <a:lnTo>
                  <a:pt x="319277" y="42672"/>
                </a:lnTo>
                <a:lnTo>
                  <a:pt x="306323" y="42672"/>
                </a:lnTo>
                <a:lnTo>
                  <a:pt x="306323" y="76200"/>
                </a:lnTo>
                <a:lnTo>
                  <a:pt x="323849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506079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784983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1034929" y="1503161"/>
            <a:ext cx="4048760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删除键值为7的记录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最终状态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R="828675" algn="r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763907" y="3431995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24090" y="4699193"/>
            <a:ext cx="520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571906" y="4699193"/>
            <a:ext cx="57785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591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5	11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000633" y="4718236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498717" y="4705274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243199" y="3424360"/>
            <a:ext cx="10826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74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2715139" y="6135359"/>
            <a:ext cx="560006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问题2：在此B+树中删除键值为11的记录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键值删除与结点合并过程示意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删除过程与合并过程示意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5407" y="1448274"/>
            <a:ext cx="7776845" cy="4600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索引可以由用户在任何属性上创建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  <a:tabLst>
                <a:tab pos="1670685" algn="l"/>
              </a:tabLst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X/OPE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N	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SQL中关于索引的语句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创建索引：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>
              <a:lnSpc>
                <a:spcPct val="100000"/>
              </a:lnSpc>
              <a:spcBef>
                <a:spcPts val="175"/>
              </a:spcBef>
              <a:tabLst>
                <a:tab pos="2253615" algn="l"/>
                <a:tab pos="3464560" algn="l"/>
                <a:tab pos="4452620" algn="l"/>
              </a:tabLst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CR</a:t>
            </a:r>
            <a:r>
              <a:rPr sz="2000" b="1" spc="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TE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[unique]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INDEX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indexname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2261235">
              <a:lnSpc>
                <a:spcPct val="100000"/>
              </a:lnSpc>
              <a:tabLst>
                <a:tab pos="2850515" algn="l"/>
              </a:tabLst>
            </a:pPr>
            <a:r>
              <a:rPr sz="2000" b="1" spc="-2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tablenam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colnam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b="1" u="sng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sz="2000" b="1" u="sng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|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desc]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4285615">
              <a:lnSpc>
                <a:spcPct val="100000"/>
              </a:lnSpc>
            </a:pP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{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colnam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2000" b="1" u="sng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sz="2000" b="1" u="sng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|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desc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.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}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;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示例：在student表中创建一个基于Sname的索引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6465">
              <a:lnSpc>
                <a:spcPct val="100000"/>
              </a:lnSpc>
              <a:spcBef>
                <a:spcPts val="760"/>
              </a:spcBef>
              <a:tabLst>
                <a:tab pos="1884045" algn="l"/>
                <a:tab pos="2757170" algn="l"/>
                <a:tab pos="4166870" algn="l"/>
                <a:tab pos="4688205" algn="l"/>
              </a:tabLst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creat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inde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idxSname</a:t>
            </a:r>
            <a:r>
              <a:rPr sz="2000" b="1" dirty="0"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tudent(sname);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示例：在student表中创建一个基于Sname和Sclass的索引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>
              <a:lnSpc>
                <a:spcPct val="100000"/>
              </a:lnSpc>
              <a:spcBef>
                <a:spcPts val="760"/>
              </a:spcBef>
              <a:tabLst>
                <a:tab pos="1884045" algn="l"/>
                <a:tab pos="2757170" algn="l"/>
                <a:tab pos="4237355" algn="l"/>
                <a:tab pos="4757420" algn="l"/>
              </a:tabLst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creat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inde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idxSnamcl</a:t>
            </a:r>
            <a:r>
              <a:rPr sz="2000" b="1" dirty="0"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student(sname, sclass);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如某索引不再需要，则可通过撤消命令，撤消用户创建的索引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6465">
              <a:lnSpc>
                <a:spcPct val="100000"/>
              </a:lnSpc>
              <a:spcBef>
                <a:spcPts val="755"/>
              </a:spcBef>
              <a:tabLst>
                <a:tab pos="1801495" algn="l"/>
                <a:tab pos="2789555" algn="l"/>
              </a:tabLst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DROP	INDEX	</a:t>
            </a:r>
            <a:r>
              <a:rPr sz="2000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indexname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;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SQL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语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言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中的索引创建与维护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创建和维护索引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的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SQ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语句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0187" y="25618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0143" y="22189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291" y="22273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0509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8263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541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261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7217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9365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583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533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4615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75133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85089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07237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6621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83209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0248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245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4483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8286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92059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1496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73187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909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1021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4466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4542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642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863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7446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0623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816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401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501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722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2305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5482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8675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260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8360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2581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7164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0341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534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91197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321931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4407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202296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52005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3932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399398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809355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31503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689720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007475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32675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4000641" y="4718274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498725" y="4705312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012057" y="4711416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	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302881" y="3941826"/>
            <a:ext cx="1376680" cy="706755"/>
          </a:xfrm>
          <a:custGeom>
            <a:avLst/>
            <a:gdLst/>
            <a:ahLst/>
            <a:cxnLst/>
            <a:rect l="l" t="t" r="r" b="b"/>
            <a:pathLst>
              <a:path w="1376679" h="706754">
                <a:moveTo>
                  <a:pt x="1310755" y="667057"/>
                </a:moveTo>
                <a:lnTo>
                  <a:pt x="6857" y="0"/>
                </a:lnTo>
                <a:lnTo>
                  <a:pt x="3047" y="0"/>
                </a:lnTo>
                <a:lnTo>
                  <a:pt x="0" y="2286"/>
                </a:lnTo>
                <a:lnTo>
                  <a:pt x="0" y="6096"/>
                </a:lnTo>
                <a:lnTo>
                  <a:pt x="2285" y="8382"/>
                </a:lnTo>
                <a:lnTo>
                  <a:pt x="1306372" y="675536"/>
                </a:lnTo>
                <a:lnTo>
                  <a:pt x="1310755" y="667057"/>
                </a:lnTo>
                <a:close/>
              </a:path>
              <a:path w="1376679" h="706754">
                <a:moveTo>
                  <a:pt x="1324355" y="705911"/>
                </a:moveTo>
                <a:lnTo>
                  <a:pt x="1324355" y="675893"/>
                </a:lnTo>
                <a:lnTo>
                  <a:pt x="1323593" y="679704"/>
                </a:lnTo>
                <a:lnTo>
                  <a:pt x="1321307" y="681990"/>
                </a:lnTo>
                <a:lnTo>
                  <a:pt x="1317497" y="681227"/>
                </a:lnTo>
                <a:lnTo>
                  <a:pt x="1306372" y="675536"/>
                </a:lnTo>
                <a:lnTo>
                  <a:pt x="1290827" y="705611"/>
                </a:lnTo>
                <a:lnTo>
                  <a:pt x="1324355" y="705911"/>
                </a:lnTo>
                <a:close/>
              </a:path>
              <a:path w="1376679" h="706754">
                <a:moveTo>
                  <a:pt x="1324355" y="675893"/>
                </a:moveTo>
                <a:lnTo>
                  <a:pt x="1322069" y="672845"/>
                </a:lnTo>
                <a:lnTo>
                  <a:pt x="1310755" y="667057"/>
                </a:lnTo>
                <a:lnTo>
                  <a:pt x="1306372" y="675536"/>
                </a:lnTo>
                <a:lnTo>
                  <a:pt x="1317497" y="681227"/>
                </a:lnTo>
                <a:lnTo>
                  <a:pt x="1321307" y="681990"/>
                </a:lnTo>
                <a:lnTo>
                  <a:pt x="1323593" y="679704"/>
                </a:lnTo>
                <a:lnTo>
                  <a:pt x="1324355" y="675893"/>
                </a:lnTo>
                <a:close/>
              </a:path>
              <a:path w="1376679" h="706754">
                <a:moveTo>
                  <a:pt x="1376171" y="706373"/>
                </a:moveTo>
                <a:lnTo>
                  <a:pt x="1325879" y="637793"/>
                </a:lnTo>
                <a:lnTo>
                  <a:pt x="1310755" y="667057"/>
                </a:lnTo>
                <a:lnTo>
                  <a:pt x="1322069" y="672845"/>
                </a:lnTo>
                <a:lnTo>
                  <a:pt x="1324355" y="675893"/>
                </a:lnTo>
                <a:lnTo>
                  <a:pt x="1324355" y="705911"/>
                </a:lnTo>
                <a:lnTo>
                  <a:pt x="1376171" y="70637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936371" y="3931920"/>
            <a:ext cx="288290" cy="735330"/>
          </a:xfrm>
          <a:custGeom>
            <a:avLst/>
            <a:gdLst/>
            <a:ahLst/>
            <a:cxnLst/>
            <a:rect l="l" t="t" r="r" b="b"/>
            <a:pathLst>
              <a:path w="288290" h="735329">
                <a:moveTo>
                  <a:pt x="256957" y="661888"/>
                </a:moveTo>
                <a:lnTo>
                  <a:pt x="9144" y="3048"/>
                </a:lnTo>
                <a:lnTo>
                  <a:pt x="6096" y="762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247712" y="665429"/>
                </a:lnTo>
                <a:lnTo>
                  <a:pt x="256957" y="661888"/>
                </a:lnTo>
                <a:close/>
              </a:path>
              <a:path w="288290" h="735329">
                <a:moveTo>
                  <a:pt x="261366" y="719086"/>
                </a:moveTo>
                <a:lnTo>
                  <a:pt x="261366" y="673608"/>
                </a:lnTo>
                <a:lnTo>
                  <a:pt x="260604" y="677418"/>
                </a:lnTo>
                <a:lnTo>
                  <a:pt x="258318" y="680466"/>
                </a:lnTo>
                <a:lnTo>
                  <a:pt x="254508" y="679704"/>
                </a:lnTo>
                <a:lnTo>
                  <a:pt x="252222" y="677418"/>
                </a:lnTo>
                <a:lnTo>
                  <a:pt x="247712" y="665429"/>
                </a:lnTo>
                <a:lnTo>
                  <a:pt x="216408" y="677418"/>
                </a:lnTo>
                <a:lnTo>
                  <a:pt x="261366" y="719086"/>
                </a:lnTo>
                <a:close/>
              </a:path>
              <a:path w="288290" h="735329">
                <a:moveTo>
                  <a:pt x="261366" y="673608"/>
                </a:moveTo>
                <a:lnTo>
                  <a:pt x="256957" y="661888"/>
                </a:lnTo>
                <a:lnTo>
                  <a:pt x="247712" y="665429"/>
                </a:lnTo>
                <a:lnTo>
                  <a:pt x="252222" y="677418"/>
                </a:lnTo>
                <a:lnTo>
                  <a:pt x="254508" y="679704"/>
                </a:lnTo>
                <a:lnTo>
                  <a:pt x="258318" y="680466"/>
                </a:lnTo>
                <a:lnTo>
                  <a:pt x="260604" y="677418"/>
                </a:lnTo>
                <a:lnTo>
                  <a:pt x="261366" y="673608"/>
                </a:lnTo>
                <a:close/>
              </a:path>
              <a:path w="288290" h="735329">
                <a:moveTo>
                  <a:pt x="288036" y="649986"/>
                </a:moveTo>
                <a:lnTo>
                  <a:pt x="256957" y="661888"/>
                </a:lnTo>
                <a:lnTo>
                  <a:pt x="261366" y="673608"/>
                </a:lnTo>
                <a:lnTo>
                  <a:pt x="261366" y="719086"/>
                </a:lnTo>
                <a:lnTo>
                  <a:pt x="278892" y="735330"/>
                </a:lnTo>
                <a:lnTo>
                  <a:pt x="288036" y="64998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752972" y="3941826"/>
            <a:ext cx="892810" cy="706755"/>
          </a:xfrm>
          <a:custGeom>
            <a:avLst/>
            <a:gdLst/>
            <a:ahLst/>
            <a:cxnLst/>
            <a:rect l="l" t="t" r="r" b="b"/>
            <a:pathLst>
              <a:path w="892809" h="706754">
                <a:moveTo>
                  <a:pt x="57267" y="655014"/>
                </a:moveTo>
                <a:lnTo>
                  <a:pt x="36575" y="628650"/>
                </a:lnTo>
                <a:lnTo>
                  <a:pt x="0" y="706374"/>
                </a:lnTo>
                <a:lnTo>
                  <a:pt x="45719" y="696814"/>
                </a:lnTo>
                <a:lnTo>
                  <a:pt x="45719" y="665988"/>
                </a:lnTo>
                <a:lnTo>
                  <a:pt x="47243" y="662940"/>
                </a:lnTo>
                <a:lnTo>
                  <a:pt x="57267" y="655014"/>
                </a:lnTo>
                <a:close/>
              </a:path>
              <a:path w="892809" h="706754">
                <a:moveTo>
                  <a:pt x="63291" y="662690"/>
                </a:moveTo>
                <a:lnTo>
                  <a:pt x="57267" y="655014"/>
                </a:lnTo>
                <a:lnTo>
                  <a:pt x="47243" y="662940"/>
                </a:lnTo>
                <a:lnTo>
                  <a:pt x="45719" y="665988"/>
                </a:lnTo>
                <a:lnTo>
                  <a:pt x="46481" y="669798"/>
                </a:lnTo>
                <a:lnTo>
                  <a:pt x="49529" y="671322"/>
                </a:lnTo>
                <a:lnTo>
                  <a:pt x="53339" y="670560"/>
                </a:lnTo>
                <a:lnTo>
                  <a:pt x="63291" y="662690"/>
                </a:lnTo>
                <a:close/>
              </a:path>
              <a:path w="892809" h="706754">
                <a:moveTo>
                  <a:pt x="83819" y="688848"/>
                </a:moveTo>
                <a:lnTo>
                  <a:pt x="63291" y="662690"/>
                </a:lnTo>
                <a:lnTo>
                  <a:pt x="53339" y="670560"/>
                </a:lnTo>
                <a:lnTo>
                  <a:pt x="49529" y="671322"/>
                </a:lnTo>
                <a:lnTo>
                  <a:pt x="46481" y="669798"/>
                </a:lnTo>
                <a:lnTo>
                  <a:pt x="45719" y="665988"/>
                </a:lnTo>
                <a:lnTo>
                  <a:pt x="45719" y="696814"/>
                </a:lnTo>
                <a:lnTo>
                  <a:pt x="83819" y="688848"/>
                </a:lnTo>
                <a:close/>
              </a:path>
              <a:path w="892809" h="706754">
                <a:moveTo>
                  <a:pt x="892301" y="5334"/>
                </a:moveTo>
                <a:lnTo>
                  <a:pt x="891539" y="1524"/>
                </a:lnTo>
                <a:lnTo>
                  <a:pt x="888491" y="0"/>
                </a:lnTo>
                <a:lnTo>
                  <a:pt x="884681" y="762"/>
                </a:lnTo>
                <a:lnTo>
                  <a:pt x="57267" y="655014"/>
                </a:lnTo>
                <a:lnTo>
                  <a:pt x="63291" y="662690"/>
                </a:lnTo>
                <a:lnTo>
                  <a:pt x="890777" y="8382"/>
                </a:lnTo>
                <a:lnTo>
                  <a:pt x="892301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524641" y="3951732"/>
            <a:ext cx="1715770" cy="703580"/>
          </a:xfrm>
          <a:custGeom>
            <a:avLst/>
            <a:gdLst/>
            <a:ahLst/>
            <a:cxnLst/>
            <a:rect l="l" t="t" r="r" b="b"/>
            <a:pathLst>
              <a:path w="1715770" h="703579">
                <a:moveTo>
                  <a:pt x="68766" y="663574"/>
                </a:moveTo>
                <a:lnTo>
                  <a:pt x="56387" y="632460"/>
                </a:lnTo>
                <a:lnTo>
                  <a:pt x="0" y="696468"/>
                </a:lnTo>
                <a:lnTo>
                  <a:pt x="54101" y="700854"/>
                </a:lnTo>
                <a:lnTo>
                  <a:pt x="54101" y="670560"/>
                </a:lnTo>
                <a:lnTo>
                  <a:pt x="57150" y="668274"/>
                </a:lnTo>
                <a:lnTo>
                  <a:pt x="68766" y="663574"/>
                </a:lnTo>
                <a:close/>
              </a:path>
              <a:path w="1715770" h="703579">
                <a:moveTo>
                  <a:pt x="72062" y="671858"/>
                </a:moveTo>
                <a:lnTo>
                  <a:pt x="68766" y="663574"/>
                </a:lnTo>
                <a:lnTo>
                  <a:pt x="57150" y="668274"/>
                </a:lnTo>
                <a:lnTo>
                  <a:pt x="54101" y="670560"/>
                </a:lnTo>
                <a:lnTo>
                  <a:pt x="54101" y="674370"/>
                </a:lnTo>
                <a:lnTo>
                  <a:pt x="57150" y="676656"/>
                </a:lnTo>
                <a:lnTo>
                  <a:pt x="60198" y="676656"/>
                </a:lnTo>
                <a:lnTo>
                  <a:pt x="72062" y="671858"/>
                </a:lnTo>
                <a:close/>
              </a:path>
              <a:path w="1715770" h="703579">
                <a:moveTo>
                  <a:pt x="84581" y="703326"/>
                </a:moveTo>
                <a:lnTo>
                  <a:pt x="72062" y="671858"/>
                </a:lnTo>
                <a:lnTo>
                  <a:pt x="60198" y="676656"/>
                </a:lnTo>
                <a:lnTo>
                  <a:pt x="57150" y="676656"/>
                </a:lnTo>
                <a:lnTo>
                  <a:pt x="54101" y="674370"/>
                </a:lnTo>
                <a:lnTo>
                  <a:pt x="54101" y="700854"/>
                </a:lnTo>
                <a:lnTo>
                  <a:pt x="84581" y="703326"/>
                </a:lnTo>
                <a:close/>
              </a:path>
              <a:path w="1715770" h="703579">
                <a:moveTo>
                  <a:pt x="1715262" y="6096"/>
                </a:moveTo>
                <a:lnTo>
                  <a:pt x="1715262" y="2286"/>
                </a:lnTo>
                <a:lnTo>
                  <a:pt x="1712976" y="0"/>
                </a:lnTo>
                <a:lnTo>
                  <a:pt x="1709165" y="0"/>
                </a:lnTo>
                <a:lnTo>
                  <a:pt x="68766" y="663574"/>
                </a:lnTo>
                <a:lnTo>
                  <a:pt x="72062" y="671858"/>
                </a:lnTo>
                <a:lnTo>
                  <a:pt x="1712976" y="8382"/>
                </a:lnTo>
                <a:lnTo>
                  <a:pt x="1715262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791091" y="3963923"/>
            <a:ext cx="261620" cy="680720"/>
          </a:xfrm>
          <a:custGeom>
            <a:avLst/>
            <a:gdLst/>
            <a:ahLst/>
            <a:cxnLst/>
            <a:rect l="l" t="t" r="r" b="b"/>
            <a:pathLst>
              <a:path w="261619" h="680720">
                <a:moveTo>
                  <a:pt x="31078" y="607455"/>
                </a:moveTo>
                <a:lnTo>
                  <a:pt x="0" y="595884"/>
                </a:lnTo>
                <a:lnTo>
                  <a:pt x="9143" y="680466"/>
                </a:lnTo>
                <a:lnTo>
                  <a:pt x="26669" y="664222"/>
                </a:lnTo>
                <a:lnTo>
                  <a:pt x="26669" y="619506"/>
                </a:lnTo>
                <a:lnTo>
                  <a:pt x="31078" y="607455"/>
                </a:lnTo>
                <a:close/>
              </a:path>
              <a:path w="261619" h="680720">
                <a:moveTo>
                  <a:pt x="40108" y="610817"/>
                </a:moveTo>
                <a:lnTo>
                  <a:pt x="31078" y="607455"/>
                </a:lnTo>
                <a:lnTo>
                  <a:pt x="26669" y="619506"/>
                </a:lnTo>
                <a:lnTo>
                  <a:pt x="26669" y="623316"/>
                </a:lnTo>
                <a:lnTo>
                  <a:pt x="29717" y="625602"/>
                </a:lnTo>
                <a:lnTo>
                  <a:pt x="33527" y="625602"/>
                </a:lnTo>
                <a:lnTo>
                  <a:pt x="35813" y="622554"/>
                </a:lnTo>
                <a:lnTo>
                  <a:pt x="40108" y="610817"/>
                </a:lnTo>
                <a:close/>
              </a:path>
              <a:path w="261619" h="680720">
                <a:moveTo>
                  <a:pt x="71627" y="622554"/>
                </a:moveTo>
                <a:lnTo>
                  <a:pt x="40108" y="610817"/>
                </a:lnTo>
                <a:lnTo>
                  <a:pt x="35813" y="622554"/>
                </a:lnTo>
                <a:lnTo>
                  <a:pt x="33527" y="625602"/>
                </a:lnTo>
                <a:lnTo>
                  <a:pt x="29717" y="625602"/>
                </a:lnTo>
                <a:lnTo>
                  <a:pt x="26669" y="623316"/>
                </a:lnTo>
                <a:lnTo>
                  <a:pt x="26669" y="664222"/>
                </a:lnTo>
                <a:lnTo>
                  <a:pt x="71627" y="622554"/>
                </a:lnTo>
                <a:close/>
              </a:path>
              <a:path w="261619" h="680720">
                <a:moveTo>
                  <a:pt x="261365" y="6096"/>
                </a:moveTo>
                <a:lnTo>
                  <a:pt x="261365" y="2286"/>
                </a:lnTo>
                <a:lnTo>
                  <a:pt x="258317" y="0"/>
                </a:lnTo>
                <a:lnTo>
                  <a:pt x="255269" y="0"/>
                </a:lnTo>
                <a:lnTo>
                  <a:pt x="252221" y="3048"/>
                </a:lnTo>
                <a:lnTo>
                  <a:pt x="31078" y="607455"/>
                </a:lnTo>
                <a:lnTo>
                  <a:pt x="40108" y="610817"/>
                </a:lnTo>
                <a:lnTo>
                  <a:pt x="261365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441589" y="394487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113417" y="2747772"/>
            <a:ext cx="946150" cy="631825"/>
          </a:xfrm>
          <a:custGeom>
            <a:avLst/>
            <a:gdLst/>
            <a:ahLst/>
            <a:cxnLst/>
            <a:rect l="l" t="t" r="r" b="b"/>
            <a:pathLst>
              <a:path w="946150" h="631825">
                <a:moveTo>
                  <a:pt x="60824" y="585817"/>
                </a:moveTo>
                <a:lnTo>
                  <a:pt x="41909" y="557784"/>
                </a:lnTo>
                <a:lnTo>
                  <a:pt x="0" y="631698"/>
                </a:lnTo>
                <a:lnTo>
                  <a:pt x="48006" y="625643"/>
                </a:lnTo>
                <a:lnTo>
                  <a:pt x="48006" y="595884"/>
                </a:lnTo>
                <a:lnTo>
                  <a:pt x="50292" y="592836"/>
                </a:lnTo>
                <a:lnTo>
                  <a:pt x="60824" y="585817"/>
                </a:lnTo>
                <a:close/>
              </a:path>
              <a:path w="946150" h="631825">
                <a:moveTo>
                  <a:pt x="66025" y="593526"/>
                </a:moveTo>
                <a:lnTo>
                  <a:pt x="60824" y="585817"/>
                </a:lnTo>
                <a:lnTo>
                  <a:pt x="50292" y="592836"/>
                </a:lnTo>
                <a:lnTo>
                  <a:pt x="48006" y="595884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025" y="593526"/>
                </a:lnTo>
                <a:close/>
              </a:path>
              <a:path w="946150" h="631825">
                <a:moveTo>
                  <a:pt x="84581" y="621030"/>
                </a:moveTo>
                <a:lnTo>
                  <a:pt x="66025" y="593526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006" y="595884"/>
                </a:lnTo>
                <a:lnTo>
                  <a:pt x="48006" y="625643"/>
                </a:lnTo>
                <a:lnTo>
                  <a:pt x="84581" y="621030"/>
                </a:lnTo>
                <a:close/>
              </a:path>
              <a:path w="946150" h="631825">
                <a:moveTo>
                  <a:pt x="945642" y="5334"/>
                </a:moveTo>
                <a:lnTo>
                  <a:pt x="944880" y="2286"/>
                </a:lnTo>
                <a:lnTo>
                  <a:pt x="941832" y="0"/>
                </a:lnTo>
                <a:lnTo>
                  <a:pt x="938784" y="762"/>
                </a:lnTo>
                <a:lnTo>
                  <a:pt x="60824" y="585817"/>
                </a:lnTo>
                <a:lnTo>
                  <a:pt x="66025" y="593526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376813" y="2763773"/>
            <a:ext cx="1964055" cy="622300"/>
          </a:xfrm>
          <a:custGeom>
            <a:avLst/>
            <a:gdLst/>
            <a:ahLst/>
            <a:cxnLst/>
            <a:rect l="l" t="t" r="r" b="b"/>
            <a:pathLst>
              <a:path w="1964054" h="622300">
                <a:moveTo>
                  <a:pt x="1892248" y="580762"/>
                </a:moveTo>
                <a:lnTo>
                  <a:pt x="6096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1889526" y="589773"/>
                </a:lnTo>
                <a:lnTo>
                  <a:pt x="1892248" y="580762"/>
                </a:lnTo>
                <a:close/>
              </a:path>
              <a:path w="1964054" h="622300">
                <a:moveTo>
                  <a:pt x="1907286" y="617303"/>
                </a:moveTo>
                <a:lnTo>
                  <a:pt x="1907286" y="590549"/>
                </a:lnTo>
                <a:lnTo>
                  <a:pt x="1905000" y="593597"/>
                </a:lnTo>
                <a:lnTo>
                  <a:pt x="1901952" y="593597"/>
                </a:lnTo>
                <a:lnTo>
                  <a:pt x="1889526" y="589773"/>
                </a:lnTo>
                <a:lnTo>
                  <a:pt x="1879854" y="621791"/>
                </a:lnTo>
                <a:lnTo>
                  <a:pt x="1907286" y="617303"/>
                </a:lnTo>
                <a:close/>
              </a:path>
              <a:path w="1964054" h="622300">
                <a:moveTo>
                  <a:pt x="1907286" y="590549"/>
                </a:moveTo>
                <a:lnTo>
                  <a:pt x="1907286" y="586740"/>
                </a:lnTo>
                <a:lnTo>
                  <a:pt x="1904238" y="584454"/>
                </a:lnTo>
                <a:lnTo>
                  <a:pt x="1892248" y="580762"/>
                </a:lnTo>
                <a:lnTo>
                  <a:pt x="1889526" y="589773"/>
                </a:lnTo>
                <a:lnTo>
                  <a:pt x="1901952" y="593597"/>
                </a:lnTo>
                <a:lnTo>
                  <a:pt x="1905000" y="593597"/>
                </a:lnTo>
                <a:lnTo>
                  <a:pt x="1907286" y="590549"/>
                </a:lnTo>
                <a:close/>
              </a:path>
              <a:path w="1964054" h="622300">
                <a:moveTo>
                  <a:pt x="1963674" y="608076"/>
                </a:moveTo>
                <a:lnTo>
                  <a:pt x="1901952" y="548640"/>
                </a:lnTo>
                <a:lnTo>
                  <a:pt x="1892248" y="580762"/>
                </a:lnTo>
                <a:lnTo>
                  <a:pt x="1904238" y="584454"/>
                </a:lnTo>
                <a:lnTo>
                  <a:pt x="1907286" y="586740"/>
                </a:lnTo>
                <a:lnTo>
                  <a:pt x="1907286" y="617303"/>
                </a:lnTo>
                <a:lnTo>
                  <a:pt x="1963674" y="6080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59243" y="4182617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765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554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3434" y="306324"/>
                </a:lnTo>
                <a:lnTo>
                  <a:pt x="43434" y="359664"/>
                </a:lnTo>
                <a:lnTo>
                  <a:pt x="76200" y="294132"/>
                </a:lnTo>
                <a:close/>
              </a:path>
              <a:path w="76200" h="370839">
                <a:moveTo>
                  <a:pt x="43434" y="29413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3434" y="294132"/>
                </a:lnTo>
                <a:close/>
              </a:path>
              <a:path w="76200" h="370839">
                <a:moveTo>
                  <a:pt x="43434" y="359664"/>
                </a:moveTo>
                <a:lnTo>
                  <a:pt x="43434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3434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64143" y="515112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5051"/>
                </a:lnTo>
                <a:lnTo>
                  <a:pt x="31851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8516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5495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8291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4289" y="310134"/>
                </a:lnTo>
                <a:lnTo>
                  <a:pt x="38099" y="311658"/>
                </a:lnTo>
                <a:lnTo>
                  <a:pt x="41147" y="310134"/>
                </a:lnTo>
                <a:lnTo>
                  <a:pt x="42671" y="306324"/>
                </a:lnTo>
                <a:lnTo>
                  <a:pt x="42671" y="361188"/>
                </a:lnTo>
                <a:lnTo>
                  <a:pt x="76199" y="294132"/>
                </a:lnTo>
                <a:close/>
              </a:path>
              <a:path w="76200" h="370839">
                <a:moveTo>
                  <a:pt x="42671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2671" y="294132"/>
                </a:lnTo>
                <a:close/>
              </a:path>
              <a:path w="76200" h="370839">
                <a:moveTo>
                  <a:pt x="42671" y="361188"/>
                </a:moveTo>
                <a:lnTo>
                  <a:pt x="42671" y="306324"/>
                </a:lnTo>
                <a:lnTo>
                  <a:pt x="41147" y="310134"/>
                </a:lnTo>
                <a:lnTo>
                  <a:pt x="38099" y="311658"/>
                </a:lnTo>
                <a:lnTo>
                  <a:pt x="34289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2671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537089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9278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048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340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450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035943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5213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8009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508877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100"/>
                </a:moveTo>
                <a:lnTo>
                  <a:pt x="322326" y="34290"/>
                </a:lnTo>
                <a:lnTo>
                  <a:pt x="319278" y="32766"/>
                </a:lnTo>
                <a:lnTo>
                  <a:pt x="4572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19278" y="42672"/>
                </a:lnTo>
                <a:lnTo>
                  <a:pt x="322326" y="41148"/>
                </a:lnTo>
                <a:lnTo>
                  <a:pt x="323850" y="38100"/>
                </a:lnTo>
                <a:close/>
              </a:path>
              <a:path w="382904" h="76200">
                <a:moveTo>
                  <a:pt x="382524" y="38100"/>
                </a:moveTo>
                <a:lnTo>
                  <a:pt x="306324" y="0"/>
                </a:lnTo>
                <a:lnTo>
                  <a:pt x="306324" y="32766"/>
                </a:lnTo>
                <a:lnTo>
                  <a:pt x="319278" y="32766"/>
                </a:lnTo>
                <a:lnTo>
                  <a:pt x="322326" y="34290"/>
                </a:lnTo>
                <a:lnTo>
                  <a:pt x="323850" y="38100"/>
                </a:lnTo>
                <a:lnTo>
                  <a:pt x="323850" y="67437"/>
                </a:lnTo>
                <a:lnTo>
                  <a:pt x="382524" y="38100"/>
                </a:lnTo>
                <a:close/>
              </a:path>
              <a:path w="382904" h="76200">
                <a:moveTo>
                  <a:pt x="323850" y="67437"/>
                </a:moveTo>
                <a:lnTo>
                  <a:pt x="323850" y="38100"/>
                </a:lnTo>
                <a:lnTo>
                  <a:pt x="322326" y="41148"/>
                </a:lnTo>
                <a:lnTo>
                  <a:pt x="319278" y="42672"/>
                </a:lnTo>
                <a:lnTo>
                  <a:pt x="306324" y="42672"/>
                </a:lnTo>
                <a:lnTo>
                  <a:pt x="306324" y="76200"/>
                </a:lnTo>
                <a:lnTo>
                  <a:pt x="323850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0323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39">
                <a:moveTo>
                  <a:pt x="43433" y="294132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39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312025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629779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019936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100"/>
                </a:moveTo>
                <a:lnTo>
                  <a:pt x="323087" y="34290"/>
                </a:lnTo>
                <a:lnTo>
                  <a:pt x="319277" y="32766"/>
                </a:lnTo>
                <a:lnTo>
                  <a:pt x="5333" y="32766"/>
                </a:lnTo>
                <a:lnTo>
                  <a:pt x="1523" y="34290"/>
                </a:lnTo>
                <a:lnTo>
                  <a:pt x="0" y="38100"/>
                </a:lnTo>
                <a:lnTo>
                  <a:pt x="1523" y="41148"/>
                </a:lnTo>
                <a:lnTo>
                  <a:pt x="5333" y="42672"/>
                </a:lnTo>
                <a:lnTo>
                  <a:pt x="319277" y="42672"/>
                </a:lnTo>
                <a:lnTo>
                  <a:pt x="323087" y="41148"/>
                </a:lnTo>
                <a:lnTo>
                  <a:pt x="323849" y="38100"/>
                </a:lnTo>
                <a:close/>
              </a:path>
              <a:path w="382904" h="76200">
                <a:moveTo>
                  <a:pt x="382523" y="38100"/>
                </a:moveTo>
                <a:lnTo>
                  <a:pt x="306323" y="0"/>
                </a:lnTo>
                <a:lnTo>
                  <a:pt x="306323" y="32766"/>
                </a:lnTo>
                <a:lnTo>
                  <a:pt x="319277" y="32766"/>
                </a:lnTo>
                <a:lnTo>
                  <a:pt x="323087" y="34290"/>
                </a:lnTo>
                <a:lnTo>
                  <a:pt x="323849" y="38100"/>
                </a:lnTo>
                <a:lnTo>
                  <a:pt x="323849" y="67437"/>
                </a:lnTo>
                <a:lnTo>
                  <a:pt x="382523" y="38100"/>
                </a:lnTo>
                <a:close/>
              </a:path>
              <a:path w="382904" h="76200">
                <a:moveTo>
                  <a:pt x="323849" y="67437"/>
                </a:moveTo>
                <a:lnTo>
                  <a:pt x="323849" y="38100"/>
                </a:lnTo>
                <a:lnTo>
                  <a:pt x="323087" y="41148"/>
                </a:lnTo>
                <a:lnTo>
                  <a:pt x="319277" y="42672"/>
                </a:lnTo>
                <a:lnTo>
                  <a:pt x="306323" y="42672"/>
                </a:lnTo>
                <a:lnTo>
                  <a:pt x="306323" y="76200"/>
                </a:lnTo>
                <a:lnTo>
                  <a:pt x="323849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506079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784983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1034929" y="1503161"/>
            <a:ext cx="393128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删除键值为11的记录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进行中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R="711200" algn="r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757811" y="3432230"/>
            <a:ext cx="1530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5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124075" y="4699209"/>
            <a:ext cx="520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243206" y="3424398"/>
            <a:ext cx="10826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74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267340" y="5705721"/>
            <a:ext cx="8200390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(1)</a:t>
            </a:r>
            <a:r>
              <a:rPr sz="1800" b="1" dirty="0" err="1">
                <a:latin typeface="微软雅黑" panose="020B0503020204020204" charset="-122"/>
                <a:cs typeface="微软雅黑" panose="020B0503020204020204" charset="-122"/>
              </a:rPr>
              <a:t>叶子结点中寻找等于键值的记录，删除相应的指针及主文件中对应的记录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en-US" sz="18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(2)将本结点的剩余键值, 移动到左侧(或右侧)结点。此空结点将被删除。调整叶结 点指针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936375" y="4720208"/>
            <a:ext cx="16700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714385" y="5212841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1"/>
                </a:moveTo>
                <a:lnTo>
                  <a:pt x="0" y="294131"/>
                </a:lnTo>
                <a:lnTo>
                  <a:pt x="33527" y="361187"/>
                </a:lnTo>
                <a:lnTo>
                  <a:pt x="33527" y="306323"/>
                </a:lnTo>
                <a:lnTo>
                  <a:pt x="35051" y="310133"/>
                </a:lnTo>
                <a:lnTo>
                  <a:pt x="38099" y="311657"/>
                </a:lnTo>
                <a:lnTo>
                  <a:pt x="41909" y="310133"/>
                </a:lnTo>
                <a:lnTo>
                  <a:pt x="43433" y="306323"/>
                </a:lnTo>
                <a:lnTo>
                  <a:pt x="43433" y="359663"/>
                </a:lnTo>
                <a:lnTo>
                  <a:pt x="76199" y="294131"/>
                </a:lnTo>
                <a:close/>
              </a:path>
              <a:path w="76200" h="370839">
                <a:moveTo>
                  <a:pt x="43433" y="294131"/>
                </a:moveTo>
                <a:lnTo>
                  <a:pt x="43433" y="5333"/>
                </a:lnTo>
                <a:lnTo>
                  <a:pt x="41909" y="1523"/>
                </a:lnTo>
                <a:lnTo>
                  <a:pt x="38099" y="0"/>
                </a:lnTo>
                <a:lnTo>
                  <a:pt x="35051" y="1523"/>
                </a:lnTo>
                <a:lnTo>
                  <a:pt x="33527" y="5333"/>
                </a:lnTo>
                <a:lnTo>
                  <a:pt x="33527" y="294131"/>
                </a:lnTo>
                <a:lnTo>
                  <a:pt x="43433" y="294131"/>
                </a:lnTo>
                <a:close/>
              </a:path>
              <a:path w="76200" h="370839">
                <a:moveTo>
                  <a:pt x="43433" y="359663"/>
                </a:moveTo>
                <a:lnTo>
                  <a:pt x="43433" y="306323"/>
                </a:lnTo>
                <a:lnTo>
                  <a:pt x="41909" y="310133"/>
                </a:lnTo>
                <a:lnTo>
                  <a:pt x="38099" y="311657"/>
                </a:lnTo>
                <a:lnTo>
                  <a:pt x="35051" y="310133"/>
                </a:lnTo>
                <a:lnTo>
                  <a:pt x="33527" y="306323"/>
                </a:lnTo>
                <a:lnTo>
                  <a:pt x="33527" y="361187"/>
                </a:lnTo>
                <a:lnTo>
                  <a:pt x="38099" y="370331"/>
                </a:lnTo>
                <a:lnTo>
                  <a:pt x="43433" y="35966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170061" y="5042915"/>
            <a:ext cx="1767205" cy="114300"/>
          </a:xfrm>
          <a:custGeom>
            <a:avLst/>
            <a:gdLst/>
            <a:ahLst/>
            <a:cxnLst/>
            <a:rect l="l" t="t" r="r" b="b"/>
            <a:pathLst>
              <a:path w="1767204" h="114300">
                <a:moveTo>
                  <a:pt x="1671827" y="76200"/>
                </a:moveTo>
                <a:lnTo>
                  <a:pt x="1671827" y="38100"/>
                </a:lnTo>
                <a:lnTo>
                  <a:pt x="0" y="38100"/>
                </a:lnTo>
                <a:lnTo>
                  <a:pt x="0" y="76200"/>
                </a:lnTo>
                <a:lnTo>
                  <a:pt x="1671827" y="76200"/>
                </a:lnTo>
                <a:close/>
              </a:path>
              <a:path w="1767204" h="114300">
                <a:moveTo>
                  <a:pt x="1767077" y="57150"/>
                </a:moveTo>
                <a:lnTo>
                  <a:pt x="1652777" y="0"/>
                </a:lnTo>
                <a:lnTo>
                  <a:pt x="1652777" y="38100"/>
                </a:lnTo>
                <a:lnTo>
                  <a:pt x="1671827" y="38100"/>
                </a:lnTo>
                <a:lnTo>
                  <a:pt x="1671827" y="104775"/>
                </a:lnTo>
                <a:lnTo>
                  <a:pt x="1767077" y="57150"/>
                </a:lnTo>
                <a:close/>
              </a:path>
              <a:path w="1767204" h="114300">
                <a:moveTo>
                  <a:pt x="1671827" y="104775"/>
                </a:moveTo>
                <a:lnTo>
                  <a:pt x="1671827" y="76200"/>
                </a:lnTo>
                <a:lnTo>
                  <a:pt x="1652777" y="76200"/>
                </a:lnTo>
                <a:lnTo>
                  <a:pt x="1652777" y="114300"/>
                </a:lnTo>
                <a:lnTo>
                  <a:pt x="1671827" y="10477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键值删除与结点合并过程示意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删除过程与合并过程示意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17" name="object 107"/>
          <p:cNvSpPr txBox="1"/>
          <p:nvPr/>
        </p:nvSpPr>
        <p:spPr>
          <a:xfrm>
            <a:off x="2602865" y="4670425"/>
            <a:ext cx="1530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5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8" name="object 107"/>
          <p:cNvSpPr txBox="1"/>
          <p:nvPr/>
        </p:nvSpPr>
        <p:spPr>
          <a:xfrm>
            <a:off x="2960116" y="4671810"/>
            <a:ext cx="321576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11</a:t>
            </a:r>
            <a:endParaRPr sz="18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82" grpId="0" animBg="1"/>
      <p:bldP spid="89" grpId="0" animBg="1"/>
      <p:bldP spid="90" grpId="0" animBg="1"/>
      <p:bldP spid="91" grpId="0" animBg="1"/>
      <p:bldP spid="92" grpId="0" animBg="1"/>
      <p:bldP spid="112" grpId="0"/>
      <p:bldP spid="114" grpId="0" animBg="1"/>
      <p:bldP spid="117" grpId="0"/>
      <p:bldP spid="11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0187" y="25618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0143" y="22189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291" y="22273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0509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8263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541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261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7217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9365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583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533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4615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75133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85089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07237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6621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83209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0248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245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4483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8286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92059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1496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73187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909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1021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401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501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722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305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482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675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4260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360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581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164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341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534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1197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21931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74407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202296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52005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3932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399398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809355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231503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689720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007475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32675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302881" y="3941826"/>
            <a:ext cx="1376680" cy="706755"/>
          </a:xfrm>
          <a:custGeom>
            <a:avLst/>
            <a:gdLst/>
            <a:ahLst/>
            <a:cxnLst/>
            <a:rect l="l" t="t" r="r" b="b"/>
            <a:pathLst>
              <a:path w="1376679" h="706754">
                <a:moveTo>
                  <a:pt x="1310755" y="667057"/>
                </a:moveTo>
                <a:lnTo>
                  <a:pt x="6857" y="0"/>
                </a:lnTo>
                <a:lnTo>
                  <a:pt x="3047" y="0"/>
                </a:lnTo>
                <a:lnTo>
                  <a:pt x="0" y="2286"/>
                </a:lnTo>
                <a:lnTo>
                  <a:pt x="0" y="6096"/>
                </a:lnTo>
                <a:lnTo>
                  <a:pt x="2285" y="8382"/>
                </a:lnTo>
                <a:lnTo>
                  <a:pt x="1306372" y="675536"/>
                </a:lnTo>
                <a:lnTo>
                  <a:pt x="1310755" y="667057"/>
                </a:lnTo>
                <a:close/>
              </a:path>
              <a:path w="1376679" h="706754">
                <a:moveTo>
                  <a:pt x="1324355" y="705911"/>
                </a:moveTo>
                <a:lnTo>
                  <a:pt x="1324355" y="675893"/>
                </a:lnTo>
                <a:lnTo>
                  <a:pt x="1323593" y="679704"/>
                </a:lnTo>
                <a:lnTo>
                  <a:pt x="1321307" y="681990"/>
                </a:lnTo>
                <a:lnTo>
                  <a:pt x="1317497" y="681227"/>
                </a:lnTo>
                <a:lnTo>
                  <a:pt x="1306372" y="675536"/>
                </a:lnTo>
                <a:lnTo>
                  <a:pt x="1290827" y="705611"/>
                </a:lnTo>
                <a:lnTo>
                  <a:pt x="1324355" y="705911"/>
                </a:lnTo>
                <a:close/>
              </a:path>
              <a:path w="1376679" h="706754">
                <a:moveTo>
                  <a:pt x="1324355" y="675893"/>
                </a:moveTo>
                <a:lnTo>
                  <a:pt x="1322069" y="672845"/>
                </a:lnTo>
                <a:lnTo>
                  <a:pt x="1310755" y="667057"/>
                </a:lnTo>
                <a:lnTo>
                  <a:pt x="1306372" y="675536"/>
                </a:lnTo>
                <a:lnTo>
                  <a:pt x="1317497" y="681227"/>
                </a:lnTo>
                <a:lnTo>
                  <a:pt x="1321307" y="681990"/>
                </a:lnTo>
                <a:lnTo>
                  <a:pt x="1323593" y="679704"/>
                </a:lnTo>
                <a:lnTo>
                  <a:pt x="1324355" y="675893"/>
                </a:lnTo>
                <a:close/>
              </a:path>
              <a:path w="1376679" h="706754">
                <a:moveTo>
                  <a:pt x="1376171" y="706373"/>
                </a:moveTo>
                <a:lnTo>
                  <a:pt x="1325879" y="637793"/>
                </a:lnTo>
                <a:lnTo>
                  <a:pt x="1310755" y="667057"/>
                </a:lnTo>
                <a:lnTo>
                  <a:pt x="1322069" y="672845"/>
                </a:lnTo>
                <a:lnTo>
                  <a:pt x="1324355" y="675893"/>
                </a:lnTo>
                <a:lnTo>
                  <a:pt x="1324355" y="705911"/>
                </a:lnTo>
                <a:lnTo>
                  <a:pt x="1376171" y="70637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936371" y="3931920"/>
            <a:ext cx="288290" cy="735330"/>
          </a:xfrm>
          <a:custGeom>
            <a:avLst/>
            <a:gdLst/>
            <a:ahLst/>
            <a:cxnLst/>
            <a:rect l="l" t="t" r="r" b="b"/>
            <a:pathLst>
              <a:path w="288290" h="735329">
                <a:moveTo>
                  <a:pt x="256957" y="661888"/>
                </a:moveTo>
                <a:lnTo>
                  <a:pt x="9144" y="3048"/>
                </a:lnTo>
                <a:lnTo>
                  <a:pt x="6096" y="762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247712" y="665429"/>
                </a:lnTo>
                <a:lnTo>
                  <a:pt x="256957" y="661888"/>
                </a:lnTo>
                <a:close/>
              </a:path>
              <a:path w="288290" h="735329">
                <a:moveTo>
                  <a:pt x="261366" y="719086"/>
                </a:moveTo>
                <a:lnTo>
                  <a:pt x="261366" y="673608"/>
                </a:lnTo>
                <a:lnTo>
                  <a:pt x="260604" y="677418"/>
                </a:lnTo>
                <a:lnTo>
                  <a:pt x="258318" y="680466"/>
                </a:lnTo>
                <a:lnTo>
                  <a:pt x="254508" y="679704"/>
                </a:lnTo>
                <a:lnTo>
                  <a:pt x="252222" y="677418"/>
                </a:lnTo>
                <a:lnTo>
                  <a:pt x="247712" y="665429"/>
                </a:lnTo>
                <a:lnTo>
                  <a:pt x="216408" y="677418"/>
                </a:lnTo>
                <a:lnTo>
                  <a:pt x="261366" y="719086"/>
                </a:lnTo>
                <a:close/>
              </a:path>
              <a:path w="288290" h="735329">
                <a:moveTo>
                  <a:pt x="261366" y="673608"/>
                </a:moveTo>
                <a:lnTo>
                  <a:pt x="256957" y="661888"/>
                </a:lnTo>
                <a:lnTo>
                  <a:pt x="247712" y="665429"/>
                </a:lnTo>
                <a:lnTo>
                  <a:pt x="252222" y="677418"/>
                </a:lnTo>
                <a:lnTo>
                  <a:pt x="254508" y="679704"/>
                </a:lnTo>
                <a:lnTo>
                  <a:pt x="258318" y="680466"/>
                </a:lnTo>
                <a:lnTo>
                  <a:pt x="260604" y="677418"/>
                </a:lnTo>
                <a:lnTo>
                  <a:pt x="261366" y="673608"/>
                </a:lnTo>
                <a:close/>
              </a:path>
              <a:path w="288290" h="735329">
                <a:moveTo>
                  <a:pt x="288036" y="649986"/>
                </a:moveTo>
                <a:lnTo>
                  <a:pt x="256957" y="661888"/>
                </a:lnTo>
                <a:lnTo>
                  <a:pt x="261366" y="673608"/>
                </a:lnTo>
                <a:lnTo>
                  <a:pt x="261366" y="719086"/>
                </a:lnTo>
                <a:lnTo>
                  <a:pt x="278892" y="735330"/>
                </a:lnTo>
                <a:lnTo>
                  <a:pt x="288036" y="64998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752972" y="3941826"/>
            <a:ext cx="892810" cy="706755"/>
          </a:xfrm>
          <a:custGeom>
            <a:avLst/>
            <a:gdLst/>
            <a:ahLst/>
            <a:cxnLst/>
            <a:rect l="l" t="t" r="r" b="b"/>
            <a:pathLst>
              <a:path w="892809" h="706754">
                <a:moveTo>
                  <a:pt x="57267" y="655014"/>
                </a:moveTo>
                <a:lnTo>
                  <a:pt x="36575" y="628650"/>
                </a:lnTo>
                <a:lnTo>
                  <a:pt x="0" y="706374"/>
                </a:lnTo>
                <a:lnTo>
                  <a:pt x="45719" y="696814"/>
                </a:lnTo>
                <a:lnTo>
                  <a:pt x="45719" y="665988"/>
                </a:lnTo>
                <a:lnTo>
                  <a:pt x="47243" y="662940"/>
                </a:lnTo>
                <a:lnTo>
                  <a:pt x="57267" y="655014"/>
                </a:lnTo>
                <a:close/>
              </a:path>
              <a:path w="892809" h="706754">
                <a:moveTo>
                  <a:pt x="63291" y="662690"/>
                </a:moveTo>
                <a:lnTo>
                  <a:pt x="57267" y="655014"/>
                </a:lnTo>
                <a:lnTo>
                  <a:pt x="47243" y="662940"/>
                </a:lnTo>
                <a:lnTo>
                  <a:pt x="45719" y="665988"/>
                </a:lnTo>
                <a:lnTo>
                  <a:pt x="46481" y="669798"/>
                </a:lnTo>
                <a:lnTo>
                  <a:pt x="49529" y="671322"/>
                </a:lnTo>
                <a:lnTo>
                  <a:pt x="53339" y="670560"/>
                </a:lnTo>
                <a:lnTo>
                  <a:pt x="63291" y="662690"/>
                </a:lnTo>
                <a:close/>
              </a:path>
              <a:path w="892809" h="706754">
                <a:moveTo>
                  <a:pt x="83819" y="688848"/>
                </a:moveTo>
                <a:lnTo>
                  <a:pt x="63291" y="662690"/>
                </a:lnTo>
                <a:lnTo>
                  <a:pt x="53339" y="670560"/>
                </a:lnTo>
                <a:lnTo>
                  <a:pt x="49529" y="671322"/>
                </a:lnTo>
                <a:lnTo>
                  <a:pt x="46481" y="669798"/>
                </a:lnTo>
                <a:lnTo>
                  <a:pt x="45719" y="665988"/>
                </a:lnTo>
                <a:lnTo>
                  <a:pt x="45719" y="696814"/>
                </a:lnTo>
                <a:lnTo>
                  <a:pt x="83819" y="688848"/>
                </a:lnTo>
                <a:close/>
              </a:path>
              <a:path w="892809" h="706754">
                <a:moveTo>
                  <a:pt x="892301" y="5334"/>
                </a:moveTo>
                <a:lnTo>
                  <a:pt x="891539" y="1524"/>
                </a:lnTo>
                <a:lnTo>
                  <a:pt x="888491" y="0"/>
                </a:lnTo>
                <a:lnTo>
                  <a:pt x="884681" y="762"/>
                </a:lnTo>
                <a:lnTo>
                  <a:pt x="57267" y="655014"/>
                </a:lnTo>
                <a:lnTo>
                  <a:pt x="63291" y="662690"/>
                </a:lnTo>
                <a:lnTo>
                  <a:pt x="890777" y="8382"/>
                </a:lnTo>
                <a:lnTo>
                  <a:pt x="892301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41589" y="394487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143135" y="2778251"/>
            <a:ext cx="946785" cy="631825"/>
          </a:xfrm>
          <a:custGeom>
            <a:avLst/>
            <a:gdLst/>
            <a:ahLst/>
            <a:cxnLst/>
            <a:rect l="l" t="t" r="r" b="b"/>
            <a:pathLst>
              <a:path w="946785" h="631825">
                <a:moveTo>
                  <a:pt x="60772" y="585099"/>
                </a:moveTo>
                <a:lnTo>
                  <a:pt x="42671" y="557784"/>
                </a:lnTo>
                <a:lnTo>
                  <a:pt x="0" y="631698"/>
                </a:lnTo>
                <a:lnTo>
                  <a:pt x="48768" y="625547"/>
                </a:lnTo>
                <a:lnTo>
                  <a:pt x="48768" y="595122"/>
                </a:lnTo>
                <a:lnTo>
                  <a:pt x="50292" y="592074"/>
                </a:lnTo>
                <a:lnTo>
                  <a:pt x="60772" y="585099"/>
                </a:lnTo>
                <a:close/>
              </a:path>
              <a:path w="946785" h="631825">
                <a:moveTo>
                  <a:pt x="66255" y="593372"/>
                </a:moveTo>
                <a:lnTo>
                  <a:pt x="60772" y="585099"/>
                </a:lnTo>
                <a:lnTo>
                  <a:pt x="50292" y="592074"/>
                </a:lnTo>
                <a:lnTo>
                  <a:pt x="48768" y="595122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255" y="593372"/>
                </a:lnTo>
                <a:close/>
              </a:path>
              <a:path w="946785" h="631825">
                <a:moveTo>
                  <a:pt x="84581" y="621030"/>
                </a:moveTo>
                <a:lnTo>
                  <a:pt x="66255" y="593372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768" y="625547"/>
                </a:lnTo>
                <a:lnTo>
                  <a:pt x="84581" y="621030"/>
                </a:lnTo>
                <a:close/>
              </a:path>
              <a:path w="946785" h="631825">
                <a:moveTo>
                  <a:pt x="946404" y="5334"/>
                </a:moveTo>
                <a:lnTo>
                  <a:pt x="945642" y="1524"/>
                </a:lnTo>
                <a:lnTo>
                  <a:pt x="942594" y="0"/>
                </a:lnTo>
                <a:lnTo>
                  <a:pt x="938784" y="762"/>
                </a:lnTo>
                <a:lnTo>
                  <a:pt x="60772" y="585099"/>
                </a:lnTo>
                <a:lnTo>
                  <a:pt x="66255" y="593372"/>
                </a:lnTo>
                <a:lnTo>
                  <a:pt x="944118" y="8382"/>
                </a:lnTo>
                <a:lnTo>
                  <a:pt x="946404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407293" y="2794254"/>
            <a:ext cx="1964055" cy="622300"/>
          </a:xfrm>
          <a:custGeom>
            <a:avLst/>
            <a:gdLst/>
            <a:ahLst/>
            <a:cxnLst/>
            <a:rect l="l" t="t" r="r" b="b"/>
            <a:pathLst>
              <a:path w="1964054" h="622300">
                <a:moveTo>
                  <a:pt x="1891943" y="580668"/>
                </a:moveTo>
                <a:lnTo>
                  <a:pt x="6096" y="0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3048" y="9144"/>
                </a:lnTo>
                <a:lnTo>
                  <a:pt x="1889068" y="589865"/>
                </a:lnTo>
                <a:lnTo>
                  <a:pt x="1891943" y="580668"/>
                </a:lnTo>
                <a:close/>
              </a:path>
              <a:path w="1964054" h="622300">
                <a:moveTo>
                  <a:pt x="1907286" y="616966"/>
                </a:moveTo>
                <a:lnTo>
                  <a:pt x="1907286" y="590549"/>
                </a:lnTo>
                <a:lnTo>
                  <a:pt x="1905000" y="592835"/>
                </a:lnTo>
                <a:lnTo>
                  <a:pt x="1901190" y="593597"/>
                </a:lnTo>
                <a:lnTo>
                  <a:pt x="1889068" y="589865"/>
                </a:lnTo>
                <a:lnTo>
                  <a:pt x="1879092" y="621791"/>
                </a:lnTo>
                <a:lnTo>
                  <a:pt x="1907286" y="616966"/>
                </a:lnTo>
                <a:close/>
              </a:path>
              <a:path w="1964054" h="622300">
                <a:moveTo>
                  <a:pt x="1907286" y="590549"/>
                </a:moveTo>
                <a:lnTo>
                  <a:pt x="1907286" y="586740"/>
                </a:lnTo>
                <a:lnTo>
                  <a:pt x="1904238" y="584454"/>
                </a:lnTo>
                <a:lnTo>
                  <a:pt x="1891943" y="580668"/>
                </a:lnTo>
                <a:lnTo>
                  <a:pt x="1889068" y="589865"/>
                </a:lnTo>
                <a:lnTo>
                  <a:pt x="1901190" y="593597"/>
                </a:lnTo>
                <a:lnTo>
                  <a:pt x="1905000" y="592835"/>
                </a:lnTo>
                <a:lnTo>
                  <a:pt x="1907286" y="590549"/>
                </a:lnTo>
                <a:close/>
              </a:path>
              <a:path w="1964054" h="622300">
                <a:moveTo>
                  <a:pt x="1963674" y="607313"/>
                </a:moveTo>
                <a:lnTo>
                  <a:pt x="1901952" y="548640"/>
                </a:lnTo>
                <a:lnTo>
                  <a:pt x="1891943" y="580668"/>
                </a:lnTo>
                <a:lnTo>
                  <a:pt x="1904238" y="584454"/>
                </a:lnTo>
                <a:lnTo>
                  <a:pt x="1907286" y="586740"/>
                </a:lnTo>
                <a:lnTo>
                  <a:pt x="1907286" y="616966"/>
                </a:lnTo>
                <a:lnTo>
                  <a:pt x="1963674" y="60731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59243" y="4182617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765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554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3434" y="306324"/>
                </a:lnTo>
                <a:lnTo>
                  <a:pt x="43434" y="359664"/>
                </a:lnTo>
                <a:lnTo>
                  <a:pt x="76200" y="294132"/>
                </a:lnTo>
                <a:close/>
              </a:path>
              <a:path w="76200" h="370839">
                <a:moveTo>
                  <a:pt x="43434" y="29413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3434" y="294132"/>
                </a:lnTo>
                <a:close/>
              </a:path>
              <a:path w="76200" h="370839">
                <a:moveTo>
                  <a:pt x="43434" y="359664"/>
                </a:moveTo>
                <a:lnTo>
                  <a:pt x="43434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3434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048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340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6450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035943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5213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8009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508877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100"/>
                </a:moveTo>
                <a:lnTo>
                  <a:pt x="322326" y="34290"/>
                </a:lnTo>
                <a:lnTo>
                  <a:pt x="319278" y="32766"/>
                </a:lnTo>
                <a:lnTo>
                  <a:pt x="4572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19278" y="42672"/>
                </a:lnTo>
                <a:lnTo>
                  <a:pt x="322326" y="41148"/>
                </a:lnTo>
                <a:lnTo>
                  <a:pt x="323850" y="38100"/>
                </a:lnTo>
                <a:close/>
              </a:path>
              <a:path w="382904" h="76200">
                <a:moveTo>
                  <a:pt x="382524" y="38100"/>
                </a:moveTo>
                <a:lnTo>
                  <a:pt x="306324" y="0"/>
                </a:lnTo>
                <a:lnTo>
                  <a:pt x="306324" y="32766"/>
                </a:lnTo>
                <a:lnTo>
                  <a:pt x="319278" y="32766"/>
                </a:lnTo>
                <a:lnTo>
                  <a:pt x="322326" y="34290"/>
                </a:lnTo>
                <a:lnTo>
                  <a:pt x="323850" y="38100"/>
                </a:lnTo>
                <a:lnTo>
                  <a:pt x="323850" y="67437"/>
                </a:lnTo>
                <a:lnTo>
                  <a:pt x="382524" y="38100"/>
                </a:lnTo>
                <a:close/>
              </a:path>
              <a:path w="382904" h="76200">
                <a:moveTo>
                  <a:pt x="323850" y="67437"/>
                </a:moveTo>
                <a:lnTo>
                  <a:pt x="323850" y="38100"/>
                </a:lnTo>
                <a:lnTo>
                  <a:pt x="322326" y="41148"/>
                </a:lnTo>
                <a:lnTo>
                  <a:pt x="319278" y="42672"/>
                </a:lnTo>
                <a:lnTo>
                  <a:pt x="306324" y="42672"/>
                </a:lnTo>
                <a:lnTo>
                  <a:pt x="306324" y="76200"/>
                </a:lnTo>
                <a:lnTo>
                  <a:pt x="323850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0323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39">
                <a:moveTo>
                  <a:pt x="43433" y="294132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39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312025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629779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019936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100"/>
                </a:moveTo>
                <a:lnTo>
                  <a:pt x="323087" y="34290"/>
                </a:lnTo>
                <a:lnTo>
                  <a:pt x="319277" y="32766"/>
                </a:lnTo>
                <a:lnTo>
                  <a:pt x="5333" y="32766"/>
                </a:lnTo>
                <a:lnTo>
                  <a:pt x="1523" y="34290"/>
                </a:lnTo>
                <a:lnTo>
                  <a:pt x="0" y="38100"/>
                </a:lnTo>
                <a:lnTo>
                  <a:pt x="1523" y="41148"/>
                </a:lnTo>
                <a:lnTo>
                  <a:pt x="5333" y="42672"/>
                </a:lnTo>
                <a:lnTo>
                  <a:pt x="319277" y="42672"/>
                </a:lnTo>
                <a:lnTo>
                  <a:pt x="323087" y="41148"/>
                </a:lnTo>
                <a:lnTo>
                  <a:pt x="323849" y="38100"/>
                </a:lnTo>
                <a:close/>
              </a:path>
              <a:path w="382904" h="76200">
                <a:moveTo>
                  <a:pt x="382523" y="38100"/>
                </a:moveTo>
                <a:lnTo>
                  <a:pt x="306323" y="0"/>
                </a:lnTo>
                <a:lnTo>
                  <a:pt x="306323" y="32766"/>
                </a:lnTo>
                <a:lnTo>
                  <a:pt x="319277" y="32766"/>
                </a:lnTo>
                <a:lnTo>
                  <a:pt x="323087" y="34290"/>
                </a:lnTo>
                <a:lnTo>
                  <a:pt x="323849" y="38100"/>
                </a:lnTo>
                <a:lnTo>
                  <a:pt x="323849" y="67437"/>
                </a:lnTo>
                <a:lnTo>
                  <a:pt x="382523" y="38100"/>
                </a:lnTo>
                <a:close/>
              </a:path>
              <a:path w="382904" h="76200">
                <a:moveTo>
                  <a:pt x="323849" y="67437"/>
                </a:moveTo>
                <a:lnTo>
                  <a:pt x="323849" y="38100"/>
                </a:lnTo>
                <a:lnTo>
                  <a:pt x="323087" y="41148"/>
                </a:lnTo>
                <a:lnTo>
                  <a:pt x="319277" y="42672"/>
                </a:lnTo>
                <a:lnTo>
                  <a:pt x="306323" y="42672"/>
                </a:lnTo>
                <a:lnTo>
                  <a:pt x="306323" y="76200"/>
                </a:lnTo>
                <a:lnTo>
                  <a:pt x="323849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06079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84983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714385" y="5212841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1"/>
                </a:moveTo>
                <a:lnTo>
                  <a:pt x="0" y="294131"/>
                </a:lnTo>
                <a:lnTo>
                  <a:pt x="33527" y="361187"/>
                </a:lnTo>
                <a:lnTo>
                  <a:pt x="33527" y="306323"/>
                </a:lnTo>
                <a:lnTo>
                  <a:pt x="35051" y="310133"/>
                </a:lnTo>
                <a:lnTo>
                  <a:pt x="38099" y="311657"/>
                </a:lnTo>
                <a:lnTo>
                  <a:pt x="41909" y="310133"/>
                </a:lnTo>
                <a:lnTo>
                  <a:pt x="43433" y="306323"/>
                </a:lnTo>
                <a:lnTo>
                  <a:pt x="43433" y="359663"/>
                </a:lnTo>
                <a:lnTo>
                  <a:pt x="76199" y="294131"/>
                </a:lnTo>
                <a:close/>
              </a:path>
              <a:path w="76200" h="370839">
                <a:moveTo>
                  <a:pt x="43433" y="294131"/>
                </a:moveTo>
                <a:lnTo>
                  <a:pt x="43433" y="5333"/>
                </a:lnTo>
                <a:lnTo>
                  <a:pt x="41909" y="1523"/>
                </a:lnTo>
                <a:lnTo>
                  <a:pt x="38099" y="0"/>
                </a:lnTo>
                <a:lnTo>
                  <a:pt x="35051" y="1523"/>
                </a:lnTo>
                <a:lnTo>
                  <a:pt x="33527" y="5333"/>
                </a:lnTo>
                <a:lnTo>
                  <a:pt x="33527" y="294131"/>
                </a:lnTo>
                <a:lnTo>
                  <a:pt x="43433" y="294131"/>
                </a:lnTo>
                <a:close/>
              </a:path>
              <a:path w="76200" h="370839">
                <a:moveTo>
                  <a:pt x="43433" y="359663"/>
                </a:moveTo>
                <a:lnTo>
                  <a:pt x="43433" y="306323"/>
                </a:lnTo>
                <a:lnTo>
                  <a:pt x="41909" y="310133"/>
                </a:lnTo>
                <a:lnTo>
                  <a:pt x="38099" y="311657"/>
                </a:lnTo>
                <a:lnTo>
                  <a:pt x="35051" y="310133"/>
                </a:lnTo>
                <a:lnTo>
                  <a:pt x="33527" y="306323"/>
                </a:lnTo>
                <a:lnTo>
                  <a:pt x="33527" y="361187"/>
                </a:lnTo>
                <a:lnTo>
                  <a:pt x="38099" y="370331"/>
                </a:lnTo>
                <a:lnTo>
                  <a:pt x="43433" y="35966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170061" y="5042915"/>
            <a:ext cx="1767205" cy="114300"/>
          </a:xfrm>
          <a:custGeom>
            <a:avLst/>
            <a:gdLst/>
            <a:ahLst/>
            <a:cxnLst/>
            <a:rect l="l" t="t" r="r" b="b"/>
            <a:pathLst>
              <a:path w="1767204" h="114300">
                <a:moveTo>
                  <a:pt x="1671827" y="76200"/>
                </a:moveTo>
                <a:lnTo>
                  <a:pt x="1671827" y="38100"/>
                </a:lnTo>
                <a:lnTo>
                  <a:pt x="0" y="38100"/>
                </a:lnTo>
                <a:lnTo>
                  <a:pt x="0" y="76200"/>
                </a:lnTo>
                <a:lnTo>
                  <a:pt x="1671827" y="76200"/>
                </a:lnTo>
                <a:close/>
              </a:path>
              <a:path w="1767204" h="114300">
                <a:moveTo>
                  <a:pt x="1767077" y="57150"/>
                </a:moveTo>
                <a:lnTo>
                  <a:pt x="1652777" y="0"/>
                </a:lnTo>
                <a:lnTo>
                  <a:pt x="1652777" y="38100"/>
                </a:lnTo>
                <a:lnTo>
                  <a:pt x="1671827" y="38100"/>
                </a:lnTo>
                <a:lnTo>
                  <a:pt x="1671827" y="104775"/>
                </a:lnTo>
                <a:lnTo>
                  <a:pt x="1767077" y="57150"/>
                </a:lnTo>
                <a:close/>
              </a:path>
              <a:path w="1767204" h="114300">
                <a:moveTo>
                  <a:pt x="1671827" y="104775"/>
                </a:moveTo>
                <a:lnTo>
                  <a:pt x="1671827" y="76200"/>
                </a:lnTo>
                <a:lnTo>
                  <a:pt x="1652777" y="76200"/>
                </a:lnTo>
                <a:lnTo>
                  <a:pt x="1652777" y="114300"/>
                </a:lnTo>
                <a:lnTo>
                  <a:pt x="1671827" y="10477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102749" y="3946397"/>
            <a:ext cx="1074420" cy="690880"/>
          </a:xfrm>
          <a:custGeom>
            <a:avLst/>
            <a:gdLst/>
            <a:ahLst/>
            <a:cxnLst/>
            <a:rect l="l" t="t" r="r" b="b"/>
            <a:pathLst>
              <a:path w="1074420" h="690879">
                <a:moveTo>
                  <a:pt x="987613" y="613207"/>
                </a:moveTo>
                <a:lnTo>
                  <a:pt x="20574" y="0"/>
                </a:lnTo>
                <a:lnTo>
                  <a:pt x="0" y="32004"/>
                </a:lnTo>
                <a:lnTo>
                  <a:pt x="967549" y="645059"/>
                </a:lnTo>
                <a:lnTo>
                  <a:pt x="987613" y="613207"/>
                </a:lnTo>
                <a:close/>
              </a:path>
              <a:path w="1074420" h="690879">
                <a:moveTo>
                  <a:pt x="1003554" y="683158"/>
                </a:moveTo>
                <a:lnTo>
                  <a:pt x="1003554" y="623315"/>
                </a:lnTo>
                <a:lnTo>
                  <a:pt x="983742" y="655319"/>
                </a:lnTo>
                <a:lnTo>
                  <a:pt x="967549" y="645059"/>
                </a:lnTo>
                <a:lnTo>
                  <a:pt x="947166" y="677418"/>
                </a:lnTo>
                <a:lnTo>
                  <a:pt x="1003554" y="683158"/>
                </a:lnTo>
                <a:close/>
              </a:path>
              <a:path w="1074420" h="690879">
                <a:moveTo>
                  <a:pt x="1003554" y="623315"/>
                </a:moveTo>
                <a:lnTo>
                  <a:pt x="987613" y="613207"/>
                </a:lnTo>
                <a:lnTo>
                  <a:pt x="967549" y="645059"/>
                </a:lnTo>
                <a:lnTo>
                  <a:pt x="983742" y="655319"/>
                </a:lnTo>
                <a:lnTo>
                  <a:pt x="1003554" y="623315"/>
                </a:lnTo>
                <a:close/>
              </a:path>
              <a:path w="1074420" h="690879">
                <a:moveTo>
                  <a:pt x="1074420" y="690371"/>
                </a:moveTo>
                <a:lnTo>
                  <a:pt x="1008126" y="580643"/>
                </a:lnTo>
                <a:lnTo>
                  <a:pt x="987613" y="613207"/>
                </a:lnTo>
                <a:lnTo>
                  <a:pt x="1003554" y="623315"/>
                </a:lnTo>
                <a:lnTo>
                  <a:pt x="1003554" y="683158"/>
                </a:lnTo>
                <a:lnTo>
                  <a:pt x="1074420" y="69037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1034929" y="1503161"/>
            <a:ext cx="3931285" cy="107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删除键值为11的记录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进行中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 dirty="0">
              <a:latin typeface="Times New Roman" panose="02020603050405020304"/>
              <a:cs typeface="Times New Roman" panose="02020603050405020304"/>
            </a:endParaRPr>
          </a:p>
          <a:p>
            <a:pPr marR="651510" algn="r">
              <a:lnSpc>
                <a:spcPct val="100000"/>
              </a:lnSpc>
            </a:pPr>
            <a:endParaRPr sz="3000" baseline="-4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124083" y="4699201"/>
            <a:ext cx="520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973963" y="4723255"/>
            <a:ext cx="30734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13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419733" y="4718251"/>
            <a:ext cx="6629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17	19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498725" y="4705289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012057" y="4711393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	43	47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267340" y="5705721"/>
            <a:ext cx="811720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(3)如有调整，则进一步调整其上层非叶结点，重新确定其键值，以满足大于等于 键值的记录都在其右侧。依次向上调整，直到根结点。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936375" y="4720208"/>
            <a:ext cx="16700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2661037" y="3436237"/>
            <a:ext cx="30734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13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5" name="object 105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键值删除与结点合并过程示意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删除过程与合并过程示意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06" name="object 104"/>
          <p:cNvSpPr txBox="1"/>
          <p:nvPr/>
        </p:nvSpPr>
        <p:spPr>
          <a:xfrm>
            <a:off x="3972560" y="2257425"/>
            <a:ext cx="30734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13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8" name="object 99"/>
          <p:cNvSpPr txBox="1"/>
          <p:nvPr/>
        </p:nvSpPr>
        <p:spPr>
          <a:xfrm>
            <a:off x="6273799" y="3400424"/>
            <a:ext cx="1245553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</a:t>
            </a:r>
            <a:r>
              <a:rPr lang="en-US" altLang="zh-CN" sz="1800" b="1" dirty="0">
                <a:latin typeface="Times New Roman" panose="02020603050405020304"/>
                <a:cs typeface="Times New Roman" panose="02020603050405020304"/>
              </a:rPr>
              <a:t>31   43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0187" y="25618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0143" y="22189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291" y="22273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0509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8263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541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261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7217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9365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583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533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4615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75133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85089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07237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6621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83209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0248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5245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4483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8286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92059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1496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73187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909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1021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401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501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722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305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482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675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4260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360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581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164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341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534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1197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21931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74407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202296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52005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3932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399398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809355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231503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689720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007475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32675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41589" y="394487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143135" y="2778251"/>
            <a:ext cx="946785" cy="631825"/>
          </a:xfrm>
          <a:custGeom>
            <a:avLst/>
            <a:gdLst/>
            <a:ahLst/>
            <a:cxnLst/>
            <a:rect l="l" t="t" r="r" b="b"/>
            <a:pathLst>
              <a:path w="946785" h="631825">
                <a:moveTo>
                  <a:pt x="60772" y="585099"/>
                </a:moveTo>
                <a:lnTo>
                  <a:pt x="42671" y="557784"/>
                </a:lnTo>
                <a:lnTo>
                  <a:pt x="0" y="631698"/>
                </a:lnTo>
                <a:lnTo>
                  <a:pt x="48768" y="625547"/>
                </a:lnTo>
                <a:lnTo>
                  <a:pt x="48768" y="595122"/>
                </a:lnTo>
                <a:lnTo>
                  <a:pt x="50292" y="592074"/>
                </a:lnTo>
                <a:lnTo>
                  <a:pt x="60772" y="585099"/>
                </a:lnTo>
                <a:close/>
              </a:path>
              <a:path w="946785" h="631825">
                <a:moveTo>
                  <a:pt x="66255" y="593372"/>
                </a:moveTo>
                <a:lnTo>
                  <a:pt x="60772" y="585099"/>
                </a:lnTo>
                <a:lnTo>
                  <a:pt x="50292" y="592074"/>
                </a:lnTo>
                <a:lnTo>
                  <a:pt x="48768" y="595122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255" y="593372"/>
                </a:lnTo>
                <a:close/>
              </a:path>
              <a:path w="946785" h="631825">
                <a:moveTo>
                  <a:pt x="84581" y="621030"/>
                </a:moveTo>
                <a:lnTo>
                  <a:pt x="66255" y="593372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768" y="625547"/>
                </a:lnTo>
                <a:lnTo>
                  <a:pt x="84581" y="621030"/>
                </a:lnTo>
                <a:close/>
              </a:path>
              <a:path w="946785" h="631825">
                <a:moveTo>
                  <a:pt x="946404" y="5334"/>
                </a:moveTo>
                <a:lnTo>
                  <a:pt x="945642" y="1524"/>
                </a:lnTo>
                <a:lnTo>
                  <a:pt x="942594" y="0"/>
                </a:lnTo>
                <a:lnTo>
                  <a:pt x="938784" y="762"/>
                </a:lnTo>
                <a:lnTo>
                  <a:pt x="60772" y="585099"/>
                </a:lnTo>
                <a:lnTo>
                  <a:pt x="66255" y="593372"/>
                </a:lnTo>
                <a:lnTo>
                  <a:pt x="944118" y="8382"/>
                </a:lnTo>
                <a:lnTo>
                  <a:pt x="946404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407293" y="2794254"/>
            <a:ext cx="1964055" cy="622300"/>
          </a:xfrm>
          <a:custGeom>
            <a:avLst/>
            <a:gdLst/>
            <a:ahLst/>
            <a:cxnLst/>
            <a:rect l="l" t="t" r="r" b="b"/>
            <a:pathLst>
              <a:path w="1964054" h="622300">
                <a:moveTo>
                  <a:pt x="1891943" y="580668"/>
                </a:moveTo>
                <a:lnTo>
                  <a:pt x="6096" y="0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3048" y="9144"/>
                </a:lnTo>
                <a:lnTo>
                  <a:pt x="1889068" y="589865"/>
                </a:lnTo>
                <a:lnTo>
                  <a:pt x="1891943" y="580668"/>
                </a:lnTo>
                <a:close/>
              </a:path>
              <a:path w="1964054" h="622300">
                <a:moveTo>
                  <a:pt x="1907286" y="616966"/>
                </a:moveTo>
                <a:lnTo>
                  <a:pt x="1907286" y="590549"/>
                </a:lnTo>
                <a:lnTo>
                  <a:pt x="1905000" y="592835"/>
                </a:lnTo>
                <a:lnTo>
                  <a:pt x="1901190" y="593597"/>
                </a:lnTo>
                <a:lnTo>
                  <a:pt x="1889068" y="589865"/>
                </a:lnTo>
                <a:lnTo>
                  <a:pt x="1879092" y="621791"/>
                </a:lnTo>
                <a:lnTo>
                  <a:pt x="1907286" y="616966"/>
                </a:lnTo>
                <a:close/>
              </a:path>
              <a:path w="1964054" h="622300">
                <a:moveTo>
                  <a:pt x="1907286" y="590549"/>
                </a:moveTo>
                <a:lnTo>
                  <a:pt x="1907286" y="586740"/>
                </a:lnTo>
                <a:lnTo>
                  <a:pt x="1904238" y="584454"/>
                </a:lnTo>
                <a:lnTo>
                  <a:pt x="1891943" y="580668"/>
                </a:lnTo>
                <a:lnTo>
                  <a:pt x="1889068" y="589865"/>
                </a:lnTo>
                <a:lnTo>
                  <a:pt x="1901190" y="593597"/>
                </a:lnTo>
                <a:lnTo>
                  <a:pt x="1905000" y="592835"/>
                </a:lnTo>
                <a:lnTo>
                  <a:pt x="1907286" y="590549"/>
                </a:lnTo>
                <a:close/>
              </a:path>
              <a:path w="1964054" h="622300">
                <a:moveTo>
                  <a:pt x="1963674" y="607313"/>
                </a:moveTo>
                <a:lnTo>
                  <a:pt x="1901952" y="548640"/>
                </a:lnTo>
                <a:lnTo>
                  <a:pt x="1891943" y="580668"/>
                </a:lnTo>
                <a:lnTo>
                  <a:pt x="1904238" y="584454"/>
                </a:lnTo>
                <a:lnTo>
                  <a:pt x="1907286" y="586740"/>
                </a:lnTo>
                <a:lnTo>
                  <a:pt x="1907286" y="616966"/>
                </a:lnTo>
                <a:lnTo>
                  <a:pt x="1963674" y="60731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59243" y="4182617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765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554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3434" y="306324"/>
                </a:lnTo>
                <a:lnTo>
                  <a:pt x="43434" y="359664"/>
                </a:lnTo>
                <a:lnTo>
                  <a:pt x="76200" y="294132"/>
                </a:lnTo>
                <a:close/>
              </a:path>
              <a:path w="76200" h="370839">
                <a:moveTo>
                  <a:pt x="43434" y="29413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3434" y="294132"/>
                </a:lnTo>
                <a:close/>
              </a:path>
              <a:path w="76200" h="370839">
                <a:moveTo>
                  <a:pt x="43434" y="359664"/>
                </a:moveTo>
                <a:lnTo>
                  <a:pt x="43434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3434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048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340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6450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035943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5213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8009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508877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100"/>
                </a:moveTo>
                <a:lnTo>
                  <a:pt x="322326" y="34290"/>
                </a:lnTo>
                <a:lnTo>
                  <a:pt x="319278" y="32766"/>
                </a:lnTo>
                <a:lnTo>
                  <a:pt x="4572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19278" y="42672"/>
                </a:lnTo>
                <a:lnTo>
                  <a:pt x="322326" y="41148"/>
                </a:lnTo>
                <a:lnTo>
                  <a:pt x="323850" y="38100"/>
                </a:lnTo>
                <a:close/>
              </a:path>
              <a:path w="382904" h="76200">
                <a:moveTo>
                  <a:pt x="382524" y="38100"/>
                </a:moveTo>
                <a:lnTo>
                  <a:pt x="306324" y="0"/>
                </a:lnTo>
                <a:lnTo>
                  <a:pt x="306324" y="32766"/>
                </a:lnTo>
                <a:lnTo>
                  <a:pt x="319278" y="32766"/>
                </a:lnTo>
                <a:lnTo>
                  <a:pt x="322326" y="34290"/>
                </a:lnTo>
                <a:lnTo>
                  <a:pt x="323850" y="38100"/>
                </a:lnTo>
                <a:lnTo>
                  <a:pt x="323850" y="67437"/>
                </a:lnTo>
                <a:lnTo>
                  <a:pt x="382524" y="38100"/>
                </a:lnTo>
                <a:close/>
              </a:path>
              <a:path w="382904" h="76200">
                <a:moveTo>
                  <a:pt x="323850" y="67437"/>
                </a:moveTo>
                <a:lnTo>
                  <a:pt x="323850" y="38100"/>
                </a:lnTo>
                <a:lnTo>
                  <a:pt x="322326" y="41148"/>
                </a:lnTo>
                <a:lnTo>
                  <a:pt x="319278" y="42672"/>
                </a:lnTo>
                <a:lnTo>
                  <a:pt x="306324" y="42672"/>
                </a:lnTo>
                <a:lnTo>
                  <a:pt x="306324" y="76200"/>
                </a:lnTo>
                <a:lnTo>
                  <a:pt x="323850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0323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39">
                <a:moveTo>
                  <a:pt x="43433" y="294132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39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312025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629779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019936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100"/>
                </a:moveTo>
                <a:lnTo>
                  <a:pt x="323087" y="34290"/>
                </a:lnTo>
                <a:lnTo>
                  <a:pt x="319277" y="32766"/>
                </a:lnTo>
                <a:lnTo>
                  <a:pt x="5333" y="32766"/>
                </a:lnTo>
                <a:lnTo>
                  <a:pt x="1523" y="34290"/>
                </a:lnTo>
                <a:lnTo>
                  <a:pt x="0" y="38100"/>
                </a:lnTo>
                <a:lnTo>
                  <a:pt x="1523" y="41148"/>
                </a:lnTo>
                <a:lnTo>
                  <a:pt x="5333" y="42672"/>
                </a:lnTo>
                <a:lnTo>
                  <a:pt x="319277" y="42672"/>
                </a:lnTo>
                <a:lnTo>
                  <a:pt x="323087" y="41148"/>
                </a:lnTo>
                <a:lnTo>
                  <a:pt x="323849" y="38100"/>
                </a:lnTo>
                <a:close/>
              </a:path>
              <a:path w="382904" h="76200">
                <a:moveTo>
                  <a:pt x="382523" y="38100"/>
                </a:moveTo>
                <a:lnTo>
                  <a:pt x="306323" y="0"/>
                </a:lnTo>
                <a:lnTo>
                  <a:pt x="306323" y="32766"/>
                </a:lnTo>
                <a:lnTo>
                  <a:pt x="319277" y="32766"/>
                </a:lnTo>
                <a:lnTo>
                  <a:pt x="323087" y="34290"/>
                </a:lnTo>
                <a:lnTo>
                  <a:pt x="323849" y="38100"/>
                </a:lnTo>
                <a:lnTo>
                  <a:pt x="323849" y="67437"/>
                </a:lnTo>
                <a:lnTo>
                  <a:pt x="382523" y="38100"/>
                </a:lnTo>
                <a:close/>
              </a:path>
              <a:path w="382904" h="76200">
                <a:moveTo>
                  <a:pt x="323849" y="67437"/>
                </a:moveTo>
                <a:lnTo>
                  <a:pt x="323849" y="38100"/>
                </a:lnTo>
                <a:lnTo>
                  <a:pt x="323087" y="41148"/>
                </a:lnTo>
                <a:lnTo>
                  <a:pt x="319277" y="42672"/>
                </a:lnTo>
                <a:lnTo>
                  <a:pt x="306323" y="42672"/>
                </a:lnTo>
                <a:lnTo>
                  <a:pt x="306323" y="76200"/>
                </a:lnTo>
                <a:lnTo>
                  <a:pt x="323849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06079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84983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714385" y="5212841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1"/>
                </a:moveTo>
                <a:lnTo>
                  <a:pt x="0" y="294131"/>
                </a:lnTo>
                <a:lnTo>
                  <a:pt x="33527" y="361187"/>
                </a:lnTo>
                <a:lnTo>
                  <a:pt x="33527" y="306323"/>
                </a:lnTo>
                <a:lnTo>
                  <a:pt x="35051" y="310133"/>
                </a:lnTo>
                <a:lnTo>
                  <a:pt x="38099" y="311657"/>
                </a:lnTo>
                <a:lnTo>
                  <a:pt x="41909" y="310133"/>
                </a:lnTo>
                <a:lnTo>
                  <a:pt x="43433" y="306323"/>
                </a:lnTo>
                <a:lnTo>
                  <a:pt x="43433" y="359663"/>
                </a:lnTo>
                <a:lnTo>
                  <a:pt x="76199" y="294131"/>
                </a:lnTo>
                <a:close/>
              </a:path>
              <a:path w="76200" h="370839">
                <a:moveTo>
                  <a:pt x="43433" y="294131"/>
                </a:moveTo>
                <a:lnTo>
                  <a:pt x="43433" y="5333"/>
                </a:lnTo>
                <a:lnTo>
                  <a:pt x="41909" y="1523"/>
                </a:lnTo>
                <a:lnTo>
                  <a:pt x="38099" y="0"/>
                </a:lnTo>
                <a:lnTo>
                  <a:pt x="35051" y="1523"/>
                </a:lnTo>
                <a:lnTo>
                  <a:pt x="33527" y="5333"/>
                </a:lnTo>
                <a:lnTo>
                  <a:pt x="33527" y="294131"/>
                </a:lnTo>
                <a:lnTo>
                  <a:pt x="43433" y="294131"/>
                </a:lnTo>
                <a:close/>
              </a:path>
              <a:path w="76200" h="370839">
                <a:moveTo>
                  <a:pt x="43433" y="359663"/>
                </a:moveTo>
                <a:lnTo>
                  <a:pt x="43433" y="306323"/>
                </a:lnTo>
                <a:lnTo>
                  <a:pt x="41909" y="310133"/>
                </a:lnTo>
                <a:lnTo>
                  <a:pt x="38099" y="311657"/>
                </a:lnTo>
                <a:lnTo>
                  <a:pt x="35051" y="310133"/>
                </a:lnTo>
                <a:lnTo>
                  <a:pt x="33527" y="306323"/>
                </a:lnTo>
                <a:lnTo>
                  <a:pt x="33527" y="361187"/>
                </a:lnTo>
                <a:lnTo>
                  <a:pt x="38099" y="370331"/>
                </a:lnTo>
                <a:lnTo>
                  <a:pt x="43433" y="35966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170061" y="5042915"/>
            <a:ext cx="1767205" cy="114300"/>
          </a:xfrm>
          <a:custGeom>
            <a:avLst/>
            <a:gdLst/>
            <a:ahLst/>
            <a:cxnLst/>
            <a:rect l="l" t="t" r="r" b="b"/>
            <a:pathLst>
              <a:path w="1767204" h="114300">
                <a:moveTo>
                  <a:pt x="1671827" y="76200"/>
                </a:moveTo>
                <a:lnTo>
                  <a:pt x="1671827" y="38100"/>
                </a:lnTo>
                <a:lnTo>
                  <a:pt x="0" y="38100"/>
                </a:lnTo>
                <a:lnTo>
                  <a:pt x="0" y="76200"/>
                </a:lnTo>
                <a:lnTo>
                  <a:pt x="1671827" y="76200"/>
                </a:lnTo>
                <a:close/>
              </a:path>
              <a:path w="1767204" h="114300">
                <a:moveTo>
                  <a:pt x="1767077" y="57150"/>
                </a:moveTo>
                <a:lnTo>
                  <a:pt x="1652777" y="0"/>
                </a:lnTo>
                <a:lnTo>
                  <a:pt x="1652777" y="38100"/>
                </a:lnTo>
                <a:lnTo>
                  <a:pt x="1671827" y="38100"/>
                </a:lnTo>
                <a:lnTo>
                  <a:pt x="1671827" y="104775"/>
                </a:lnTo>
                <a:lnTo>
                  <a:pt x="1767077" y="57150"/>
                </a:lnTo>
                <a:close/>
              </a:path>
              <a:path w="1767204" h="114300">
                <a:moveTo>
                  <a:pt x="1671827" y="104775"/>
                </a:moveTo>
                <a:lnTo>
                  <a:pt x="1671827" y="76200"/>
                </a:lnTo>
                <a:lnTo>
                  <a:pt x="1652777" y="76200"/>
                </a:lnTo>
                <a:lnTo>
                  <a:pt x="1652777" y="114300"/>
                </a:lnTo>
                <a:lnTo>
                  <a:pt x="1671827" y="10477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102749" y="3946397"/>
            <a:ext cx="1074420" cy="690880"/>
          </a:xfrm>
          <a:custGeom>
            <a:avLst/>
            <a:gdLst/>
            <a:ahLst/>
            <a:cxnLst/>
            <a:rect l="l" t="t" r="r" b="b"/>
            <a:pathLst>
              <a:path w="1074420" h="690879">
                <a:moveTo>
                  <a:pt x="987613" y="613207"/>
                </a:moveTo>
                <a:lnTo>
                  <a:pt x="20574" y="0"/>
                </a:lnTo>
                <a:lnTo>
                  <a:pt x="0" y="32004"/>
                </a:lnTo>
                <a:lnTo>
                  <a:pt x="967549" y="645059"/>
                </a:lnTo>
                <a:lnTo>
                  <a:pt x="987613" y="613207"/>
                </a:lnTo>
                <a:close/>
              </a:path>
              <a:path w="1074420" h="690879">
                <a:moveTo>
                  <a:pt x="1003554" y="683158"/>
                </a:moveTo>
                <a:lnTo>
                  <a:pt x="1003554" y="623315"/>
                </a:lnTo>
                <a:lnTo>
                  <a:pt x="983742" y="655319"/>
                </a:lnTo>
                <a:lnTo>
                  <a:pt x="967549" y="645059"/>
                </a:lnTo>
                <a:lnTo>
                  <a:pt x="947166" y="677418"/>
                </a:lnTo>
                <a:lnTo>
                  <a:pt x="1003554" y="683158"/>
                </a:lnTo>
                <a:close/>
              </a:path>
              <a:path w="1074420" h="690879">
                <a:moveTo>
                  <a:pt x="1003554" y="623315"/>
                </a:moveTo>
                <a:lnTo>
                  <a:pt x="987613" y="613207"/>
                </a:lnTo>
                <a:lnTo>
                  <a:pt x="967549" y="645059"/>
                </a:lnTo>
                <a:lnTo>
                  <a:pt x="983742" y="655319"/>
                </a:lnTo>
                <a:lnTo>
                  <a:pt x="1003554" y="623315"/>
                </a:lnTo>
                <a:close/>
              </a:path>
              <a:path w="1074420" h="690879">
                <a:moveTo>
                  <a:pt x="1074420" y="690371"/>
                </a:moveTo>
                <a:lnTo>
                  <a:pt x="1008126" y="580643"/>
                </a:lnTo>
                <a:lnTo>
                  <a:pt x="987613" y="613207"/>
                </a:lnTo>
                <a:lnTo>
                  <a:pt x="1003554" y="623315"/>
                </a:lnTo>
                <a:lnTo>
                  <a:pt x="1003554" y="683158"/>
                </a:lnTo>
                <a:lnTo>
                  <a:pt x="1074420" y="69037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765927" y="3881628"/>
            <a:ext cx="544830" cy="755650"/>
          </a:xfrm>
          <a:custGeom>
            <a:avLst/>
            <a:gdLst/>
            <a:ahLst/>
            <a:cxnLst/>
            <a:rect l="l" t="t" r="r" b="b"/>
            <a:pathLst>
              <a:path w="544829" h="755650">
                <a:moveTo>
                  <a:pt x="40892" y="690781"/>
                </a:moveTo>
                <a:lnTo>
                  <a:pt x="13715" y="671322"/>
                </a:lnTo>
                <a:lnTo>
                  <a:pt x="0" y="755142"/>
                </a:lnTo>
                <a:lnTo>
                  <a:pt x="32003" y="738331"/>
                </a:lnTo>
                <a:lnTo>
                  <a:pt x="32003" y="704088"/>
                </a:lnTo>
                <a:lnTo>
                  <a:pt x="33527" y="701040"/>
                </a:lnTo>
                <a:lnTo>
                  <a:pt x="40892" y="690781"/>
                </a:lnTo>
                <a:close/>
              </a:path>
              <a:path w="544829" h="755650">
                <a:moveTo>
                  <a:pt x="48454" y="696196"/>
                </a:moveTo>
                <a:lnTo>
                  <a:pt x="40892" y="690781"/>
                </a:lnTo>
                <a:lnTo>
                  <a:pt x="33527" y="701040"/>
                </a:lnTo>
                <a:lnTo>
                  <a:pt x="32003" y="704088"/>
                </a:lnTo>
                <a:lnTo>
                  <a:pt x="34289" y="707136"/>
                </a:lnTo>
                <a:lnTo>
                  <a:pt x="38099" y="708660"/>
                </a:lnTo>
                <a:lnTo>
                  <a:pt x="41147" y="706374"/>
                </a:lnTo>
                <a:lnTo>
                  <a:pt x="48454" y="696196"/>
                </a:lnTo>
                <a:close/>
              </a:path>
              <a:path w="544829" h="755650">
                <a:moveTo>
                  <a:pt x="75437" y="715518"/>
                </a:moveTo>
                <a:lnTo>
                  <a:pt x="48454" y="696196"/>
                </a:lnTo>
                <a:lnTo>
                  <a:pt x="41147" y="706374"/>
                </a:lnTo>
                <a:lnTo>
                  <a:pt x="38099" y="708660"/>
                </a:lnTo>
                <a:lnTo>
                  <a:pt x="34289" y="707136"/>
                </a:lnTo>
                <a:lnTo>
                  <a:pt x="32003" y="704088"/>
                </a:lnTo>
                <a:lnTo>
                  <a:pt x="32003" y="738331"/>
                </a:lnTo>
                <a:lnTo>
                  <a:pt x="75437" y="715518"/>
                </a:lnTo>
                <a:close/>
              </a:path>
              <a:path w="544829" h="755650">
                <a:moveTo>
                  <a:pt x="544829" y="3810"/>
                </a:moveTo>
                <a:lnTo>
                  <a:pt x="542543" y="762"/>
                </a:lnTo>
                <a:lnTo>
                  <a:pt x="538733" y="0"/>
                </a:lnTo>
                <a:lnTo>
                  <a:pt x="535685" y="1524"/>
                </a:lnTo>
                <a:lnTo>
                  <a:pt x="40892" y="690781"/>
                </a:lnTo>
                <a:lnTo>
                  <a:pt x="48454" y="696196"/>
                </a:lnTo>
                <a:lnTo>
                  <a:pt x="543305" y="6858"/>
                </a:lnTo>
                <a:lnTo>
                  <a:pt x="544829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570611" y="3836670"/>
            <a:ext cx="603885" cy="800100"/>
          </a:xfrm>
          <a:custGeom>
            <a:avLst/>
            <a:gdLst/>
            <a:ahLst/>
            <a:cxnLst/>
            <a:rect l="l" t="t" r="r" b="b"/>
            <a:pathLst>
              <a:path w="603884" h="800100">
                <a:moveTo>
                  <a:pt x="561419" y="736413"/>
                </a:moveTo>
                <a:lnTo>
                  <a:pt x="8381" y="2286"/>
                </a:lnTo>
                <a:lnTo>
                  <a:pt x="5333" y="0"/>
                </a:lnTo>
                <a:lnTo>
                  <a:pt x="2285" y="762"/>
                </a:lnTo>
                <a:lnTo>
                  <a:pt x="0" y="3810"/>
                </a:lnTo>
                <a:lnTo>
                  <a:pt x="761" y="7620"/>
                </a:lnTo>
                <a:lnTo>
                  <a:pt x="553982" y="741990"/>
                </a:lnTo>
                <a:lnTo>
                  <a:pt x="561419" y="736413"/>
                </a:lnTo>
                <a:close/>
              </a:path>
              <a:path w="603884" h="800100">
                <a:moveTo>
                  <a:pt x="569975" y="783336"/>
                </a:moveTo>
                <a:lnTo>
                  <a:pt x="569975" y="749808"/>
                </a:lnTo>
                <a:lnTo>
                  <a:pt x="568451" y="752856"/>
                </a:lnTo>
                <a:lnTo>
                  <a:pt x="564641" y="754380"/>
                </a:lnTo>
                <a:lnTo>
                  <a:pt x="561593" y="752094"/>
                </a:lnTo>
                <a:lnTo>
                  <a:pt x="553982" y="741990"/>
                </a:lnTo>
                <a:lnTo>
                  <a:pt x="527303" y="762000"/>
                </a:lnTo>
                <a:lnTo>
                  <a:pt x="569975" y="783336"/>
                </a:lnTo>
                <a:close/>
              </a:path>
              <a:path w="603884" h="800100">
                <a:moveTo>
                  <a:pt x="569975" y="749808"/>
                </a:moveTo>
                <a:lnTo>
                  <a:pt x="569213" y="746760"/>
                </a:lnTo>
                <a:lnTo>
                  <a:pt x="561419" y="736413"/>
                </a:lnTo>
                <a:lnTo>
                  <a:pt x="553982" y="741990"/>
                </a:lnTo>
                <a:lnTo>
                  <a:pt x="561593" y="752094"/>
                </a:lnTo>
                <a:lnTo>
                  <a:pt x="564641" y="754380"/>
                </a:lnTo>
                <a:lnTo>
                  <a:pt x="568451" y="752856"/>
                </a:lnTo>
                <a:lnTo>
                  <a:pt x="569975" y="749808"/>
                </a:lnTo>
                <a:close/>
              </a:path>
              <a:path w="603884" h="800100">
                <a:moveTo>
                  <a:pt x="603503" y="800100"/>
                </a:moveTo>
                <a:lnTo>
                  <a:pt x="588263" y="716280"/>
                </a:lnTo>
                <a:lnTo>
                  <a:pt x="561419" y="736413"/>
                </a:lnTo>
                <a:lnTo>
                  <a:pt x="569213" y="746760"/>
                </a:lnTo>
                <a:lnTo>
                  <a:pt x="569975" y="749808"/>
                </a:lnTo>
                <a:lnTo>
                  <a:pt x="569975" y="783336"/>
                </a:lnTo>
                <a:lnTo>
                  <a:pt x="603503" y="800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915798" y="3852671"/>
            <a:ext cx="1758950" cy="815340"/>
          </a:xfrm>
          <a:custGeom>
            <a:avLst/>
            <a:gdLst/>
            <a:ahLst/>
            <a:cxnLst/>
            <a:rect l="l" t="t" r="r" b="b"/>
            <a:pathLst>
              <a:path w="1758950" h="815339">
                <a:moveTo>
                  <a:pt x="1691324" y="776400"/>
                </a:moveTo>
                <a:lnTo>
                  <a:pt x="6096" y="0"/>
                </a:lnTo>
                <a:lnTo>
                  <a:pt x="2286" y="0"/>
                </a:lnTo>
                <a:lnTo>
                  <a:pt x="0" y="3048"/>
                </a:lnTo>
                <a:lnTo>
                  <a:pt x="0" y="6096"/>
                </a:lnTo>
                <a:lnTo>
                  <a:pt x="2286" y="9144"/>
                </a:lnTo>
                <a:lnTo>
                  <a:pt x="1687331" y="785051"/>
                </a:lnTo>
                <a:lnTo>
                  <a:pt x="1691324" y="776400"/>
                </a:lnTo>
                <a:close/>
              </a:path>
              <a:path w="1758950" h="815339">
                <a:moveTo>
                  <a:pt x="1705356" y="814482"/>
                </a:moveTo>
                <a:lnTo>
                  <a:pt x="1705356" y="787907"/>
                </a:lnTo>
                <a:lnTo>
                  <a:pt x="1702308" y="790955"/>
                </a:lnTo>
                <a:lnTo>
                  <a:pt x="1698498" y="790193"/>
                </a:lnTo>
                <a:lnTo>
                  <a:pt x="1687331" y="785051"/>
                </a:lnTo>
                <a:lnTo>
                  <a:pt x="1673352" y="815339"/>
                </a:lnTo>
                <a:lnTo>
                  <a:pt x="1705356" y="814482"/>
                </a:lnTo>
                <a:close/>
              </a:path>
              <a:path w="1758950" h="815339">
                <a:moveTo>
                  <a:pt x="1705356" y="787907"/>
                </a:moveTo>
                <a:lnTo>
                  <a:pt x="1705356" y="784859"/>
                </a:lnTo>
                <a:lnTo>
                  <a:pt x="1703070" y="781811"/>
                </a:lnTo>
                <a:lnTo>
                  <a:pt x="1691324" y="776400"/>
                </a:lnTo>
                <a:lnTo>
                  <a:pt x="1687331" y="785051"/>
                </a:lnTo>
                <a:lnTo>
                  <a:pt x="1698498" y="790193"/>
                </a:lnTo>
                <a:lnTo>
                  <a:pt x="1702308" y="790955"/>
                </a:lnTo>
                <a:lnTo>
                  <a:pt x="1705356" y="787907"/>
                </a:lnTo>
                <a:close/>
              </a:path>
              <a:path w="1758950" h="815339">
                <a:moveTo>
                  <a:pt x="1758696" y="813053"/>
                </a:moveTo>
                <a:lnTo>
                  <a:pt x="1705356" y="745997"/>
                </a:lnTo>
                <a:lnTo>
                  <a:pt x="1691324" y="776400"/>
                </a:lnTo>
                <a:lnTo>
                  <a:pt x="1703070" y="781811"/>
                </a:lnTo>
                <a:lnTo>
                  <a:pt x="1705356" y="784859"/>
                </a:lnTo>
                <a:lnTo>
                  <a:pt x="1705356" y="814482"/>
                </a:lnTo>
                <a:lnTo>
                  <a:pt x="1758696" y="813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1034929" y="1503161"/>
            <a:ext cx="3931285" cy="107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删除键值为11的记录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进行中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 dirty="0">
              <a:latin typeface="Times New Roman" panose="02020603050405020304"/>
              <a:cs typeface="Times New Roman" panose="02020603050405020304"/>
            </a:endParaRPr>
          </a:p>
          <a:p>
            <a:pPr marR="651510" algn="r">
              <a:lnSpc>
                <a:spcPct val="100000"/>
              </a:lnSpc>
            </a:pPr>
            <a:endParaRPr sz="3000" baseline="-4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124083" y="4699201"/>
            <a:ext cx="520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973963" y="4723255"/>
            <a:ext cx="30734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13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419733" y="4718251"/>
            <a:ext cx="6629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17	19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498725" y="4705289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012057" y="4711393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	43	47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267340" y="5705721"/>
            <a:ext cx="811720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(3)如有调整，则进一步调整其上层非叶结点，重新确定其键值，以满足大于等于 键值的记录都在其右侧。依次向上调整，直到根结点。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936375" y="4720208"/>
            <a:ext cx="16700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2661037" y="3436237"/>
            <a:ext cx="30734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13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5" name="object 105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键值删除与结点合并过程示意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删除过程与合并过程示意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07" name="object 104"/>
          <p:cNvSpPr txBox="1"/>
          <p:nvPr/>
        </p:nvSpPr>
        <p:spPr>
          <a:xfrm>
            <a:off x="3975100" y="2257425"/>
            <a:ext cx="30734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000" b="1" spc="-10" dirty="0">
                <a:latin typeface="Arial" panose="020B0604020202020204"/>
                <a:cs typeface="Arial" panose="020B0604020202020204"/>
              </a:rPr>
              <a:t>2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3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8" name="object 99"/>
          <p:cNvSpPr txBox="1"/>
          <p:nvPr/>
        </p:nvSpPr>
        <p:spPr>
          <a:xfrm>
            <a:off x="6273800" y="3400425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lang="en-US" altLang="zh-CN" sz="1800" b="1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80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lang="en-US" altLang="zh-CN" sz="1800" b="1" dirty="0">
                <a:latin typeface="Times New Roman" panose="02020603050405020304"/>
                <a:cs typeface="Times New Roman" panose="02020603050405020304"/>
              </a:rPr>
              <a:t>43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0187" y="25618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0143" y="22189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291" y="22273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0509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8263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541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261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37217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9365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7583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533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54615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75133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85089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07237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6621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83209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0248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83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783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004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587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764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957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401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501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722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305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482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675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4260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360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581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164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341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534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1197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21931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74407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202296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52005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83932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399398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809355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231503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689720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007475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32675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1124083" y="4699201"/>
            <a:ext cx="9652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  <a:tab pos="8375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000625" y="4718243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498710" y="4705282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012041" y="4711386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	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923405" y="3902202"/>
            <a:ext cx="1755775" cy="751840"/>
          </a:xfrm>
          <a:custGeom>
            <a:avLst/>
            <a:gdLst/>
            <a:ahLst/>
            <a:cxnLst/>
            <a:rect l="l" t="t" r="r" b="b"/>
            <a:pathLst>
              <a:path w="1755775" h="751839">
                <a:moveTo>
                  <a:pt x="1687306" y="711223"/>
                </a:moveTo>
                <a:lnTo>
                  <a:pt x="6096" y="0"/>
                </a:lnTo>
                <a:lnTo>
                  <a:pt x="3048" y="0"/>
                </a:lnTo>
                <a:lnTo>
                  <a:pt x="0" y="2286"/>
                </a:lnTo>
                <a:lnTo>
                  <a:pt x="0" y="6096"/>
                </a:lnTo>
                <a:lnTo>
                  <a:pt x="3048" y="8382"/>
                </a:lnTo>
                <a:lnTo>
                  <a:pt x="1683443" y="720336"/>
                </a:lnTo>
                <a:lnTo>
                  <a:pt x="1687306" y="711223"/>
                </a:lnTo>
                <a:close/>
              </a:path>
              <a:path w="1755775" h="751839">
                <a:moveTo>
                  <a:pt x="1701546" y="749379"/>
                </a:moveTo>
                <a:lnTo>
                  <a:pt x="1701546" y="723137"/>
                </a:lnTo>
                <a:lnTo>
                  <a:pt x="1699260" y="725423"/>
                </a:lnTo>
                <a:lnTo>
                  <a:pt x="1695450" y="725423"/>
                </a:lnTo>
                <a:lnTo>
                  <a:pt x="1683443" y="720336"/>
                </a:lnTo>
                <a:lnTo>
                  <a:pt x="1670304" y="751331"/>
                </a:lnTo>
                <a:lnTo>
                  <a:pt x="1701546" y="749379"/>
                </a:lnTo>
                <a:close/>
              </a:path>
              <a:path w="1755775" h="751839">
                <a:moveTo>
                  <a:pt x="1701546" y="723137"/>
                </a:moveTo>
                <a:lnTo>
                  <a:pt x="1701546" y="719327"/>
                </a:lnTo>
                <a:lnTo>
                  <a:pt x="1699260" y="716279"/>
                </a:lnTo>
                <a:lnTo>
                  <a:pt x="1687306" y="711223"/>
                </a:lnTo>
                <a:lnTo>
                  <a:pt x="1683443" y="720336"/>
                </a:lnTo>
                <a:lnTo>
                  <a:pt x="1695450" y="725423"/>
                </a:lnTo>
                <a:lnTo>
                  <a:pt x="1699260" y="725423"/>
                </a:lnTo>
                <a:lnTo>
                  <a:pt x="1701546" y="723137"/>
                </a:lnTo>
                <a:close/>
              </a:path>
              <a:path w="1755775" h="751839">
                <a:moveTo>
                  <a:pt x="1755648" y="745997"/>
                </a:moveTo>
                <a:lnTo>
                  <a:pt x="1700022" y="681227"/>
                </a:lnTo>
                <a:lnTo>
                  <a:pt x="1687306" y="711223"/>
                </a:lnTo>
                <a:lnTo>
                  <a:pt x="1699260" y="716279"/>
                </a:lnTo>
                <a:lnTo>
                  <a:pt x="1701546" y="719327"/>
                </a:lnTo>
                <a:lnTo>
                  <a:pt x="1701546" y="749379"/>
                </a:lnTo>
                <a:lnTo>
                  <a:pt x="1755648" y="74599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623189" y="3905250"/>
            <a:ext cx="592455" cy="762000"/>
          </a:xfrm>
          <a:custGeom>
            <a:avLst/>
            <a:gdLst/>
            <a:ahLst/>
            <a:cxnLst/>
            <a:rect l="l" t="t" r="r" b="b"/>
            <a:pathLst>
              <a:path w="592454" h="762000">
                <a:moveTo>
                  <a:pt x="549084" y="698429"/>
                </a:moveTo>
                <a:lnTo>
                  <a:pt x="8381" y="1524"/>
                </a:lnTo>
                <a:lnTo>
                  <a:pt x="5333" y="0"/>
                </a:lnTo>
                <a:lnTo>
                  <a:pt x="1523" y="762"/>
                </a:lnTo>
                <a:lnTo>
                  <a:pt x="0" y="3810"/>
                </a:lnTo>
                <a:lnTo>
                  <a:pt x="761" y="7620"/>
                </a:lnTo>
                <a:lnTo>
                  <a:pt x="541361" y="704393"/>
                </a:lnTo>
                <a:lnTo>
                  <a:pt x="549084" y="698429"/>
                </a:lnTo>
                <a:close/>
              </a:path>
              <a:path w="592454" h="762000">
                <a:moveTo>
                  <a:pt x="557783" y="745364"/>
                </a:moveTo>
                <a:lnTo>
                  <a:pt x="557783" y="712470"/>
                </a:lnTo>
                <a:lnTo>
                  <a:pt x="556259" y="715518"/>
                </a:lnTo>
                <a:lnTo>
                  <a:pt x="552449" y="716280"/>
                </a:lnTo>
                <a:lnTo>
                  <a:pt x="549401" y="714756"/>
                </a:lnTo>
                <a:lnTo>
                  <a:pt x="541361" y="704393"/>
                </a:lnTo>
                <a:lnTo>
                  <a:pt x="515111" y="724662"/>
                </a:lnTo>
                <a:lnTo>
                  <a:pt x="557783" y="745364"/>
                </a:lnTo>
                <a:close/>
              </a:path>
              <a:path w="592454" h="762000">
                <a:moveTo>
                  <a:pt x="557783" y="712470"/>
                </a:moveTo>
                <a:lnTo>
                  <a:pt x="557021" y="708660"/>
                </a:lnTo>
                <a:lnTo>
                  <a:pt x="549084" y="698429"/>
                </a:lnTo>
                <a:lnTo>
                  <a:pt x="541361" y="704393"/>
                </a:lnTo>
                <a:lnTo>
                  <a:pt x="549401" y="714756"/>
                </a:lnTo>
                <a:lnTo>
                  <a:pt x="552449" y="716280"/>
                </a:lnTo>
                <a:lnTo>
                  <a:pt x="556259" y="715518"/>
                </a:lnTo>
                <a:lnTo>
                  <a:pt x="557783" y="712470"/>
                </a:lnTo>
                <a:close/>
              </a:path>
              <a:path w="592454" h="762000">
                <a:moveTo>
                  <a:pt x="592073" y="762000"/>
                </a:moveTo>
                <a:lnTo>
                  <a:pt x="575309" y="678180"/>
                </a:lnTo>
                <a:lnTo>
                  <a:pt x="549084" y="698429"/>
                </a:lnTo>
                <a:lnTo>
                  <a:pt x="557021" y="708660"/>
                </a:lnTo>
                <a:lnTo>
                  <a:pt x="557783" y="712470"/>
                </a:lnTo>
                <a:lnTo>
                  <a:pt x="557783" y="745364"/>
                </a:lnTo>
                <a:lnTo>
                  <a:pt x="592073" y="76200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52985" y="3928871"/>
            <a:ext cx="552450" cy="719455"/>
          </a:xfrm>
          <a:custGeom>
            <a:avLst/>
            <a:gdLst/>
            <a:ahLst/>
            <a:cxnLst/>
            <a:rect l="l" t="t" r="r" b="b"/>
            <a:pathLst>
              <a:path w="552450" h="719454">
                <a:moveTo>
                  <a:pt x="42767" y="655916"/>
                </a:moveTo>
                <a:lnTo>
                  <a:pt x="16001" y="635508"/>
                </a:lnTo>
                <a:lnTo>
                  <a:pt x="0" y="719328"/>
                </a:lnTo>
                <a:lnTo>
                  <a:pt x="34289" y="702692"/>
                </a:lnTo>
                <a:lnTo>
                  <a:pt x="34289" y="669036"/>
                </a:lnTo>
                <a:lnTo>
                  <a:pt x="35051" y="665988"/>
                </a:lnTo>
                <a:lnTo>
                  <a:pt x="42767" y="655916"/>
                </a:lnTo>
                <a:close/>
              </a:path>
              <a:path w="552450" h="719454">
                <a:moveTo>
                  <a:pt x="50162" y="661555"/>
                </a:moveTo>
                <a:lnTo>
                  <a:pt x="42767" y="655916"/>
                </a:lnTo>
                <a:lnTo>
                  <a:pt x="35051" y="665988"/>
                </a:lnTo>
                <a:lnTo>
                  <a:pt x="34289" y="669036"/>
                </a:lnTo>
                <a:lnTo>
                  <a:pt x="35814" y="672084"/>
                </a:lnTo>
                <a:lnTo>
                  <a:pt x="39623" y="673608"/>
                </a:lnTo>
                <a:lnTo>
                  <a:pt x="42671" y="671322"/>
                </a:lnTo>
                <a:lnTo>
                  <a:pt x="50162" y="661555"/>
                </a:lnTo>
                <a:close/>
              </a:path>
              <a:path w="552450" h="719454">
                <a:moveTo>
                  <a:pt x="76961" y="681990"/>
                </a:moveTo>
                <a:lnTo>
                  <a:pt x="50162" y="661555"/>
                </a:lnTo>
                <a:lnTo>
                  <a:pt x="42671" y="671322"/>
                </a:lnTo>
                <a:lnTo>
                  <a:pt x="39623" y="673608"/>
                </a:lnTo>
                <a:lnTo>
                  <a:pt x="35814" y="672084"/>
                </a:lnTo>
                <a:lnTo>
                  <a:pt x="34289" y="669036"/>
                </a:lnTo>
                <a:lnTo>
                  <a:pt x="34289" y="702692"/>
                </a:lnTo>
                <a:lnTo>
                  <a:pt x="76961" y="681990"/>
                </a:lnTo>
                <a:close/>
              </a:path>
              <a:path w="552450" h="719454">
                <a:moveTo>
                  <a:pt x="552450" y="3810"/>
                </a:moveTo>
                <a:lnTo>
                  <a:pt x="550926" y="762"/>
                </a:lnTo>
                <a:lnTo>
                  <a:pt x="547116" y="0"/>
                </a:lnTo>
                <a:lnTo>
                  <a:pt x="544068" y="1524"/>
                </a:lnTo>
                <a:lnTo>
                  <a:pt x="42767" y="655916"/>
                </a:lnTo>
                <a:lnTo>
                  <a:pt x="50162" y="661555"/>
                </a:lnTo>
                <a:lnTo>
                  <a:pt x="551688" y="7620"/>
                </a:lnTo>
                <a:lnTo>
                  <a:pt x="552450" y="381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069221" y="3899153"/>
            <a:ext cx="1455420" cy="749300"/>
          </a:xfrm>
          <a:custGeom>
            <a:avLst/>
            <a:gdLst/>
            <a:ahLst/>
            <a:cxnLst/>
            <a:rect l="l" t="t" r="r" b="b"/>
            <a:pathLst>
              <a:path w="1455420" h="749300">
                <a:moveTo>
                  <a:pt x="1389874" y="709646"/>
                </a:moveTo>
                <a:lnTo>
                  <a:pt x="6857" y="0"/>
                </a:lnTo>
                <a:lnTo>
                  <a:pt x="3047" y="0"/>
                </a:lnTo>
                <a:lnTo>
                  <a:pt x="0" y="2286"/>
                </a:lnTo>
                <a:lnTo>
                  <a:pt x="0" y="6096"/>
                </a:lnTo>
                <a:lnTo>
                  <a:pt x="2285" y="8382"/>
                </a:lnTo>
                <a:lnTo>
                  <a:pt x="1385452" y="718105"/>
                </a:lnTo>
                <a:lnTo>
                  <a:pt x="1389874" y="709646"/>
                </a:lnTo>
                <a:close/>
              </a:path>
              <a:path w="1455420" h="749300">
                <a:moveTo>
                  <a:pt x="1403604" y="748120"/>
                </a:moveTo>
                <a:lnTo>
                  <a:pt x="1403604" y="718565"/>
                </a:lnTo>
                <a:lnTo>
                  <a:pt x="1402842" y="721613"/>
                </a:lnTo>
                <a:lnTo>
                  <a:pt x="1400555" y="724661"/>
                </a:lnTo>
                <a:lnTo>
                  <a:pt x="1396745" y="723899"/>
                </a:lnTo>
                <a:lnTo>
                  <a:pt x="1385452" y="718105"/>
                </a:lnTo>
                <a:lnTo>
                  <a:pt x="1370076" y="747521"/>
                </a:lnTo>
                <a:lnTo>
                  <a:pt x="1403604" y="748120"/>
                </a:lnTo>
                <a:close/>
              </a:path>
              <a:path w="1455420" h="749300">
                <a:moveTo>
                  <a:pt x="1403604" y="718565"/>
                </a:moveTo>
                <a:lnTo>
                  <a:pt x="1401317" y="715518"/>
                </a:lnTo>
                <a:lnTo>
                  <a:pt x="1389874" y="709646"/>
                </a:lnTo>
                <a:lnTo>
                  <a:pt x="1385452" y="718105"/>
                </a:lnTo>
                <a:lnTo>
                  <a:pt x="1396745" y="723899"/>
                </a:lnTo>
                <a:lnTo>
                  <a:pt x="1400555" y="724661"/>
                </a:lnTo>
                <a:lnTo>
                  <a:pt x="1402842" y="721613"/>
                </a:lnTo>
                <a:lnTo>
                  <a:pt x="1403604" y="718565"/>
                </a:lnTo>
                <a:close/>
              </a:path>
              <a:path w="1455420" h="749300">
                <a:moveTo>
                  <a:pt x="1455420" y="749045"/>
                </a:moveTo>
                <a:lnTo>
                  <a:pt x="1405127" y="680465"/>
                </a:lnTo>
                <a:lnTo>
                  <a:pt x="1389874" y="709646"/>
                </a:lnTo>
                <a:lnTo>
                  <a:pt x="1401317" y="715518"/>
                </a:lnTo>
                <a:lnTo>
                  <a:pt x="1403604" y="718565"/>
                </a:lnTo>
                <a:lnTo>
                  <a:pt x="1403604" y="748120"/>
                </a:lnTo>
                <a:lnTo>
                  <a:pt x="1455420" y="74904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441589" y="394487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113417" y="2747772"/>
            <a:ext cx="946150" cy="631825"/>
          </a:xfrm>
          <a:custGeom>
            <a:avLst/>
            <a:gdLst/>
            <a:ahLst/>
            <a:cxnLst/>
            <a:rect l="l" t="t" r="r" b="b"/>
            <a:pathLst>
              <a:path w="946150" h="631825">
                <a:moveTo>
                  <a:pt x="60824" y="585817"/>
                </a:moveTo>
                <a:lnTo>
                  <a:pt x="41909" y="557784"/>
                </a:lnTo>
                <a:lnTo>
                  <a:pt x="0" y="631698"/>
                </a:lnTo>
                <a:lnTo>
                  <a:pt x="48006" y="625643"/>
                </a:lnTo>
                <a:lnTo>
                  <a:pt x="48006" y="595884"/>
                </a:lnTo>
                <a:lnTo>
                  <a:pt x="50292" y="592836"/>
                </a:lnTo>
                <a:lnTo>
                  <a:pt x="60824" y="585817"/>
                </a:lnTo>
                <a:close/>
              </a:path>
              <a:path w="946150" h="631825">
                <a:moveTo>
                  <a:pt x="66025" y="593526"/>
                </a:moveTo>
                <a:lnTo>
                  <a:pt x="60824" y="585817"/>
                </a:lnTo>
                <a:lnTo>
                  <a:pt x="50292" y="592836"/>
                </a:lnTo>
                <a:lnTo>
                  <a:pt x="48006" y="595884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025" y="593526"/>
                </a:lnTo>
                <a:close/>
              </a:path>
              <a:path w="946150" h="631825">
                <a:moveTo>
                  <a:pt x="84581" y="621030"/>
                </a:moveTo>
                <a:lnTo>
                  <a:pt x="66025" y="593526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006" y="595884"/>
                </a:lnTo>
                <a:lnTo>
                  <a:pt x="48006" y="625643"/>
                </a:lnTo>
                <a:lnTo>
                  <a:pt x="84581" y="621030"/>
                </a:lnTo>
                <a:close/>
              </a:path>
              <a:path w="946150" h="631825">
                <a:moveTo>
                  <a:pt x="945642" y="5334"/>
                </a:moveTo>
                <a:lnTo>
                  <a:pt x="944880" y="2286"/>
                </a:lnTo>
                <a:lnTo>
                  <a:pt x="941832" y="0"/>
                </a:lnTo>
                <a:lnTo>
                  <a:pt x="938784" y="762"/>
                </a:lnTo>
                <a:lnTo>
                  <a:pt x="60824" y="585817"/>
                </a:lnTo>
                <a:lnTo>
                  <a:pt x="66025" y="593526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376813" y="2763773"/>
            <a:ext cx="1964055" cy="622300"/>
          </a:xfrm>
          <a:custGeom>
            <a:avLst/>
            <a:gdLst/>
            <a:ahLst/>
            <a:cxnLst/>
            <a:rect l="l" t="t" r="r" b="b"/>
            <a:pathLst>
              <a:path w="1964054" h="622300">
                <a:moveTo>
                  <a:pt x="1892248" y="580762"/>
                </a:moveTo>
                <a:lnTo>
                  <a:pt x="6096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1889526" y="589773"/>
                </a:lnTo>
                <a:lnTo>
                  <a:pt x="1892248" y="580762"/>
                </a:lnTo>
                <a:close/>
              </a:path>
              <a:path w="1964054" h="622300">
                <a:moveTo>
                  <a:pt x="1907286" y="617303"/>
                </a:moveTo>
                <a:lnTo>
                  <a:pt x="1907286" y="590549"/>
                </a:lnTo>
                <a:lnTo>
                  <a:pt x="1905000" y="593597"/>
                </a:lnTo>
                <a:lnTo>
                  <a:pt x="1901952" y="593597"/>
                </a:lnTo>
                <a:lnTo>
                  <a:pt x="1889526" y="589773"/>
                </a:lnTo>
                <a:lnTo>
                  <a:pt x="1879854" y="621791"/>
                </a:lnTo>
                <a:lnTo>
                  <a:pt x="1907286" y="617303"/>
                </a:lnTo>
                <a:close/>
              </a:path>
              <a:path w="1964054" h="622300">
                <a:moveTo>
                  <a:pt x="1907286" y="590549"/>
                </a:moveTo>
                <a:lnTo>
                  <a:pt x="1907286" y="586740"/>
                </a:lnTo>
                <a:lnTo>
                  <a:pt x="1904238" y="584454"/>
                </a:lnTo>
                <a:lnTo>
                  <a:pt x="1892248" y="580762"/>
                </a:lnTo>
                <a:lnTo>
                  <a:pt x="1889526" y="589773"/>
                </a:lnTo>
                <a:lnTo>
                  <a:pt x="1901952" y="593597"/>
                </a:lnTo>
                <a:lnTo>
                  <a:pt x="1905000" y="593597"/>
                </a:lnTo>
                <a:lnTo>
                  <a:pt x="1907286" y="590549"/>
                </a:lnTo>
                <a:close/>
              </a:path>
              <a:path w="1964054" h="622300">
                <a:moveTo>
                  <a:pt x="1963674" y="608076"/>
                </a:moveTo>
                <a:lnTo>
                  <a:pt x="1901952" y="548640"/>
                </a:lnTo>
                <a:lnTo>
                  <a:pt x="1892248" y="580762"/>
                </a:lnTo>
                <a:lnTo>
                  <a:pt x="1904238" y="584454"/>
                </a:lnTo>
                <a:lnTo>
                  <a:pt x="1907286" y="586740"/>
                </a:lnTo>
                <a:lnTo>
                  <a:pt x="1907286" y="617303"/>
                </a:lnTo>
                <a:lnTo>
                  <a:pt x="1963674" y="6080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59243" y="4182617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765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81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064143" y="5151120"/>
            <a:ext cx="1871980" cy="76200"/>
          </a:xfrm>
          <a:custGeom>
            <a:avLst/>
            <a:gdLst/>
            <a:ahLst/>
            <a:cxnLst/>
            <a:rect l="l" t="t" r="r" b="b"/>
            <a:pathLst>
              <a:path w="1871979" h="76200">
                <a:moveTo>
                  <a:pt x="1812798" y="38099"/>
                </a:moveTo>
                <a:lnTo>
                  <a:pt x="1811274" y="35051"/>
                </a:lnTo>
                <a:lnTo>
                  <a:pt x="180822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1808226" y="42671"/>
                </a:lnTo>
                <a:lnTo>
                  <a:pt x="1811274" y="41909"/>
                </a:lnTo>
                <a:lnTo>
                  <a:pt x="1812798" y="38099"/>
                </a:lnTo>
                <a:close/>
              </a:path>
              <a:path w="1871979" h="76200">
                <a:moveTo>
                  <a:pt x="1871472" y="38099"/>
                </a:moveTo>
                <a:lnTo>
                  <a:pt x="1795272" y="0"/>
                </a:lnTo>
                <a:lnTo>
                  <a:pt x="1795272" y="33527"/>
                </a:lnTo>
                <a:lnTo>
                  <a:pt x="1808226" y="33527"/>
                </a:lnTo>
                <a:lnTo>
                  <a:pt x="1811274" y="35051"/>
                </a:lnTo>
                <a:lnTo>
                  <a:pt x="1812798" y="38099"/>
                </a:lnTo>
                <a:lnTo>
                  <a:pt x="1812798" y="67436"/>
                </a:lnTo>
                <a:lnTo>
                  <a:pt x="1871472" y="38099"/>
                </a:lnTo>
                <a:close/>
              </a:path>
              <a:path w="1871979" h="76200">
                <a:moveTo>
                  <a:pt x="1812798" y="67436"/>
                </a:moveTo>
                <a:lnTo>
                  <a:pt x="1812798" y="38099"/>
                </a:lnTo>
                <a:lnTo>
                  <a:pt x="1811274" y="41909"/>
                </a:lnTo>
                <a:lnTo>
                  <a:pt x="1808226" y="42671"/>
                </a:lnTo>
                <a:lnTo>
                  <a:pt x="1795272" y="42671"/>
                </a:lnTo>
                <a:lnTo>
                  <a:pt x="1795272" y="76199"/>
                </a:lnTo>
                <a:lnTo>
                  <a:pt x="1812798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048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340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6450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035943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5213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8009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508877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100"/>
                </a:moveTo>
                <a:lnTo>
                  <a:pt x="322326" y="34290"/>
                </a:lnTo>
                <a:lnTo>
                  <a:pt x="319278" y="32766"/>
                </a:lnTo>
                <a:lnTo>
                  <a:pt x="4572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19278" y="42672"/>
                </a:lnTo>
                <a:lnTo>
                  <a:pt x="322326" y="41148"/>
                </a:lnTo>
                <a:lnTo>
                  <a:pt x="323850" y="38100"/>
                </a:lnTo>
                <a:close/>
              </a:path>
              <a:path w="382904" h="76200">
                <a:moveTo>
                  <a:pt x="382524" y="38100"/>
                </a:moveTo>
                <a:lnTo>
                  <a:pt x="306324" y="0"/>
                </a:lnTo>
                <a:lnTo>
                  <a:pt x="306324" y="32766"/>
                </a:lnTo>
                <a:lnTo>
                  <a:pt x="319278" y="32766"/>
                </a:lnTo>
                <a:lnTo>
                  <a:pt x="322326" y="34290"/>
                </a:lnTo>
                <a:lnTo>
                  <a:pt x="323850" y="38100"/>
                </a:lnTo>
                <a:lnTo>
                  <a:pt x="323850" y="67437"/>
                </a:lnTo>
                <a:lnTo>
                  <a:pt x="382524" y="38100"/>
                </a:lnTo>
                <a:close/>
              </a:path>
              <a:path w="382904" h="76200">
                <a:moveTo>
                  <a:pt x="323850" y="67437"/>
                </a:moveTo>
                <a:lnTo>
                  <a:pt x="323850" y="38100"/>
                </a:lnTo>
                <a:lnTo>
                  <a:pt x="322326" y="41148"/>
                </a:lnTo>
                <a:lnTo>
                  <a:pt x="319278" y="42672"/>
                </a:lnTo>
                <a:lnTo>
                  <a:pt x="306324" y="42672"/>
                </a:lnTo>
                <a:lnTo>
                  <a:pt x="306324" y="76200"/>
                </a:lnTo>
                <a:lnTo>
                  <a:pt x="323850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0323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39">
                <a:moveTo>
                  <a:pt x="43433" y="294132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39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312025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629779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019936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100"/>
                </a:moveTo>
                <a:lnTo>
                  <a:pt x="323087" y="34290"/>
                </a:lnTo>
                <a:lnTo>
                  <a:pt x="319277" y="32766"/>
                </a:lnTo>
                <a:lnTo>
                  <a:pt x="5333" y="32766"/>
                </a:lnTo>
                <a:lnTo>
                  <a:pt x="1523" y="34290"/>
                </a:lnTo>
                <a:lnTo>
                  <a:pt x="0" y="38100"/>
                </a:lnTo>
                <a:lnTo>
                  <a:pt x="1523" y="41148"/>
                </a:lnTo>
                <a:lnTo>
                  <a:pt x="5333" y="42672"/>
                </a:lnTo>
                <a:lnTo>
                  <a:pt x="319277" y="42672"/>
                </a:lnTo>
                <a:lnTo>
                  <a:pt x="323087" y="41148"/>
                </a:lnTo>
                <a:lnTo>
                  <a:pt x="323849" y="38100"/>
                </a:lnTo>
                <a:close/>
              </a:path>
              <a:path w="382904" h="76200">
                <a:moveTo>
                  <a:pt x="382523" y="38100"/>
                </a:moveTo>
                <a:lnTo>
                  <a:pt x="306323" y="0"/>
                </a:lnTo>
                <a:lnTo>
                  <a:pt x="306323" y="32766"/>
                </a:lnTo>
                <a:lnTo>
                  <a:pt x="319277" y="32766"/>
                </a:lnTo>
                <a:lnTo>
                  <a:pt x="323087" y="34290"/>
                </a:lnTo>
                <a:lnTo>
                  <a:pt x="323849" y="38100"/>
                </a:lnTo>
                <a:lnTo>
                  <a:pt x="323849" y="67437"/>
                </a:lnTo>
                <a:lnTo>
                  <a:pt x="382523" y="38100"/>
                </a:lnTo>
                <a:close/>
              </a:path>
              <a:path w="382904" h="76200">
                <a:moveTo>
                  <a:pt x="323849" y="67437"/>
                </a:moveTo>
                <a:lnTo>
                  <a:pt x="323849" y="38100"/>
                </a:lnTo>
                <a:lnTo>
                  <a:pt x="323087" y="41148"/>
                </a:lnTo>
                <a:lnTo>
                  <a:pt x="319277" y="42672"/>
                </a:lnTo>
                <a:lnTo>
                  <a:pt x="306323" y="42672"/>
                </a:lnTo>
                <a:lnTo>
                  <a:pt x="306323" y="76200"/>
                </a:lnTo>
                <a:lnTo>
                  <a:pt x="323849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506079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784983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86191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4289" y="309372"/>
                </a:lnTo>
                <a:lnTo>
                  <a:pt x="38099" y="310896"/>
                </a:lnTo>
                <a:lnTo>
                  <a:pt x="41147" y="309372"/>
                </a:lnTo>
                <a:lnTo>
                  <a:pt x="42671" y="306324"/>
                </a:lnTo>
                <a:lnTo>
                  <a:pt x="42671" y="360426"/>
                </a:lnTo>
                <a:lnTo>
                  <a:pt x="76199" y="293370"/>
                </a:lnTo>
                <a:close/>
              </a:path>
              <a:path w="76200" h="369570">
                <a:moveTo>
                  <a:pt x="42671" y="293370"/>
                </a:moveTo>
                <a:lnTo>
                  <a:pt x="42671" y="4572"/>
                </a:lnTo>
                <a:lnTo>
                  <a:pt x="41147" y="762"/>
                </a:lnTo>
                <a:lnTo>
                  <a:pt x="38099" y="0"/>
                </a:lnTo>
                <a:lnTo>
                  <a:pt x="34289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2671" y="293370"/>
                </a:lnTo>
                <a:close/>
              </a:path>
              <a:path w="76200" h="369570">
                <a:moveTo>
                  <a:pt x="42671" y="360426"/>
                </a:moveTo>
                <a:lnTo>
                  <a:pt x="42671" y="306324"/>
                </a:lnTo>
                <a:lnTo>
                  <a:pt x="41147" y="309372"/>
                </a:lnTo>
                <a:lnTo>
                  <a:pt x="38099" y="310896"/>
                </a:lnTo>
                <a:lnTo>
                  <a:pt x="34289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2671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1034929" y="1503161"/>
            <a:ext cx="423608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删除键值为11的记录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最终状态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R="1016000" algn="r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256130" y="3424368"/>
            <a:ext cx="6629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699899" y="3430471"/>
            <a:ext cx="254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键值删除与结点合并过程示意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删除过程与合并过程完成之后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2567" y="22189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40187" y="25618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0143" y="22189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2291" y="22273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0509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8263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67541" y="25542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05205" y="2265373"/>
            <a:ext cx="254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19641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27261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37217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59365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17583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3533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54615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67513" y="33809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75133" y="37238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85089" y="33809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07237" y="33893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6621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83209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102487" y="37162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07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83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783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004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587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764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957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325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401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3501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7722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305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5482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675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4184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426087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836043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258191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71640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03416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35344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04367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911975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21931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744079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202296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520051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839329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391791" y="465734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399398" y="500024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809355" y="46573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231503" y="466572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689720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007475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326753" y="499262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124083" y="4699201"/>
            <a:ext cx="9652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  <a:tab pos="8375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000625" y="4718243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498710" y="4705282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012041" y="4711386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	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256130" y="3424368"/>
            <a:ext cx="6629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923405" y="3902202"/>
            <a:ext cx="1755775" cy="751840"/>
          </a:xfrm>
          <a:custGeom>
            <a:avLst/>
            <a:gdLst/>
            <a:ahLst/>
            <a:cxnLst/>
            <a:rect l="l" t="t" r="r" b="b"/>
            <a:pathLst>
              <a:path w="1755775" h="751839">
                <a:moveTo>
                  <a:pt x="1687306" y="711223"/>
                </a:moveTo>
                <a:lnTo>
                  <a:pt x="6096" y="0"/>
                </a:lnTo>
                <a:lnTo>
                  <a:pt x="3048" y="0"/>
                </a:lnTo>
                <a:lnTo>
                  <a:pt x="0" y="2286"/>
                </a:lnTo>
                <a:lnTo>
                  <a:pt x="0" y="6096"/>
                </a:lnTo>
                <a:lnTo>
                  <a:pt x="3048" y="8382"/>
                </a:lnTo>
                <a:lnTo>
                  <a:pt x="1683443" y="720336"/>
                </a:lnTo>
                <a:lnTo>
                  <a:pt x="1687306" y="711223"/>
                </a:lnTo>
                <a:close/>
              </a:path>
              <a:path w="1755775" h="751839">
                <a:moveTo>
                  <a:pt x="1701546" y="749379"/>
                </a:moveTo>
                <a:lnTo>
                  <a:pt x="1701546" y="723137"/>
                </a:lnTo>
                <a:lnTo>
                  <a:pt x="1699260" y="725423"/>
                </a:lnTo>
                <a:lnTo>
                  <a:pt x="1695450" y="725423"/>
                </a:lnTo>
                <a:lnTo>
                  <a:pt x="1683443" y="720336"/>
                </a:lnTo>
                <a:lnTo>
                  <a:pt x="1670304" y="751331"/>
                </a:lnTo>
                <a:lnTo>
                  <a:pt x="1701546" y="749379"/>
                </a:lnTo>
                <a:close/>
              </a:path>
              <a:path w="1755775" h="751839">
                <a:moveTo>
                  <a:pt x="1701546" y="723137"/>
                </a:moveTo>
                <a:lnTo>
                  <a:pt x="1701546" y="719327"/>
                </a:lnTo>
                <a:lnTo>
                  <a:pt x="1699260" y="716279"/>
                </a:lnTo>
                <a:lnTo>
                  <a:pt x="1687306" y="711223"/>
                </a:lnTo>
                <a:lnTo>
                  <a:pt x="1683443" y="720336"/>
                </a:lnTo>
                <a:lnTo>
                  <a:pt x="1695450" y="725423"/>
                </a:lnTo>
                <a:lnTo>
                  <a:pt x="1699260" y="725423"/>
                </a:lnTo>
                <a:lnTo>
                  <a:pt x="1701546" y="723137"/>
                </a:lnTo>
                <a:close/>
              </a:path>
              <a:path w="1755775" h="751839">
                <a:moveTo>
                  <a:pt x="1755648" y="745997"/>
                </a:moveTo>
                <a:lnTo>
                  <a:pt x="1700022" y="681227"/>
                </a:lnTo>
                <a:lnTo>
                  <a:pt x="1687306" y="711223"/>
                </a:lnTo>
                <a:lnTo>
                  <a:pt x="1699260" y="716279"/>
                </a:lnTo>
                <a:lnTo>
                  <a:pt x="1701546" y="719327"/>
                </a:lnTo>
                <a:lnTo>
                  <a:pt x="1701546" y="749379"/>
                </a:lnTo>
                <a:lnTo>
                  <a:pt x="1755648" y="74599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623189" y="3905250"/>
            <a:ext cx="592455" cy="762000"/>
          </a:xfrm>
          <a:custGeom>
            <a:avLst/>
            <a:gdLst/>
            <a:ahLst/>
            <a:cxnLst/>
            <a:rect l="l" t="t" r="r" b="b"/>
            <a:pathLst>
              <a:path w="592454" h="762000">
                <a:moveTo>
                  <a:pt x="549084" y="698429"/>
                </a:moveTo>
                <a:lnTo>
                  <a:pt x="8381" y="1524"/>
                </a:lnTo>
                <a:lnTo>
                  <a:pt x="5333" y="0"/>
                </a:lnTo>
                <a:lnTo>
                  <a:pt x="1523" y="762"/>
                </a:lnTo>
                <a:lnTo>
                  <a:pt x="0" y="3810"/>
                </a:lnTo>
                <a:lnTo>
                  <a:pt x="761" y="7620"/>
                </a:lnTo>
                <a:lnTo>
                  <a:pt x="541361" y="704393"/>
                </a:lnTo>
                <a:lnTo>
                  <a:pt x="549084" y="698429"/>
                </a:lnTo>
                <a:close/>
              </a:path>
              <a:path w="592454" h="762000">
                <a:moveTo>
                  <a:pt x="557783" y="745364"/>
                </a:moveTo>
                <a:lnTo>
                  <a:pt x="557783" y="712470"/>
                </a:lnTo>
                <a:lnTo>
                  <a:pt x="556259" y="715518"/>
                </a:lnTo>
                <a:lnTo>
                  <a:pt x="552449" y="716280"/>
                </a:lnTo>
                <a:lnTo>
                  <a:pt x="549401" y="714756"/>
                </a:lnTo>
                <a:lnTo>
                  <a:pt x="541361" y="704393"/>
                </a:lnTo>
                <a:lnTo>
                  <a:pt x="515111" y="724662"/>
                </a:lnTo>
                <a:lnTo>
                  <a:pt x="557783" y="745364"/>
                </a:lnTo>
                <a:close/>
              </a:path>
              <a:path w="592454" h="762000">
                <a:moveTo>
                  <a:pt x="557783" y="712470"/>
                </a:moveTo>
                <a:lnTo>
                  <a:pt x="557021" y="708660"/>
                </a:lnTo>
                <a:lnTo>
                  <a:pt x="549084" y="698429"/>
                </a:lnTo>
                <a:lnTo>
                  <a:pt x="541361" y="704393"/>
                </a:lnTo>
                <a:lnTo>
                  <a:pt x="549401" y="714756"/>
                </a:lnTo>
                <a:lnTo>
                  <a:pt x="552449" y="716280"/>
                </a:lnTo>
                <a:lnTo>
                  <a:pt x="556259" y="715518"/>
                </a:lnTo>
                <a:lnTo>
                  <a:pt x="557783" y="712470"/>
                </a:lnTo>
                <a:close/>
              </a:path>
              <a:path w="592454" h="762000">
                <a:moveTo>
                  <a:pt x="592073" y="762000"/>
                </a:moveTo>
                <a:lnTo>
                  <a:pt x="575309" y="678180"/>
                </a:lnTo>
                <a:lnTo>
                  <a:pt x="549084" y="698429"/>
                </a:lnTo>
                <a:lnTo>
                  <a:pt x="557021" y="708660"/>
                </a:lnTo>
                <a:lnTo>
                  <a:pt x="557783" y="712470"/>
                </a:lnTo>
                <a:lnTo>
                  <a:pt x="557783" y="745364"/>
                </a:lnTo>
                <a:lnTo>
                  <a:pt x="592073" y="76200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752985" y="3928871"/>
            <a:ext cx="552450" cy="719455"/>
          </a:xfrm>
          <a:custGeom>
            <a:avLst/>
            <a:gdLst/>
            <a:ahLst/>
            <a:cxnLst/>
            <a:rect l="l" t="t" r="r" b="b"/>
            <a:pathLst>
              <a:path w="552450" h="719454">
                <a:moveTo>
                  <a:pt x="42767" y="655916"/>
                </a:moveTo>
                <a:lnTo>
                  <a:pt x="16001" y="635508"/>
                </a:lnTo>
                <a:lnTo>
                  <a:pt x="0" y="719328"/>
                </a:lnTo>
                <a:lnTo>
                  <a:pt x="34289" y="702692"/>
                </a:lnTo>
                <a:lnTo>
                  <a:pt x="34289" y="669036"/>
                </a:lnTo>
                <a:lnTo>
                  <a:pt x="35051" y="665988"/>
                </a:lnTo>
                <a:lnTo>
                  <a:pt x="42767" y="655916"/>
                </a:lnTo>
                <a:close/>
              </a:path>
              <a:path w="552450" h="719454">
                <a:moveTo>
                  <a:pt x="50162" y="661555"/>
                </a:moveTo>
                <a:lnTo>
                  <a:pt x="42767" y="655916"/>
                </a:lnTo>
                <a:lnTo>
                  <a:pt x="35051" y="665988"/>
                </a:lnTo>
                <a:lnTo>
                  <a:pt x="34289" y="669036"/>
                </a:lnTo>
                <a:lnTo>
                  <a:pt x="35814" y="672084"/>
                </a:lnTo>
                <a:lnTo>
                  <a:pt x="39623" y="673608"/>
                </a:lnTo>
                <a:lnTo>
                  <a:pt x="42671" y="671322"/>
                </a:lnTo>
                <a:lnTo>
                  <a:pt x="50162" y="661555"/>
                </a:lnTo>
                <a:close/>
              </a:path>
              <a:path w="552450" h="719454">
                <a:moveTo>
                  <a:pt x="76961" y="681990"/>
                </a:moveTo>
                <a:lnTo>
                  <a:pt x="50162" y="661555"/>
                </a:lnTo>
                <a:lnTo>
                  <a:pt x="42671" y="671322"/>
                </a:lnTo>
                <a:lnTo>
                  <a:pt x="39623" y="673608"/>
                </a:lnTo>
                <a:lnTo>
                  <a:pt x="35814" y="672084"/>
                </a:lnTo>
                <a:lnTo>
                  <a:pt x="34289" y="669036"/>
                </a:lnTo>
                <a:lnTo>
                  <a:pt x="34289" y="702692"/>
                </a:lnTo>
                <a:lnTo>
                  <a:pt x="76961" y="681990"/>
                </a:lnTo>
                <a:close/>
              </a:path>
              <a:path w="552450" h="719454">
                <a:moveTo>
                  <a:pt x="552450" y="3810"/>
                </a:moveTo>
                <a:lnTo>
                  <a:pt x="550926" y="762"/>
                </a:lnTo>
                <a:lnTo>
                  <a:pt x="547116" y="0"/>
                </a:lnTo>
                <a:lnTo>
                  <a:pt x="544068" y="1524"/>
                </a:lnTo>
                <a:lnTo>
                  <a:pt x="42767" y="655916"/>
                </a:lnTo>
                <a:lnTo>
                  <a:pt x="50162" y="661555"/>
                </a:lnTo>
                <a:lnTo>
                  <a:pt x="551688" y="7620"/>
                </a:lnTo>
                <a:lnTo>
                  <a:pt x="552450" y="381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069221" y="3899153"/>
            <a:ext cx="1455420" cy="749300"/>
          </a:xfrm>
          <a:custGeom>
            <a:avLst/>
            <a:gdLst/>
            <a:ahLst/>
            <a:cxnLst/>
            <a:rect l="l" t="t" r="r" b="b"/>
            <a:pathLst>
              <a:path w="1455420" h="749300">
                <a:moveTo>
                  <a:pt x="1389874" y="709646"/>
                </a:moveTo>
                <a:lnTo>
                  <a:pt x="6857" y="0"/>
                </a:lnTo>
                <a:lnTo>
                  <a:pt x="3047" y="0"/>
                </a:lnTo>
                <a:lnTo>
                  <a:pt x="0" y="2286"/>
                </a:lnTo>
                <a:lnTo>
                  <a:pt x="0" y="6096"/>
                </a:lnTo>
                <a:lnTo>
                  <a:pt x="2285" y="8382"/>
                </a:lnTo>
                <a:lnTo>
                  <a:pt x="1385452" y="718105"/>
                </a:lnTo>
                <a:lnTo>
                  <a:pt x="1389874" y="709646"/>
                </a:lnTo>
                <a:close/>
              </a:path>
              <a:path w="1455420" h="749300">
                <a:moveTo>
                  <a:pt x="1403604" y="748120"/>
                </a:moveTo>
                <a:lnTo>
                  <a:pt x="1403604" y="718565"/>
                </a:lnTo>
                <a:lnTo>
                  <a:pt x="1402842" y="721613"/>
                </a:lnTo>
                <a:lnTo>
                  <a:pt x="1400555" y="724661"/>
                </a:lnTo>
                <a:lnTo>
                  <a:pt x="1396745" y="723899"/>
                </a:lnTo>
                <a:lnTo>
                  <a:pt x="1385452" y="718105"/>
                </a:lnTo>
                <a:lnTo>
                  <a:pt x="1370076" y="747521"/>
                </a:lnTo>
                <a:lnTo>
                  <a:pt x="1403604" y="748120"/>
                </a:lnTo>
                <a:close/>
              </a:path>
              <a:path w="1455420" h="749300">
                <a:moveTo>
                  <a:pt x="1403604" y="718565"/>
                </a:moveTo>
                <a:lnTo>
                  <a:pt x="1401317" y="715518"/>
                </a:lnTo>
                <a:lnTo>
                  <a:pt x="1389874" y="709646"/>
                </a:lnTo>
                <a:lnTo>
                  <a:pt x="1385452" y="718105"/>
                </a:lnTo>
                <a:lnTo>
                  <a:pt x="1396745" y="723899"/>
                </a:lnTo>
                <a:lnTo>
                  <a:pt x="1400555" y="724661"/>
                </a:lnTo>
                <a:lnTo>
                  <a:pt x="1402842" y="721613"/>
                </a:lnTo>
                <a:lnTo>
                  <a:pt x="1403604" y="718565"/>
                </a:lnTo>
                <a:close/>
              </a:path>
              <a:path w="1455420" h="749300">
                <a:moveTo>
                  <a:pt x="1455420" y="749045"/>
                </a:moveTo>
                <a:lnTo>
                  <a:pt x="1405127" y="680465"/>
                </a:lnTo>
                <a:lnTo>
                  <a:pt x="1389874" y="709646"/>
                </a:lnTo>
                <a:lnTo>
                  <a:pt x="1401317" y="715518"/>
                </a:lnTo>
                <a:lnTo>
                  <a:pt x="1403604" y="718565"/>
                </a:lnTo>
                <a:lnTo>
                  <a:pt x="1403604" y="748120"/>
                </a:lnTo>
                <a:lnTo>
                  <a:pt x="1455420" y="74904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41589" y="3944873"/>
            <a:ext cx="1351280" cy="709930"/>
          </a:xfrm>
          <a:custGeom>
            <a:avLst/>
            <a:gdLst/>
            <a:ahLst/>
            <a:cxnLst/>
            <a:rect l="l" t="t" r="r" b="b"/>
            <a:pathLst>
              <a:path w="1351280" h="709929">
                <a:moveTo>
                  <a:pt x="65335" y="670008"/>
                </a:moveTo>
                <a:lnTo>
                  <a:pt x="49530" y="640080"/>
                </a:lnTo>
                <a:lnTo>
                  <a:pt x="0" y="709422"/>
                </a:lnTo>
                <a:lnTo>
                  <a:pt x="51815" y="708496"/>
                </a:lnTo>
                <a:lnTo>
                  <a:pt x="51815" y="678180"/>
                </a:lnTo>
                <a:lnTo>
                  <a:pt x="54102" y="675894"/>
                </a:lnTo>
                <a:lnTo>
                  <a:pt x="65335" y="670008"/>
                </a:lnTo>
                <a:close/>
              </a:path>
              <a:path w="1351280" h="709929">
                <a:moveTo>
                  <a:pt x="69795" y="678455"/>
                </a:moveTo>
                <a:lnTo>
                  <a:pt x="65335" y="670008"/>
                </a:lnTo>
                <a:lnTo>
                  <a:pt x="54102" y="675894"/>
                </a:lnTo>
                <a:lnTo>
                  <a:pt x="51815" y="678180"/>
                </a:lnTo>
                <a:lnTo>
                  <a:pt x="51815" y="681990"/>
                </a:lnTo>
                <a:lnTo>
                  <a:pt x="54864" y="684276"/>
                </a:lnTo>
                <a:lnTo>
                  <a:pt x="58674" y="684276"/>
                </a:lnTo>
                <a:lnTo>
                  <a:pt x="69795" y="678455"/>
                </a:lnTo>
                <a:close/>
              </a:path>
              <a:path w="1351280" h="709929">
                <a:moveTo>
                  <a:pt x="85343" y="707898"/>
                </a:moveTo>
                <a:lnTo>
                  <a:pt x="69795" y="678455"/>
                </a:lnTo>
                <a:lnTo>
                  <a:pt x="58674" y="684276"/>
                </a:lnTo>
                <a:lnTo>
                  <a:pt x="54864" y="684276"/>
                </a:lnTo>
                <a:lnTo>
                  <a:pt x="51815" y="681990"/>
                </a:lnTo>
                <a:lnTo>
                  <a:pt x="51815" y="708496"/>
                </a:lnTo>
                <a:lnTo>
                  <a:pt x="85343" y="707898"/>
                </a:lnTo>
                <a:close/>
              </a:path>
              <a:path w="1351280" h="709929">
                <a:moveTo>
                  <a:pt x="1351026" y="6096"/>
                </a:moveTo>
                <a:lnTo>
                  <a:pt x="1350264" y="2286"/>
                </a:lnTo>
                <a:lnTo>
                  <a:pt x="1347978" y="0"/>
                </a:lnTo>
                <a:lnTo>
                  <a:pt x="1344168" y="0"/>
                </a:lnTo>
                <a:lnTo>
                  <a:pt x="65335" y="670008"/>
                </a:lnTo>
                <a:lnTo>
                  <a:pt x="69795" y="678455"/>
                </a:lnTo>
                <a:lnTo>
                  <a:pt x="1348740" y="9144"/>
                </a:lnTo>
                <a:lnTo>
                  <a:pt x="1351026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113417" y="2747772"/>
            <a:ext cx="946150" cy="631825"/>
          </a:xfrm>
          <a:custGeom>
            <a:avLst/>
            <a:gdLst/>
            <a:ahLst/>
            <a:cxnLst/>
            <a:rect l="l" t="t" r="r" b="b"/>
            <a:pathLst>
              <a:path w="946150" h="631825">
                <a:moveTo>
                  <a:pt x="60824" y="585817"/>
                </a:moveTo>
                <a:lnTo>
                  <a:pt x="41909" y="557784"/>
                </a:lnTo>
                <a:lnTo>
                  <a:pt x="0" y="631698"/>
                </a:lnTo>
                <a:lnTo>
                  <a:pt x="48006" y="625643"/>
                </a:lnTo>
                <a:lnTo>
                  <a:pt x="48006" y="595884"/>
                </a:lnTo>
                <a:lnTo>
                  <a:pt x="50292" y="592836"/>
                </a:lnTo>
                <a:lnTo>
                  <a:pt x="60824" y="585817"/>
                </a:lnTo>
                <a:close/>
              </a:path>
              <a:path w="946150" h="631825">
                <a:moveTo>
                  <a:pt x="66025" y="593526"/>
                </a:moveTo>
                <a:lnTo>
                  <a:pt x="60824" y="585817"/>
                </a:lnTo>
                <a:lnTo>
                  <a:pt x="50292" y="592836"/>
                </a:lnTo>
                <a:lnTo>
                  <a:pt x="48006" y="595884"/>
                </a:lnTo>
                <a:lnTo>
                  <a:pt x="48768" y="598932"/>
                </a:lnTo>
                <a:lnTo>
                  <a:pt x="51815" y="601218"/>
                </a:lnTo>
                <a:lnTo>
                  <a:pt x="55626" y="600456"/>
                </a:lnTo>
                <a:lnTo>
                  <a:pt x="66025" y="593526"/>
                </a:lnTo>
                <a:close/>
              </a:path>
              <a:path w="946150" h="631825">
                <a:moveTo>
                  <a:pt x="84581" y="621030"/>
                </a:moveTo>
                <a:lnTo>
                  <a:pt x="66025" y="593526"/>
                </a:lnTo>
                <a:lnTo>
                  <a:pt x="55626" y="600456"/>
                </a:lnTo>
                <a:lnTo>
                  <a:pt x="51815" y="601218"/>
                </a:lnTo>
                <a:lnTo>
                  <a:pt x="48768" y="598932"/>
                </a:lnTo>
                <a:lnTo>
                  <a:pt x="48006" y="595884"/>
                </a:lnTo>
                <a:lnTo>
                  <a:pt x="48006" y="625643"/>
                </a:lnTo>
                <a:lnTo>
                  <a:pt x="84581" y="621030"/>
                </a:lnTo>
                <a:close/>
              </a:path>
              <a:path w="946150" h="631825">
                <a:moveTo>
                  <a:pt x="945642" y="5334"/>
                </a:moveTo>
                <a:lnTo>
                  <a:pt x="944880" y="2286"/>
                </a:lnTo>
                <a:lnTo>
                  <a:pt x="941832" y="0"/>
                </a:lnTo>
                <a:lnTo>
                  <a:pt x="938784" y="762"/>
                </a:lnTo>
                <a:lnTo>
                  <a:pt x="60824" y="585817"/>
                </a:lnTo>
                <a:lnTo>
                  <a:pt x="66025" y="593526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376813" y="2763773"/>
            <a:ext cx="1964055" cy="622300"/>
          </a:xfrm>
          <a:custGeom>
            <a:avLst/>
            <a:gdLst/>
            <a:ahLst/>
            <a:cxnLst/>
            <a:rect l="l" t="t" r="r" b="b"/>
            <a:pathLst>
              <a:path w="1964054" h="622300">
                <a:moveTo>
                  <a:pt x="1892248" y="580762"/>
                </a:moveTo>
                <a:lnTo>
                  <a:pt x="6096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1889526" y="589773"/>
                </a:lnTo>
                <a:lnTo>
                  <a:pt x="1892248" y="580762"/>
                </a:lnTo>
                <a:close/>
              </a:path>
              <a:path w="1964054" h="622300">
                <a:moveTo>
                  <a:pt x="1907286" y="617303"/>
                </a:moveTo>
                <a:lnTo>
                  <a:pt x="1907286" y="590549"/>
                </a:lnTo>
                <a:lnTo>
                  <a:pt x="1905000" y="593597"/>
                </a:lnTo>
                <a:lnTo>
                  <a:pt x="1901952" y="593597"/>
                </a:lnTo>
                <a:lnTo>
                  <a:pt x="1889526" y="589773"/>
                </a:lnTo>
                <a:lnTo>
                  <a:pt x="1879854" y="621791"/>
                </a:lnTo>
                <a:lnTo>
                  <a:pt x="1907286" y="617303"/>
                </a:lnTo>
                <a:close/>
              </a:path>
              <a:path w="1964054" h="622300">
                <a:moveTo>
                  <a:pt x="1907286" y="590549"/>
                </a:moveTo>
                <a:lnTo>
                  <a:pt x="1907286" y="586740"/>
                </a:lnTo>
                <a:lnTo>
                  <a:pt x="1904238" y="584454"/>
                </a:lnTo>
                <a:lnTo>
                  <a:pt x="1892248" y="580762"/>
                </a:lnTo>
                <a:lnTo>
                  <a:pt x="1889526" y="589773"/>
                </a:lnTo>
                <a:lnTo>
                  <a:pt x="1901952" y="593597"/>
                </a:lnTo>
                <a:lnTo>
                  <a:pt x="1905000" y="593597"/>
                </a:lnTo>
                <a:lnTo>
                  <a:pt x="1907286" y="590549"/>
                </a:lnTo>
                <a:close/>
              </a:path>
              <a:path w="1964054" h="622300">
                <a:moveTo>
                  <a:pt x="1963674" y="608076"/>
                </a:moveTo>
                <a:lnTo>
                  <a:pt x="1901952" y="548640"/>
                </a:lnTo>
                <a:lnTo>
                  <a:pt x="1892248" y="580762"/>
                </a:lnTo>
                <a:lnTo>
                  <a:pt x="1904238" y="584454"/>
                </a:lnTo>
                <a:lnTo>
                  <a:pt x="1907286" y="586740"/>
                </a:lnTo>
                <a:lnTo>
                  <a:pt x="1907286" y="617303"/>
                </a:lnTo>
                <a:lnTo>
                  <a:pt x="1963674" y="6080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59243" y="4182617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765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81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064143" y="5151120"/>
            <a:ext cx="1871980" cy="76200"/>
          </a:xfrm>
          <a:custGeom>
            <a:avLst/>
            <a:gdLst/>
            <a:ahLst/>
            <a:cxnLst/>
            <a:rect l="l" t="t" r="r" b="b"/>
            <a:pathLst>
              <a:path w="1871979" h="76200">
                <a:moveTo>
                  <a:pt x="1812798" y="38099"/>
                </a:moveTo>
                <a:lnTo>
                  <a:pt x="1811274" y="35051"/>
                </a:lnTo>
                <a:lnTo>
                  <a:pt x="180822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1808226" y="42671"/>
                </a:lnTo>
                <a:lnTo>
                  <a:pt x="1811274" y="41909"/>
                </a:lnTo>
                <a:lnTo>
                  <a:pt x="1812798" y="38099"/>
                </a:lnTo>
                <a:close/>
              </a:path>
              <a:path w="1871979" h="76200">
                <a:moveTo>
                  <a:pt x="1871472" y="38099"/>
                </a:moveTo>
                <a:lnTo>
                  <a:pt x="1795272" y="0"/>
                </a:lnTo>
                <a:lnTo>
                  <a:pt x="1795272" y="33527"/>
                </a:lnTo>
                <a:lnTo>
                  <a:pt x="1808226" y="33527"/>
                </a:lnTo>
                <a:lnTo>
                  <a:pt x="1811274" y="35051"/>
                </a:lnTo>
                <a:lnTo>
                  <a:pt x="1812798" y="38099"/>
                </a:lnTo>
                <a:lnTo>
                  <a:pt x="1812798" y="67436"/>
                </a:lnTo>
                <a:lnTo>
                  <a:pt x="1871472" y="38099"/>
                </a:lnTo>
                <a:close/>
              </a:path>
              <a:path w="1871979" h="76200">
                <a:moveTo>
                  <a:pt x="1812798" y="67436"/>
                </a:moveTo>
                <a:lnTo>
                  <a:pt x="1812798" y="38099"/>
                </a:lnTo>
                <a:lnTo>
                  <a:pt x="1811274" y="41909"/>
                </a:lnTo>
                <a:lnTo>
                  <a:pt x="1808226" y="42671"/>
                </a:lnTo>
                <a:lnTo>
                  <a:pt x="1795272" y="42671"/>
                </a:lnTo>
                <a:lnTo>
                  <a:pt x="1795272" y="76199"/>
                </a:lnTo>
                <a:lnTo>
                  <a:pt x="1812798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0483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3402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6450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035943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521337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800991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508877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100"/>
                </a:moveTo>
                <a:lnTo>
                  <a:pt x="322326" y="34290"/>
                </a:lnTo>
                <a:lnTo>
                  <a:pt x="319278" y="32766"/>
                </a:lnTo>
                <a:lnTo>
                  <a:pt x="4572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319278" y="42672"/>
                </a:lnTo>
                <a:lnTo>
                  <a:pt x="322326" y="41148"/>
                </a:lnTo>
                <a:lnTo>
                  <a:pt x="323850" y="38100"/>
                </a:lnTo>
                <a:close/>
              </a:path>
              <a:path w="382904" h="76200">
                <a:moveTo>
                  <a:pt x="382524" y="38100"/>
                </a:moveTo>
                <a:lnTo>
                  <a:pt x="306324" y="0"/>
                </a:lnTo>
                <a:lnTo>
                  <a:pt x="306324" y="32766"/>
                </a:lnTo>
                <a:lnTo>
                  <a:pt x="319278" y="32766"/>
                </a:lnTo>
                <a:lnTo>
                  <a:pt x="322326" y="34290"/>
                </a:lnTo>
                <a:lnTo>
                  <a:pt x="323850" y="38100"/>
                </a:lnTo>
                <a:lnTo>
                  <a:pt x="323850" y="67437"/>
                </a:lnTo>
                <a:lnTo>
                  <a:pt x="382524" y="38100"/>
                </a:lnTo>
                <a:close/>
              </a:path>
              <a:path w="382904" h="76200">
                <a:moveTo>
                  <a:pt x="323850" y="67437"/>
                </a:moveTo>
                <a:lnTo>
                  <a:pt x="323850" y="38100"/>
                </a:lnTo>
                <a:lnTo>
                  <a:pt x="322326" y="41148"/>
                </a:lnTo>
                <a:lnTo>
                  <a:pt x="319278" y="42672"/>
                </a:lnTo>
                <a:lnTo>
                  <a:pt x="306324" y="42672"/>
                </a:lnTo>
                <a:lnTo>
                  <a:pt x="306324" y="76200"/>
                </a:lnTo>
                <a:lnTo>
                  <a:pt x="323850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032383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39">
                <a:moveTo>
                  <a:pt x="43433" y="294132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39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312025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1658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1658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629779" y="5211317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019936" y="51640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100"/>
                </a:moveTo>
                <a:lnTo>
                  <a:pt x="323087" y="34290"/>
                </a:lnTo>
                <a:lnTo>
                  <a:pt x="319277" y="32766"/>
                </a:lnTo>
                <a:lnTo>
                  <a:pt x="5333" y="32766"/>
                </a:lnTo>
                <a:lnTo>
                  <a:pt x="1523" y="34290"/>
                </a:lnTo>
                <a:lnTo>
                  <a:pt x="0" y="38100"/>
                </a:lnTo>
                <a:lnTo>
                  <a:pt x="1523" y="41148"/>
                </a:lnTo>
                <a:lnTo>
                  <a:pt x="5333" y="42672"/>
                </a:lnTo>
                <a:lnTo>
                  <a:pt x="319277" y="42672"/>
                </a:lnTo>
                <a:lnTo>
                  <a:pt x="323087" y="41148"/>
                </a:lnTo>
                <a:lnTo>
                  <a:pt x="323849" y="38100"/>
                </a:lnTo>
                <a:close/>
              </a:path>
              <a:path w="382904" h="76200">
                <a:moveTo>
                  <a:pt x="382523" y="38100"/>
                </a:moveTo>
                <a:lnTo>
                  <a:pt x="306323" y="0"/>
                </a:lnTo>
                <a:lnTo>
                  <a:pt x="306323" y="32766"/>
                </a:lnTo>
                <a:lnTo>
                  <a:pt x="319277" y="32766"/>
                </a:lnTo>
                <a:lnTo>
                  <a:pt x="323087" y="34290"/>
                </a:lnTo>
                <a:lnTo>
                  <a:pt x="323849" y="38100"/>
                </a:lnTo>
                <a:lnTo>
                  <a:pt x="323849" y="67437"/>
                </a:lnTo>
                <a:lnTo>
                  <a:pt x="382523" y="38100"/>
                </a:lnTo>
                <a:close/>
              </a:path>
              <a:path w="382904" h="76200">
                <a:moveTo>
                  <a:pt x="323849" y="67437"/>
                </a:moveTo>
                <a:lnTo>
                  <a:pt x="323849" y="38100"/>
                </a:lnTo>
                <a:lnTo>
                  <a:pt x="323087" y="41148"/>
                </a:lnTo>
                <a:lnTo>
                  <a:pt x="319277" y="42672"/>
                </a:lnTo>
                <a:lnTo>
                  <a:pt x="306323" y="42672"/>
                </a:lnTo>
                <a:lnTo>
                  <a:pt x="306323" y="76200"/>
                </a:lnTo>
                <a:lnTo>
                  <a:pt x="323849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506079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762"/>
                </a:lnTo>
                <a:lnTo>
                  <a:pt x="38100" y="0"/>
                </a:lnTo>
                <a:lnTo>
                  <a:pt x="34290" y="762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784983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686191" y="5199126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4289" y="309372"/>
                </a:lnTo>
                <a:lnTo>
                  <a:pt x="38099" y="310896"/>
                </a:lnTo>
                <a:lnTo>
                  <a:pt x="41147" y="309372"/>
                </a:lnTo>
                <a:lnTo>
                  <a:pt x="42671" y="306324"/>
                </a:lnTo>
                <a:lnTo>
                  <a:pt x="42671" y="360426"/>
                </a:lnTo>
                <a:lnTo>
                  <a:pt x="76199" y="293370"/>
                </a:lnTo>
                <a:close/>
              </a:path>
              <a:path w="76200" h="369570">
                <a:moveTo>
                  <a:pt x="42671" y="293370"/>
                </a:moveTo>
                <a:lnTo>
                  <a:pt x="42671" y="4572"/>
                </a:lnTo>
                <a:lnTo>
                  <a:pt x="41147" y="762"/>
                </a:lnTo>
                <a:lnTo>
                  <a:pt x="38099" y="0"/>
                </a:lnTo>
                <a:lnTo>
                  <a:pt x="34289" y="762"/>
                </a:lnTo>
                <a:lnTo>
                  <a:pt x="33527" y="4572"/>
                </a:lnTo>
                <a:lnTo>
                  <a:pt x="33527" y="293370"/>
                </a:lnTo>
                <a:lnTo>
                  <a:pt x="42671" y="293370"/>
                </a:lnTo>
                <a:close/>
              </a:path>
              <a:path w="76200" h="369570">
                <a:moveTo>
                  <a:pt x="42671" y="360426"/>
                </a:moveTo>
                <a:lnTo>
                  <a:pt x="42671" y="306324"/>
                </a:lnTo>
                <a:lnTo>
                  <a:pt x="41147" y="309372"/>
                </a:lnTo>
                <a:lnTo>
                  <a:pt x="38099" y="310896"/>
                </a:lnTo>
                <a:lnTo>
                  <a:pt x="34289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2671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2699899" y="3430471"/>
            <a:ext cx="254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34929" y="1503161"/>
            <a:ext cx="423608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删除键值为11的记录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: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最终状态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397643" y="5698997"/>
            <a:ext cx="1681480" cy="1193800"/>
          </a:xfrm>
          <a:custGeom>
            <a:avLst/>
            <a:gdLst/>
            <a:ahLst/>
            <a:cxnLst/>
            <a:rect l="l" t="t" r="r" b="b"/>
            <a:pathLst>
              <a:path w="1681479" h="1193800">
                <a:moveTo>
                  <a:pt x="1680972" y="596646"/>
                </a:moveTo>
                <a:lnTo>
                  <a:pt x="1678184" y="547653"/>
                </a:lnTo>
                <a:lnTo>
                  <a:pt x="1669967" y="499763"/>
                </a:lnTo>
                <a:lnTo>
                  <a:pt x="1656537" y="453126"/>
                </a:lnTo>
                <a:lnTo>
                  <a:pt x="1638111" y="407895"/>
                </a:lnTo>
                <a:lnTo>
                  <a:pt x="1614904" y="364224"/>
                </a:lnTo>
                <a:lnTo>
                  <a:pt x="1587133" y="322264"/>
                </a:lnTo>
                <a:lnTo>
                  <a:pt x="1555016" y="282168"/>
                </a:lnTo>
                <a:lnTo>
                  <a:pt x="1518769" y="244089"/>
                </a:lnTo>
                <a:lnTo>
                  <a:pt x="1478608" y="208180"/>
                </a:lnTo>
                <a:lnTo>
                  <a:pt x="1434750" y="174593"/>
                </a:lnTo>
                <a:lnTo>
                  <a:pt x="1387412" y="143480"/>
                </a:lnTo>
                <a:lnTo>
                  <a:pt x="1336810" y="114994"/>
                </a:lnTo>
                <a:lnTo>
                  <a:pt x="1283160" y="89289"/>
                </a:lnTo>
                <a:lnTo>
                  <a:pt x="1226680" y="66515"/>
                </a:lnTo>
                <a:lnTo>
                  <a:pt x="1167586" y="46827"/>
                </a:lnTo>
                <a:lnTo>
                  <a:pt x="1106094" y="30376"/>
                </a:lnTo>
                <a:lnTo>
                  <a:pt x="1042422" y="17315"/>
                </a:lnTo>
                <a:lnTo>
                  <a:pt x="976785" y="7797"/>
                </a:lnTo>
                <a:lnTo>
                  <a:pt x="909401" y="1974"/>
                </a:lnTo>
                <a:lnTo>
                  <a:pt x="840486" y="0"/>
                </a:lnTo>
                <a:lnTo>
                  <a:pt x="771467" y="1974"/>
                </a:lnTo>
                <a:lnTo>
                  <a:pt x="704001" y="7797"/>
                </a:lnTo>
                <a:lnTo>
                  <a:pt x="638301" y="17315"/>
                </a:lnTo>
                <a:lnTo>
                  <a:pt x="574584" y="30376"/>
                </a:lnTo>
                <a:lnTo>
                  <a:pt x="513064" y="46827"/>
                </a:lnTo>
                <a:lnTo>
                  <a:pt x="453955" y="66515"/>
                </a:lnTo>
                <a:lnTo>
                  <a:pt x="397473" y="89289"/>
                </a:lnTo>
                <a:lnTo>
                  <a:pt x="343832" y="114994"/>
                </a:lnTo>
                <a:lnTo>
                  <a:pt x="293248" y="143480"/>
                </a:lnTo>
                <a:lnTo>
                  <a:pt x="245935" y="174593"/>
                </a:lnTo>
                <a:lnTo>
                  <a:pt x="202108" y="208180"/>
                </a:lnTo>
                <a:lnTo>
                  <a:pt x="161982" y="244089"/>
                </a:lnTo>
                <a:lnTo>
                  <a:pt x="125773" y="282168"/>
                </a:lnTo>
                <a:lnTo>
                  <a:pt x="93693" y="322264"/>
                </a:lnTo>
                <a:lnTo>
                  <a:pt x="65960" y="364224"/>
                </a:lnTo>
                <a:lnTo>
                  <a:pt x="42787" y="407895"/>
                </a:lnTo>
                <a:lnTo>
                  <a:pt x="24390" y="453126"/>
                </a:lnTo>
                <a:lnTo>
                  <a:pt x="10983" y="499763"/>
                </a:lnTo>
                <a:lnTo>
                  <a:pt x="2781" y="547653"/>
                </a:lnTo>
                <a:lnTo>
                  <a:pt x="0" y="596646"/>
                </a:lnTo>
                <a:lnTo>
                  <a:pt x="2781" y="645638"/>
                </a:lnTo>
                <a:lnTo>
                  <a:pt x="10983" y="693528"/>
                </a:lnTo>
                <a:lnTo>
                  <a:pt x="24390" y="740165"/>
                </a:lnTo>
                <a:lnTo>
                  <a:pt x="42787" y="785396"/>
                </a:lnTo>
                <a:lnTo>
                  <a:pt x="65960" y="829067"/>
                </a:lnTo>
                <a:lnTo>
                  <a:pt x="93693" y="871027"/>
                </a:lnTo>
                <a:lnTo>
                  <a:pt x="125773" y="911123"/>
                </a:lnTo>
                <a:lnTo>
                  <a:pt x="148590" y="935117"/>
                </a:lnTo>
                <a:lnTo>
                  <a:pt x="148590" y="596646"/>
                </a:lnTo>
                <a:lnTo>
                  <a:pt x="150880" y="556364"/>
                </a:lnTo>
                <a:lnTo>
                  <a:pt x="157634" y="516986"/>
                </a:lnTo>
                <a:lnTo>
                  <a:pt x="168675" y="478636"/>
                </a:lnTo>
                <a:lnTo>
                  <a:pt x="183824" y="441441"/>
                </a:lnTo>
                <a:lnTo>
                  <a:pt x="202906" y="405526"/>
                </a:lnTo>
                <a:lnTo>
                  <a:pt x="225742" y="371017"/>
                </a:lnTo>
                <a:lnTo>
                  <a:pt x="252156" y="338040"/>
                </a:lnTo>
                <a:lnTo>
                  <a:pt x="281970" y="306720"/>
                </a:lnTo>
                <a:lnTo>
                  <a:pt x="315007" y="277183"/>
                </a:lnTo>
                <a:lnTo>
                  <a:pt x="351091" y="249555"/>
                </a:lnTo>
                <a:lnTo>
                  <a:pt x="390043" y="223961"/>
                </a:lnTo>
                <a:lnTo>
                  <a:pt x="431688" y="200527"/>
                </a:lnTo>
                <a:lnTo>
                  <a:pt x="475847" y="179380"/>
                </a:lnTo>
                <a:lnTo>
                  <a:pt x="522343" y="160644"/>
                </a:lnTo>
                <a:lnTo>
                  <a:pt x="570999" y="144446"/>
                </a:lnTo>
                <a:lnTo>
                  <a:pt x="621639" y="130911"/>
                </a:lnTo>
                <a:lnTo>
                  <a:pt x="674085" y="120165"/>
                </a:lnTo>
                <a:lnTo>
                  <a:pt x="728159" y="112334"/>
                </a:lnTo>
                <a:lnTo>
                  <a:pt x="783685" y="107542"/>
                </a:lnTo>
                <a:lnTo>
                  <a:pt x="840486" y="105918"/>
                </a:lnTo>
                <a:lnTo>
                  <a:pt x="897177" y="107542"/>
                </a:lnTo>
                <a:lnTo>
                  <a:pt x="952605" y="112334"/>
                </a:lnTo>
                <a:lnTo>
                  <a:pt x="1006592" y="120165"/>
                </a:lnTo>
                <a:lnTo>
                  <a:pt x="1058960" y="130911"/>
                </a:lnTo>
                <a:lnTo>
                  <a:pt x="1109531" y="144446"/>
                </a:lnTo>
                <a:lnTo>
                  <a:pt x="1158127" y="160644"/>
                </a:lnTo>
                <a:lnTo>
                  <a:pt x="1204572" y="179380"/>
                </a:lnTo>
                <a:lnTo>
                  <a:pt x="1248686" y="200527"/>
                </a:lnTo>
                <a:lnTo>
                  <a:pt x="1290292" y="223961"/>
                </a:lnTo>
                <a:lnTo>
                  <a:pt x="1329213" y="249555"/>
                </a:lnTo>
                <a:lnTo>
                  <a:pt x="1365271" y="277183"/>
                </a:lnTo>
                <a:lnTo>
                  <a:pt x="1398288" y="306720"/>
                </a:lnTo>
                <a:lnTo>
                  <a:pt x="1428086" y="338040"/>
                </a:lnTo>
                <a:lnTo>
                  <a:pt x="1454488" y="371017"/>
                </a:lnTo>
                <a:lnTo>
                  <a:pt x="1477315" y="405526"/>
                </a:lnTo>
                <a:lnTo>
                  <a:pt x="1496391" y="441441"/>
                </a:lnTo>
                <a:lnTo>
                  <a:pt x="1511537" y="478636"/>
                </a:lnTo>
                <a:lnTo>
                  <a:pt x="1522575" y="516986"/>
                </a:lnTo>
                <a:lnTo>
                  <a:pt x="1529329" y="556364"/>
                </a:lnTo>
                <a:lnTo>
                  <a:pt x="1531620" y="596646"/>
                </a:lnTo>
                <a:lnTo>
                  <a:pt x="1531620" y="935702"/>
                </a:lnTo>
                <a:lnTo>
                  <a:pt x="1555016" y="911123"/>
                </a:lnTo>
                <a:lnTo>
                  <a:pt x="1587133" y="871027"/>
                </a:lnTo>
                <a:lnTo>
                  <a:pt x="1614904" y="829067"/>
                </a:lnTo>
                <a:lnTo>
                  <a:pt x="1638111" y="785396"/>
                </a:lnTo>
                <a:lnTo>
                  <a:pt x="1656537" y="740165"/>
                </a:lnTo>
                <a:lnTo>
                  <a:pt x="1669967" y="693528"/>
                </a:lnTo>
                <a:lnTo>
                  <a:pt x="1678184" y="645638"/>
                </a:lnTo>
                <a:lnTo>
                  <a:pt x="1680972" y="596646"/>
                </a:lnTo>
                <a:close/>
              </a:path>
              <a:path w="1681479" h="1193800">
                <a:moveTo>
                  <a:pt x="1531620" y="935702"/>
                </a:moveTo>
                <a:lnTo>
                  <a:pt x="1531620" y="596646"/>
                </a:lnTo>
                <a:lnTo>
                  <a:pt x="1529329" y="636932"/>
                </a:lnTo>
                <a:lnTo>
                  <a:pt x="1522575" y="676326"/>
                </a:lnTo>
                <a:lnTo>
                  <a:pt x="1511537" y="714701"/>
                </a:lnTo>
                <a:lnTo>
                  <a:pt x="1496391" y="751929"/>
                </a:lnTo>
                <a:lnTo>
                  <a:pt x="1477315" y="787884"/>
                </a:lnTo>
                <a:lnTo>
                  <a:pt x="1454488" y="822438"/>
                </a:lnTo>
                <a:lnTo>
                  <a:pt x="1428086" y="855466"/>
                </a:lnTo>
                <a:lnTo>
                  <a:pt x="1398288" y="886839"/>
                </a:lnTo>
                <a:lnTo>
                  <a:pt x="1365271" y="916432"/>
                </a:lnTo>
                <a:lnTo>
                  <a:pt x="1329213" y="944118"/>
                </a:lnTo>
                <a:lnTo>
                  <a:pt x="1290292" y="969768"/>
                </a:lnTo>
                <a:lnTo>
                  <a:pt x="1248686" y="993257"/>
                </a:lnTo>
                <a:lnTo>
                  <a:pt x="1204572" y="1014458"/>
                </a:lnTo>
                <a:lnTo>
                  <a:pt x="1158127" y="1033244"/>
                </a:lnTo>
                <a:lnTo>
                  <a:pt x="1109531" y="1049488"/>
                </a:lnTo>
                <a:lnTo>
                  <a:pt x="1058960" y="1063063"/>
                </a:lnTo>
                <a:lnTo>
                  <a:pt x="1006592" y="1073842"/>
                </a:lnTo>
                <a:lnTo>
                  <a:pt x="952605" y="1081698"/>
                </a:lnTo>
                <a:lnTo>
                  <a:pt x="897177" y="1086505"/>
                </a:lnTo>
                <a:lnTo>
                  <a:pt x="840486" y="1088136"/>
                </a:lnTo>
                <a:lnTo>
                  <a:pt x="783685" y="1086505"/>
                </a:lnTo>
                <a:lnTo>
                  <a:pt x="728159" y="1081698"/>
                </a:lnTo>
                <a:lnTo>
                  <a:pt x="674085" y="1073842"/>
                </a:lnTo>
                <a:lnTo>
                  <a:pt x="621639" y="1063063"/>
                </a:lnTo>
                <a:lnTo>
                  <a:pt x="570999" y="1049488"/>
                </a:lnTo>
                <a:lnTo>
                  <a:pt x="522343" y="1033244"/>
                </a:lnTo>
                <a:lnTo>
                  <a:pt x="475847" y="1014458"/>
                </a:lnTo>
                <a:lnTo>
                  <a:pt x="431688" y="993257"/>
                </a:lnTo>
                <a:lnTo>
                  <a:pt x="390043" y="969768"/>
                </a:lnTo>
                <a:lnTo>
                  <a:pt x="351091" y="944118"/>
                </a:lnTo>
                <a:lnTo>
                  <a:pt x="315007" y="916432"/>
                </a:lnTo>
                <a:lnTo>
                  <a:pt x="281970" y="886839"/>
                </a:lnTo>
                <a:lnTo>
                  <a:pt x="252156" y="855466"/>
                </a:lnTo>
                <a:lnTo>
                  <a:pt x="225742" y="822438"/>
                </a:lnTo>
                <a:lnTo>
                  <a:pt x="202906" y="787884"/>
                </a:lnTo>
                <a:lnTo>
                  <a:pt x="183824" y="751929"/>
                </a:lnTo>
                <a:lnTo>
                  <a:pt x="168675" y="714701"/>
                </a:lnTo>
                <a:lnTo>
                  <a:pt x="157634" y="676326"/>
                </a:lnTo>
                <a:lnTo>
                  <a:pt x="150880" y="636932"/>
                </a:lnTo>
                <a:lnTo>
                  <a:pt x="148590" y="596646"/>
                </a:lnTo>
                <a:lnTo>
                  <a:pt x="148590" y="935117"/>
                </a:lnTo>
                <a:lnTo>
                  <a:pt x="202108" y="985111"/>
                </a:lnTo>
                <a:lnTo>
                  <a:pt x="245935" y="1018698"/>
                </a:lnTo>
                <a:lnTo>
                  <a:pt x="293248" y="1049811"/>
                </a:lnTo>
                <a:lnTo>
                  <a:pt x="343832" y="1078297"/>
                </a:lnTo>
                <a:lnTo>
                  <a:pt x="397473" y="1104002"/>
                </a:lnTo>
                <a:lnTo>
                  <a:pt x="453955" y="1126776"/>
                </a:lnTo>
                <a:lnTo>
                  <a:pt x="513064" y="1146464"/>
                </a:lnTo>
                <a:lnTo>
                  <a:pt x="574584" y="1162915"/>
                </a:lnTo>
                <a:lnTo>
                  <a:pt x="638301" y="1175976"/>
                </a:lnTo>
                <a:lnTo>
                  <a:pt x="704001" y="1185494"/>
                </a:lnTo>
                <a:lnTo>
                  <a:pt x="771467" y="1191317"/>
                </a:lnTo>
                <a:lnTo>
                  <a:pt x="840486" y="1193292"/>
                </a:lnTo>
                <a:lnTo>
                  <a:pt x="909401" y="1191317"/>
                </a:lnTo>
                <a:lnTo>
                  <a:pt x="976785" y="1185494"/>
                </a:lnTo>
                <a:lnTo>
                  <a:pt x="1042422" y="1175976"/>
                </a:lnTo>
                <a:lnTo>
                  <a:pt x="1106094" y="1162915"/>
                </a:lnTo>
                <a:lnTo>
                  <a:pt x="1167586" y="1146464"/>
                </a:lnTo>
                <a:lnTo>
                  <a:pt x="1226680" y="1126776"/>
                </a:lnTo>
                <a:lnTo>
                  <a:pt x="1283160" y="1104002"/>
                </a:lnTo>
                <a:lnTo>
                  <a:pt x="1336810" y="1078297"/>
                </a:lnTo>
                <a:lnTo>
                  <a:pt x="1387412" y="1049811"/>
                </a:lnTo>
                <a:lnTo>
                  <a:pt x="1434750" y="1018698"/>
                </a:lnTo>
                <a:lnTo>
                  <a:pt x="1478608" y="985111"/>
                </a:lnTo>
                <a:lnTo>
                  <a:pt x="1518769" y="949202"/>
                </a:lnTo>
                <a:lnTo>
                  <a:pt x="1531620" y="935702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535565" y="5797296"/>
            <a:ext cx="1405255" cy="995680"/>
          </a:xfrm>
          <a:custGeom>
            <a:avLst/>
            <a:gdLst/>
            <a:ahLst/>
            <a:cxnLst/>
            <a:rect l="l" t="t" r="r" b="b"/>
            <a:pathLst>
              <a:path w="1405254" h="995679">
                <a:moveTo>
                  <a:pt x="1405127" y="497586"/>
                </a:moveTo>
                <a:lnTo>
                  <a:pt x="1402797" y="456739"/>
                </a:lnTo>
                <a:lnTo>
                  <a:pt x="1395928" y="416808"/>
                </a:lnTo>
                <a:lnTo>
                  <a:pt x="1384700" y="377921"/>
                </a:lnTo>
                <a:lnTo>
                  <a:pt x="1369295" y="340205"/>
                </a:lnTo>
                <a:lnTo>
                  <a:pt x="1349894" y="303787"/>
                </a:lnTo>
                <a:lnTo>
                  <a:pt x="1326679" y="268796"/>
                </a:lnTo>
                <a:lnTo>
                  <a:pt x="1299830" y="235357"/>
                </a:lnTo>
                <a:lnTo>
                  <a:pt x="1269528" y="203600"/>
                </a:lnTo>
                <a:lnTo>
                  <a:pt x="1235955" y="173650"/>
                </a:lnTo>
                <a:lnTo>
                  <a:pt x="1199292" y="145637"/>
                </a:lnTo>
                <a:lnTo>
                  <a:pt x="1159720" y="119686"/>
                </a:lnTo>
                <a:lnTo>
                  <a:pt x="1117421" y="95926"/>
                </a:lnTo>
                <a:lnTo>
                  <a:pt x="1072574" y="74484"/>
                </a:lnTo>
                <a:lnTo>
                  <a:pt x="1025363" y="55488"/>
                </a:lnTo>
                <a:lnTo>
                  <a:pt x="975967" y="39064"/>
                </a:lnTo>
                <a:lnTo>
                  <a:pt x="924568" y="25341"/>
                </a:lnTo>
                <a:lnTo>
                  <a:pt x="871347" y="14445"/>
                </a:lnTo>
                <a:lnTo>
                  <a:pt x="816485" y="6505"/>
                </a:lnTo>
                <a:lnTo>
                  <a:pt x="760163" y="1647"/>
                </a:lnTo>
                <a:lnTo>
                  <a:pt x="702563" y="0"/>
                </a:lnTo>
                <a:lnTo>
                  <a:pt x="644964" y="1647"/>
                </a:lnTo>
                <a:lnTo>
                  <a:pt x="588642" y="6505"/>
                </a:lnTo>
                <a:lnTo>
                  <a:pt x="533780" y="14445"/>
                </a:lnTo>
                <a:lnTo>
                  <a:pt x="480559" y="25341"/>
                </a:lnTo>
                <a:lnTo>
                  <a:pt x="429160" y="39064"/>
                </a:lnTo>
                <a:lnTo>
                  <a:pt x="379764" y="55488"/>
                </a:lnTo>
                <a:lnTo>
                  <a:pt x="332553" y="74484"/>
                </a:lnTo>
                <a:lnTo>
                  <a:pt x="287706" y="95926"/>
                </a:lnTo>
                <a:lnTo>
                  <a:pt x="245407" y="119686"/>
                </a:lnTo>
                <a:lnTo>
                  <a:pt x="205835" y="145637"/>
                </a:lnTo>
                <a:lnTo>
                  <a:pt x="169172" y="173650"/>
                </a:lnTo>
                <a:lnTo>
                  <a:pt x="135599" y="203600"/>
                </a:lnTo>
                <a:lnTo>
                  <a:pt x="105297" y="235357"/>
                </a:lnTo>
                <a:lnTo>
                  <a:pt x="78448" y="268796"/>
                </a:lnTo>
                <a:lnTo>
                  <a:pt x="55233" y="303787"/>
                </a:lnTo>
                <a:lnTo>
                  <a:pt x="35832" y="340205"/>
                </a:lnTo>
                <a:lnTo>
                  <a:pt x="20427" y="377921"/>
                </a:lnTo>
                <a:lnTo>
                  <a:pt x="9199" y="416808"/>
                </a:lnTo>
                <a:lnTo>
                  <a:pt x="2330" y="456739"/>
                </a:lnTo>
                <a:lnTo>
                  <a:pt x="0" y="497586"/>
                </a:lnTo>
                <a:lnTo>
                  <a:pt x="2330" y="538432"/>
                </a:lnTo>
                <a:lnTo>
                  <a:pt x="9199" y="578363"/>
                </a:lnTo>
                <a:lnTo>
                  <a:pt x="20427" y="617250"/>
                </a:lnTo>
                <a:lnTo>
                  <a:pt x="35832" y="654966"/>
                </a:lnTo>
                <a:lnTo>
                  <a:pt x="55233" y="691384"/>
                </a:lnTo>
                <a:lnTo>
                  <a:pt x="78448" y="726375"/>
                </a:lnTo>
                <a:lnTo>
                  <a:pt x="105297" y="759814"/>
                </a:lnTo>
                <a:lnTo>
                  <a:pt x="135599" y="791571"/>
                </a:lnTo>
                <a:lnTo>
                  <a:pt x="169172" y="821521"/>
                </a:lnTo>
                <a:lnTo>
                  <a:pt x="205835" y="849534"/>
                </a:lnTo>
                <a:lnTo>
                  <a:pt x="245407" y="875485"/>
                </a:lnTo>
                <a:lnTo>
                  <a:pt x="287706" y="899245"/>
                </a:lnTo>
                <a:lnTo>
                  <a:pt x="332553" y="920687"/>
                </a:lnTo>
                <a:lnTo>
                  <a:pt x="379764" y="939683"/>
                </a:lnTo>
                <a:lnTo>
                  <a:pt x="429160" y="956107"/>
                </a:lnTo>
                <a:lnTo>
                  <a:pt x="480559" y="969830"/>
                </a:lnTo>
                <a:lnTo>
                  <a:pt x="533780" y="980726"/>
                </a:lnTo>
                <a:lnTo>
                  <a:pt x="588642" y="988666"/>
                </a:lnTo>
                <a:lnTo>
                  <a:pt x="644964" y="993524"/>
                </a:lnTo>
                <a:lnTo>
                  <a:pt x="702564" y="995172"/>
                </a:lnTo>
                <a:lnTo>
                  <a:pt x="760163" y="993524"/>
                </a:lnTo>
                <a:lnTo>
                  <a:pt x="816485" y="988666"/>
                </a:lnTo>
                <a:lnTo>
                  <a:pt x="871347" y="980726"/>
                </a:lnTo>
                <a:lnTo>
                  <a:pt x="924568" y="969830"/>
                </a:lnTo>
                <a:lnTo>
                  <a:pt x="975967" y="956107"/>
                </a:lnTo>
                <a:lnTo>
                  <a:pt x="1025363" y="939683"/>
                </a:lnTo>
                <a:lnTo>
                  <a:pt x="1072574" y="920687"/>
                </a:lnTo>
                <a:lnTo>
                  <a:pt x="1117421" y="899245"/>
                </a:lnTo>
                <a:lnTo>
                  <a:pt x="1159720" y="875485"/>
                </a:lnTo>
                <a:lnTo>
                  <a:pt x="1199292" y="849534"/>
                </a:lnTo>
                <a:lnTo>
                  <a:pt x="1235955" y="821521"/>
                </a:lnTo>
                <a:lnTo>
                  <a:pt x="1269528" y="791571"/>
                </a:lnTo>
                <a:lnTo>
                  <a:pt x="1299830" y="759814"/>
                </a:lnTo>
                <a:lnTo>
                  <a:pt x="1326679" y="726375"/>
                </a:lnTo>
                <a:lnTo>
                  <a:pt x="1349894" y="691384"/>
                </a:lnTo>
                <a:lnTo>
                  <a:pt x="1369295" y="654966"/>
                </a:lnTo>
                <a:lnTo>
                  <a:pt x="1384700" y="617250"/>
                </a:lnTo>
                <a:lnTo>
                  <a:pt x="1395928" y="578363"/>
                </a:lnTo>
                <a:lnTo>
                  <a:pt x="1402797" y="538432"/>
                </a:lnTo>
                <a:lnTo>
                  <a:pt x="1405127" y="497586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35565" y="5797296"/>
            <a:ext cx="1405255" cy="995680"/>
          </a:xfrm>
          <a:custGeom>
            <a:avLst/>
            <a:gdLst/>
            <a:ahLst/>
            <a:cxnLst/>
            <a:rect l="l" t="t" r="r" b="b"/>
            <a:pathLst>
              <a:path w="1405254" h="995679">
                <a:moveTo>
                  <a:pt x="702563" y="0"/>
                </a:moveTo>
                <a:lnTo>
                  <a:pt x="644964" y="1647"/>
                </a:lnTo>
                <a:lnTo>
                  <a:pt x="588642" y="6505"/>
                </a:lnTo>
                <a:lnTo>
                  <a:pt x="533780" y="14445"/>
                </a:lnTo>
                <a:lnTo>
                  <a:pt x="480559" y="25341"/>
                </a:lnTo>
                <a:lnTo>
                  <a:pt x="429160" y="39064"/>
                </a:lnTo>
                <a:lnTo>
                  <a:pt x="379764" y="55488"/>
                </a:lnTo>
                <a:lnTo>
                  <a:pt x="332553" y="74484"/>
                </a:lnTo>
                <a:lnTo>
                  <a:pt x="287706" y="95926"/>
                </a:lnTo>
                <a:lnTo>
                  <a:pt x="245407" y="119686"/>
                </a:lnTo>
                <a:lnTo>
                  <a:pt x="205835" y="145637"/>
                </a:lnTo>
                <a:lnTo>
                  <a:pt x="169172" y="173650"/>
                </a:lnTo>
                <a:lnTo>
                  <a:pt x="135599" y="203600"/>
                </a:lnTo>
                <a:lnTo>
                  <a:pt x="105297" y="235357"/>
                </a:lnTo>
                <a:lnTo>
                  <a:pt x="78448" y="268796"/>
                </a:lnTo>
                <a:lnTo>
                  <a:pt x="55233" y="303787"/>
                </a:lnTo>
                <a:lnTo>
                  <a:pt x="35832" y="340205"/>
                </a:lnTo>
                <a:lnTo>
                  <a:pt x="20427" y="377921"/>
                </a:lnTo>
                <a:lnTo>
                  <a:pt x="9199" y="416808"/>
                </a:lnTo>
                <a:lnTo>
                  <a:pt x="2330" y="456739"/>
                </a:lnTo>
                <a:lnTo>
                  <a:pt x="0" y="497586"/>
                </a:lnTo>
                <a:lnTo>
                  <a:pt x="2330" y="538432"/>
                </a:lnTo>
                <a:lnTo>
                  <a:pt x="9199" y="578363"/>
                </a:lnTo>
                <a:lnTo>
                  <a:pt x="20427" y="617250"/>
                </a:lnTo>
                <a:lnTo>
                  <a:pt x="35832" y="654966"/>
                </a:lnTo>
                <a:lnTo>
                  <a:pt x="55233" y="691384"/>
                </a:lnTo>
                <a:lnTo>
                  <a:pt x="78448" y="726375"/>
                </a:lnTo>
                <a:lnTo>
                  <a:pt x="105297" y="759814"/>
                </a:lnTo>
                <a:lnTo>
                  <a:pt x="135599" y="791571"/>
                </a:lnTo>
                <a:lnTo>
                  <a:pt x="169172" y="821521"/>
                </a:lnTo>
                <a:lnTo>
                  <a:pt x="205835" y="849534"/>
                </a:lnTo>
                <a:lnTo>
                  <a:pt x="245407" y="875485"/>
                </a:lnTo>
                <a:lnTo>
                  <a:pt x="287706" y="899245"/>
                </a:lnTo>
                <a:lnTo>
                  <a:pt x="332553" y="920687"/>
                </a:lnTo>
                <a:lnTo>
                  <a:pt x="379764" y="939683"/>
                </a:lnTo>
                <a:lnTo>
                  <a:pt x="429160" y="956107"/>
                </a:lnTo>
                <a:lnTo>
                  <a:pt x="480559" y="969830"/>
                </a:lnTo>
                <a:lnTo>
                  <a:pt x="533780" y="980726"/>
                </a:lnTo>
                <a:lnTo>
                  <a:pt x="588642" y="988666"/>
                </a:lnTo>
                <a:lnTo>
                  <a:pt x="644964" y="993524"/>
                </a:lnTo>
                <a:lnTo>
                  <a:pt x="702564" y="995172"/>
                </a:lnTo>
                <a:lnTo>
                  <a:pt x="760163" y="993524"/>
                </a:lnTo>
                <a:lnTo>
                  <a:pt x="816485" y="988666"/>
                </a:lnTo>
                <a:lnTo>
                  <a:pt x="871347" y="980726"/>
                </a:lnTo>
                <a:lnTo>
                  <a:pt x="924568" y="969830"/>
                </a:lnTo>
                <a:lnTo>
                  <a:pt x="975967" y="956107"/>
                </a:lnTo>
                <a:lnTo>
                  <a:pt x="1025363" y="939683"/>
                </a:lnTo>
                <a:lnTo>
                  <a:pt x="1072574" y="920687"/>
                </a:lnTo>
                <a:lnTo>
                  <a:pt x="1117421" y="899245"/>
                </a:lnTo>
                <a:lnTo>
                  <a:pt x="1159720" y="875485"/>
                </a:lnTo>
                <a:lnTo>
                  <a:pt x="1199292" y="849534"/>
                </a:lnTo>
                <a:lnTo>
                  <a:pt x="1235955" y="821521"/>
                </a:lnTo>
                <a:lnTo>
                  <a:pt x="1269528" y="791571"/>
                </a:lnTo>
                <a:lnTo>
                  <a:pt x="1299830" y="759814"/>
                </a:lnTo>
                <a:lnTo>
                  <a:pt x="1326679" y="726375"/>
                </a:lnTo>
                <a:lnTo>
                  <a:pt x="1349894" y="691384"/>
                </a:lnTo>
                <a:lnTo>
                  <a:pt x="1369295" y="654966"/>
                </a:lnTo>
                <a:lnTo>
                  <a:pt x="1384700" y="617250"/>
                </a:lnTo>
                <a:lnTo>
                  <a:pt x="1395928" y="578363"/>
                </a:lnTo>
                <a:lnTo>
                  <a:pt x="1402797" y="538432"/>
                </a:lnTo>
                <a:lnTo>
                  <a:pt x="1405127" y="497586"/>
                </a:lnTo>
                <a:lnTo>
                  <a:pt x="1402797" y="456739"/>
                </a:lnTo>
                <a:lnTo>
                  <a:pt x="1395928" y="416808"/>
                </a:lnTo>
                <a:lnTo>
                  <a:pt x="1384700" y="377921"/>
                </a:lnTo>
                <a:lnTo>
                  <a:pt x="1369295" y="340205"/>
                </a:lnTo>
                <a:lnTo>
                  <a:pt x="1349894" y="303787"/>
                </a:lnTo>
                <a:lnTo>
                  <a:pt x="1326679" y="268796"/>
                </a:lnTo>
                <a:lnTo>
                  <a:pt x="1299830" y="235357"/>
                </a:lnTo>
                <a:lnTo>
                  <a:pt x="1269528" y="203600"/>
                </a:lnTo>
                <a:lnTo>
                  <a:pt x="1235955" y="173650"/>
                </a:lnTo>
                <a:lnTo>
                  <a:pt x="1199292" y="145637"/>
                </a:lnTo>
                <a:lnTo>
                  <a:pt x="1159720" y="119686"/>
                </a:lnTo>
                <a:lnTo>
                  <a:pt x="1117421" y="95926"/>
                </a:lnTo>
                <a:lnTo>
                  <a:pt x="1072574" y="74484"/>
                </a:lnTo>
                <a:lnTo>
                  <a:pt x="1025363" y="55488"/>
                </a:lnTo>
                <a:lnTo>
                  <a:pt x="975967" y="39064"/>
                </a:lnTo>
                <a:lnTo>
                  <a:pt x="924568" y="25341"/>
                </a:lnTo>
                <a:lnTo>
                  <a:pt x="871347" y="14445"/>
                </a:lnTo>
                <a:lnTo>
                  <a:pt x="816485" y="6505"/>
                </a:lnTo>
                <a:lnTo>
                  <a:pt x="760163" y="1647"/>
                </a:lnTo>
                <a:lnTo>
                  <a:pt x="702563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3645541" y="5993509"/>
            <a:ext cx="118237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185" marR="5080" indent="-7112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关键</a:t>
            </a: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点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： 指针调整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432433" y="1303019"/>
            <a:ext cx="2485390" cy="1407160"/>
          </a:xfrm>
          <a:custGeom>
            <a:avLst/>
            <a:gdLst/>
            <a:ahLst/>
            <a:cxnLst/>
            <a:rect l="l" t="t" r="r" b="b"/>
            <a:pathLst>
              <a:path w="2485390" h="1407160">
                <a:moveTo>
                  <a:pt x="2484882" y="1171955"/>
                </a:moveTo>
                <a:lnTo>
                  <a:pt x="2484882" y="234695"/>
                </a:lnTo>
                <a:lnTo>
                  <a:pt x="2484103" y="215457"/>
                </a:lnTo>
                <a:lnTo>
                  <a:pt x="2472909" y="160544"/>
                </a:lnTo>
                <a:lnTo>
                  <a:pt x="2449700" y="111103"/>
                </a:lnTo>
                <a:lnTo>
                  <a:pt x="2416111" y="68770"/>
                </a:lnTo>
                <a:lnTo>
                  <a:pt x="2373778" y="35181"/>
                </a:lnTo>
                <a:lnTo>
                  <a:pt x="2324337" y="11972"/>
                </a:lnTo>
                <a:lnTo>
                  <a:pt x="2269424" y="778"/>
                </a:lnTo>
                <a:lnTo>
                  <a:pt x="2250186" y="0"/>
                </a:lnTo>
                <a:lnTo>
                  <a:pt x="234696" y="0"/>
                </a:lnTo>
                <a:lnTo>
                  <a:pt x="196646" y="3073"/>
                </a:lnTo>
                <a:lnTo>
                  <a:pt x="143375" y="18454"/>
                </a:lnTo>
                <a:lnTo>
                  <a:pt x="96121" y="45305"/>
                </a:lnTo>
                <a:lnTo>
                  <a:pt x="56521" y="81990"/>
                </a:lnTo>
                <a:lnTo>
                  <a:pt x="26211" y="126874"/>
                </a:lnTo>
                <a:lnTo>
                  <a:pt x="6825" y="178321"/>
                </a:lnTo>
                <a:lnTo>
                  <a:pt x="0" y="234696"/>
                </a:lnTo>
                <a:lnTo>
                  <a:pt x="0" y="1171956"/>
                </a:lnTo>
                <a:lnTo>
                  <a:pt x="3073" y="1210005"/>
                </a:lnTo>
                <a:lnTo>
                  <a:pt x="18454" y="1263276"/>
                </a:lnTo>
                <a:lnTo>
                  <a:pt x="45305" y="1310530"/>
                </a:lnTo>
                <a:lnTo>
                  <a:pt x="81990" y="1350130"/>
                </a:lnTo>
                <a:lnTo>
                  <a:pt x="126874" y="1380440"/>
                </a:lnTo>
                <a:lnTo>
                  <a:pt x="178321" y="1399826"/>
                </a:lnTo>
                <a:lnTo>
                  <a:pt x="234696" y="1406652"/>
                </a:lnTo>
                <a:lnTo>
                  <a:pt x="2250186" y="1406652"/>
                </a:lnTo>
                <a:lnTo>
                  <a:pt x="2288235" y="1403578"/>
                </a:lnTo>
                <a:lnTo>
                  <a:pt x="2341506" y="1388197"/>
                </a:lnTo>
                <a:lnTo>
                  <a:pt x="2388760" y="1361346"/>
                </a:lnTo>
                <a:lnTo>
                  <a:pt x="2428360" y="1324661"/>
                </a:lnTo>
                <a:lnTo>
                  <a:pt x="2458670" y="1279777"/>
                </a:lnTo>
                <a:lnTo>
                  <a:pt x="2478056" y="1228330"/>
                </a:lnTo>
                <a:lnTo>
                  <a:pt x="2484882" y="117195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529956" y="1392174"/>
            <a:ext cx="2303145" cy="1228725"/>
          </a:xfrm>
          <a:custGeom>
            <a:avLst/>
            <a:gdLst/>
            <a:ahLst/>
            <a:cxnLst/>
            <a:rect l="l" t="t" r="r" b="b"/>
            <a:pathLst>
              <a:path w="2303145" h="1228725">
                <a:moveTo>
                  <a:pt x="2302764" y="1023365"/>
                </a:moveTo>
                <a:lnTo>
                  <a:pt x="2302764" y="204215"/>
                </a:lnTo>
                <a:lnTo>
                  <a:pt x="2302086" y="187468"/>
                </a:lnTo>
                <a:lnTo>
                  <a:pt x="2292352" y="139671"/>
                </a:lnTo>
                <a:lnTo>
                  <a:pt x="2272165" y="96647"/>
                </a:lnTo>
                <a:lnTo>
                  <a:pt x="2242947" y="59816"/>
                </a:lnTo>
                <a:lnTo>
                  <a:pt x="2206116" y="30598"/>
                </a:lnTo>
                <a:lnTo>
                  <a:pt x="2163092" y="10411"/>
                </a:lnTo>
                <a:lnTo>
                  <a:pt x="2115295" y="677"/>
                </a:lnTo>
                <a:lnTo>
                  <a:pt x="2098548" y="0"/>
                </a:lnTo>
                <a:lnTo>
                  <a:pt x="204216" y="0"/>
                </a:lnTo>
                <a:lnTo>
                  <a:pt x="155143" y="5935"/>
                </a:lnTo>
                <a:lnTo>
                  <a:pt x="110371" y="22795"/>
                </a:lnTo>
                <a:lnTo>
                  <a:pt x="71318" y="49161"/>
                </a:lnTo>
                <a:lnTo>
                  <a:pt x="39404" y="83612"/>
                </a:lnTo>
                <a:lnTo>
                  <a:pt x="16049" y="124729"/>
                </a:lnTo>
                <a:lnTo>
                  <a:pt x="2673" y="171093"/>
                </a:lnTo>
                <a:lnTo>
                  <a:pt x="0" y="204215"/>
                </a:lnTo>
                <a:lnTo>
                  <a:pt x="0" y="1023366"/>
                </a:lnTo>
                <a:lnTo>
                  <a:pt x="5935" y="1072732"/>
                </a:lnTo>
                <a:lnTo>
                  <a:pt x="22795" y="1117711"/>
                </a:lnTo>
                <a:lnTo>
                  <a:pt x="49161" y="1156898"/>
                </a:lnTo>
                <a:lnTo>
                  <a:pt x="83612" y="1188890"/>
                </a:lnTo>
                <a:lnTo>
                  <a:pt x="124729" y="1212282"/>
                </a:lnTo>
                <a:lnTo>
                  <a:pt x="171093" y="1225670"/>
                </a:lnTo>
                <a:lnTo>
                  <a:pt x="204216" y="1228344"/>
                </a:lnTo>
                <a:lnTo>
                  <a:pt x="2098548" y="1228343"/>
                </a:lnTo>
                <a:lnTo>
                  <a:pt x="2147620" y="1222405"/>
                </a:lnTo>
                <a:lnTo>
                  <a:pt x="2192392" y="1205527"/>
                </a:lnTo>
                <a:lnTo>
                  <a:pt x="2231445" y="1179112"/>
                </a:lnTo>
                <a:lnTo>
                  <a:pt x="2263359" y="1144566"/>
                </a:lnTo>
                <a:lnTo>
                  <a:pt x="2286714" y="1103292"/>
                </a:lnTo>
                <a:lnTo>
                  <a:pt x="2300090" y="1056695"/>
                </a:lnTo>
                <a:lnTo>
                  <a:pt x="2302764" y="102336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529956" y="1392174"/>
            <a:ext cx="2303145" cy="1228725"/>
          </a:xfrm>
          <a:custGeom>
            <a:avLst/>
            <a:gdLst/>
            <a:ahLst/>
            <a:cxnLst/>
            <a:rect l="l" t="t" r="r" b="b"/>
            <a:pathLst>
              <a:path w="2303145" h="1228725">
                <a:moveTo>
                  <a:pt x="204216" y="0"/>
                </a:moveTo>
                <a:lnTo>
                  <a:pt x="155143" y="5935"/>
                </a:lnTo>
                <a:lnTo>
                  <a:pt x="110371" y="22795"/>
                </a:lnTo>
                <a:lnTo>
                  <a:pt x="71318" y="49161"/>
                </a:lnTo>
                <a:lnTo>
                  <a:pt x="39404" y="83612"/>
                </a:lnTo>
                <a:lnTo>
                  <a:pt x="16049" y="124729"/>
                </a:lnTo>
                <a:lnTo>
                  <a:pt x="2673" y="171093"/>
                </a:lnTo>
                <a:lnTo>
                  <a:pt x="0" y="204215"/>
                </a:lnTo>
                <a:lnTo>
                  <a:pt x="0" y="1023366"/>
                </a:lnTo>
                <a:lnTo>
                  <a:pt x="5935" y="1072732"/>
                </a:lnTo>
                <a:lnTo>
                  <a:pt x="22795" y="1117711"/>
                </a:lnTo>
                <a:lnTo>
                  <a:pt x="49161" y="1156898"/>
                </a:lnTo>
                <a:lnTo>
                  <a:pt x="83612" y="1188890"/>
                </a:lnTo>
                <a:lnTo>
                  <a:pt x="124729" y="1212282"/>
                </a:lnTo>
                <a:lnTo>
                  <a:pt x="171093" y="1225670"/>
                </a:lnTo>
                <a:lnTo>
                  <a:pt x="204216" y="1228344"/>
                </a:lnTo>
                <a:lnTo>
                  <a:pt x="2098548" y="1228343"/>
                </a:lnTo>
                <a:lnTo>
                  <a:pt x="2147620" y="1222405"/>
                </a:lnTo>
                <a:lnTo>
                  <a:pt x="2192392" y="1205527"/>
                </a:lnTo>
                <a:lnTo>
                  <a:pt x="2231445" y="1179112"/>
                </a:lnTo>
                <a:lnTo>
                  <a:pt x="2263359" y="1144566"/>
                </a:lnTo>
                <a:lnTo>
                  <a:pt x="2286714" y="1103292"/>
                </a:lnTo>
                <a:lnTo>
                  <a:pt x="2300090" y="1056695"/>
                </a:lnTo>
                <a:lnTo>
                  <a:pt x="2302764" y="1023365"/>
                </a:lnTo>
                <a:lnTo>
                  <a:pt x="2302764" y="204215"/>
                </a:lnTo>
                <a:lnTo>
                  <a:pt x="2296828" y="155143"/>
                </a:lnTo>
                <a:lnTo>
                  <a:pt x="2279968" y="110371"/>
                </a:lnTo>
                <a:lnTo>
                  <a:pt x="2253602" y="71318"/>
                </a:lnTo>
                <a:lnTo>
                  <a:pt x="2219151" y="39404"/>
                </a:lnTo>
                <a:lnTo>
                  <a:pt x="2178034" y="16049"/>
                </a:lnTo>
                <a:lnTo>
                  <a:pt x="2131670" y="2673"/>
                </a:lnTo>
                <a:lnTo>
                  <a:pt x="2098548" y="0"/>
                </a:lnTo>
                <a:lnTo>
                  <a:pt x="204216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7577461" y="1495256"/>
            <a:ext cx="2146935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能够自动保持与主文件 大小相适应的树的层次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67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每个索引块的指针利用 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率都在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50%</a:t>
            </a:r>
            <a:r>
              <a:rPr sz="16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10</a:t>
            </a:r>
            <a:r>
              <a:rPr sz="16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%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之间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641233" y="2049017"/>
            <a:ext cx="1682114" cy="1194435"/>
          </a:xfrm>
          <a:custGeom>
            <a:avLst/>
            <a:gdLst/>
            <a:ahLst/>
            <a:cxnLst/>
            <a:rect l="l" t="t" r="r" b="b"/>
            <a:pathLst>
              <a:path w="1682114" h="1194435">
                <a:moveTo>
                  <a:pt x="1681733" y="597408"/>
                </a:moveTo>
                <a:lnTo>
                  <a:pt x="1678946" y="548410"/>
                </a:lnTo>
                <a:lnTo>
                  <a:pt x="1670729" y="500503"/>
                </a:lnTo>
                <a:lnTo>
                  <a:pt x="1657299" y="453841"/>
                </a:lnTo>
                <a:lnTo>
                  <a:pt x="1638873" y="408578"/>
                </a:lnTo>
                <a:lnTo>
                  <a:pt x="1615666" y="364867"/>
                </a:lnTo>
                <a:lnTo>
                  <a:pt x="1587895" y="322861"/>
                </a:lnTo>
                <a:lnTo>
                  <a:pt x="1555778" y="282716"/>
                </a:lnTo>
                <a:lnTo>
                  <a:pt x="1519531" y="244583"/>
                </a:lnTo>
                <a:lnTo>
                  <a:pt x="1479370" y="208618"/>
                </a:lnTo>
                <a:lnTo>
                  <a:pt x="1435512" y="174974"/>
                </a:lnTo>
                <a:lnTo>
                  <a:pt x="1388174" y="143804"/>
                </a:lnTo>
                <a:lnTo>
                  <a:pt x="1337572" y="115263"/>
                </a:lnTo>
                <a:lnTo>
                  <a:pt x="1283922" y="89503"/>
                </a:lnTo>
                <a:lnTo>
                  <a:pt x="1227442" y="66680"/>
                </a:lnTo>
                <a:lnTo>
                  <a:pt x="1168348" y="46946"/>
                </a:lnTo>
                <a:lnTo>
                  <a:pt x="1106856" y="30455"/>
                </a:lnTo>
                <a:lnTo>
                  <a:pt x="1043184" y="17361"/>
                </a:lnTo>
                <a:lnTo>
                  <a:pt x="977547" y="7818"/>
                </a:lnTo>
                <a:lnTo>
                  <a:pt x="910163" y="1980"/>
                </a:lnTo>
                <a:lnTo>
                  <a:pt x="841247" y="0"/>
                </a:lnTo>
                <a:lnTo>
                  <a:pt x="772223" y="1980"/>
                </a:lnTo>
                <a:lnTo>
                  <a:pt x="704741" y="7818"/>
                </a:lnTo>
                <a:lnTo>
                  <a:pt x="639017" y="17361"/>
                </a:lnTo>
                <a:lnTo>
                  <a:pt x="575267" y="30455"/>
                </a:lnTo>
                <a:lnTo>
                  <a:pt x="513707" y="46946"/>
                </a:lnTo>
                <a:lnTo>
                  <a:pt x="454552" y="66680"/>
                </a:lnTo>
                <a:lnTo>
                  <a:pt x="398020" y="89503"/>
                </a:lnTo>
                <a:lnTo>
                  <a:pt x="344326" y="115263"/>
                </a:lnTo>
                <a:lnTo>
                  <a:pt x="293686" y="143804"/>
                </a:lnTo>
                <a:lnTo>
                  <a:pt x="246316" y="174974"/>
                </a:lnTo>
                <a:lnTo>
                  <a:pt x="202432" y="208618"/>
                </a:lnTo>
                <a:lnTo>
                  <a:pt x="162251" y="244583"/>
                </a:lnTo>
                <a:lnTo>
                  <a:pt x="125987" y="282716"/>
                </a:lnTo>
                <a:lnTo>
                  <a:pt x="93858" y="322861"/>
                </a:lnTo>
                <a:lnTo>
                  <a:pt x="66079" y="364867"/>
                </a:lnTo>
                <a:lnTo>
                  <a:pt x="42867" y="408578"/>
                </a:lnTo>
                <a:lnTo>
                  <a:pt x="24436" y="453841"/>
                </a:lnTo>
                <a:lnTo>
                  <a:pt x="11004" y="500503"/>
                </a:lnTo>
                <a:lnTo>
                  <a:pt x="2787" y="548410"/>
                </a:lnTo>
                <a:lnTo>
                  <a:pt x="0" y="597408"/>
                </a:lnTo>
                <a:lnTo>
                  <a:pt x="2787" y="646296"/>
                </a:lnTo>
                <a:lnTo>
                  <a:pt x="11004" y="694105"/>
                </a:lnTo>
                <a:lnTo>
                  <a:pt x="24436" y="740680"/>
                </a:lnTo>
                <a:lnTo>
                  <a:pt x="42867" y="785865"/>
                </a:lnTo>
                <a:lnTo>
                  <a:pt x="66079" y="829508"/>
                </a:lnTo>
                <a:lnTo>
                  <a:pt x="93858" y="871453"/>
                </a:lnTo>
                <a:lnTo>
                  <a:pt x="125987" y="911547"/>
                </a:lnTo>
                <a:lnTo>
                  <a:pt x="149352" y="936086"/>
                </a:lnTo>
                <a:lnTo>
                  <a:pt x="149352" y="597408"/>
                </a:lnTo>
                <a:lnTo>
                  <a:pt x="151642" y="557121"/>
                </a:lnTo>
                <a:lnTo>
                  <a:pt x="158396" y="517727"/>
                </a:lnTo>
                <a:lnTo>
                  <a:pt x="169437" y="479352"/>
                </a:lnTo>
                <a:lnTo>
                  <a:pt x="184586" y="442124"/>
                </a:lnTo>
                <a:lnTo>
                  <a:pt x="203668" y="406169"/>
                </a:lnTo>
                <a:lnTo>
                  <a:pt x="226504" y="371615"/>
                </a:lnTo>
                <a:lnTo>
                  <a:pt x="252918" y="338587"/>
                </a:lnTo>
                <a:lnTo>
                  <a:pt x="282732" y="307214"/>
                </a:lnTo>
                <a:lnTo>
                  <a:pt x="315769" y="277621"/>
                </a:lnTo>
                <a:lnTo>
                  <a:pt x="351853" y="249936"/>
                </a:lnTo>
                <a:lnTo>
                  <a:pt x="390805" y="224285"/>
                </a:lnTo>
                <a:lnTo>
                  <a:pt x="432450" y="200796"/>
                </a:lnTo>
                <a:lnTo>
                  <a:pt x="476609" y="179595"/>
                </a:lnTo>
                <a:lnTo>
                  <a:pt x="523105" y="160809"/>
                </a:lnTo>
                <a:lnTo>
                  <a:pt x="571761" y="144565"/>
                </a:lnTo>
                <a:lnTo>
                  <a:pt x="622401" y="130990"/>
                </a:lnTo>
                <a:lnTo>
                  <a:pt x="674847" y="120211"/>
                </a:lnTo>
                <a:lnTo>
                  <a:pt x="728921" y="112355"/>
                </a:lnTo>
                <a:lnTo>
                  <a:pt x="784447" y="107548"/>
                </a:lnTo>
                <a:lnTo>
                  <a:pt x="841247" y="105918"/>
                </a:lnTo>
                <a:lnTo>
                  <a:pt x="897939" y="107548"/>
                </a:lnTo>
                <a:lnTo>
                  <a:pt x="953367" y="112355"/>
                </a:lnTo>
                <a:lnTo>
                  <a:pt x="1007354" y="120211"/>
                </a:lnTo>
                <a:lnTo>
                  <a:pt x="1059722" y="130990"/>
                </a:lnTo>
                <a:lnTo>
                  <a:pt x="1110293" y="144565"/>
                </a:lnTo>
                <a:lnTo>
                  <a:pt x="1158889" y="160809"/>
                </a:lnTo>
                <a:lnTo>
                  <a:pt x="1205334" y="179595"/>
                </a:lnTo>
                <a:lnTo>
                  <a:pt x="1249448" y="200796"/>
                </a:lnTo>
                <a:lnTo>
                  <a:pt x="1291054" y="224285"/>
                </a:lnTo>
                <a:lnTo>
                  <a:pt x="1329975" y="249936"/>
                </a:lnTo>
                <a:lnTo>
                  <a:pt x="1366033" y="277621"/>
                </a:lnTo>
                <a:lnTo>
                  <a:pt x="1399050" y="307214"/>
                </a:lnTo>
                <a:lnTo>
                  <a:pt x="1428848" y="338587"/>
                </a:lnTo>
                <a:lnTo>
                  <a:pt x="1455250" y="371615"/>
                </a:lnTo>
                <a:lnTo>
                  <a:pt x="1478077" y="406169"/>
                </a:lnTo>
                <a:lnTo>
                  <a:pt x="1497153" y="442124"/>
                </a:lnTo>
                <a:lnTo>
                  <a:pt x="1512299" y="479352"/>
                </a:lnTo>
                <a:lnTo>
                  <a:pt x="1523337" y="517727"/>
                </a:lnTo>
                <a:lnTo>
                  <a:pt x="1530091" y="557121"/>
                </a:lnTo>
                <a:lnTo>
                  <a:pt x="1532382" y="597408"/>
                </a:lnTo>
                <a:lnTo>
                  <a:pt x="1532382" y="936132"/>
                </a:lnTo>
                <a:lnTo>
                  <a:pt x="1555778" y="911547"/>
                </a:lnTo>
                <a:lnTo>
                  <a:pt x="1587895" y="871453"/>
                </a:lnTo>
                <a:lnTo>
                  <a:pt x="1615666" y="829508"/>
                </a:lnTo>
                <a:lnTo>
                  <a:pt x="1638873" y="785865"/>
                </a:lnTo>
                <a:lnTo>
                  <a:pt x="1657299" y="740680"/>
                </a:lnTo>
                <a:lnTo>
                  <a:pt x="1670729" y="694105"/>
                </a:lnTo>
                <a:lnTo>
                  <a:pt x="1678946" y="646296"/>
                </a:lnTo>
                <a:lnTo>
                  <a:pt x="1681733" y="597408"/>
                </a:lnTo>
                <a:close/>
              </a:path>
              <a:path w="1682114" h="1194435">
                <a:moveTo>
                  <a:pt x="1532382" y="936132"/>
                </a:moveTo>
                <a:lnTo>
                  <a:pt x="1532382" y="597408"/>
                </a:lnTo>
                <a:lnTo>
                  <a:pt x="1530091" y="637689"/>
                </a:lnTo>
                <a:lnTo>
                  <a:pt x="1523337" y="677067"/>
                </a:lnTo>
                <a:lnTo>
                  <a:pt x="1512299" y="715417"/>
                </a:lnTo>
                <a:lnTo>
                  <a:pt x="1497153" y="752612"/>
                </a:lnTo>
                <a:lnTo>
                  <a:pt x="1478077" y="788527"/>
                </a:lnTo>
                <a:lnTo>
                  <a:pt x="1455250" y="823036"/>
                </a:lnTo>
                <a:lnTo>
                  <a:pt x="1428848" y="856013"/>
                </a:lnTo>
                <a:lnTo>
                  <a:pt x="1399050" y="887333"/>
                </a:lnTo>
                <a:lnTo>
                  <a:pt x="1366033" y="916870"/>
                </a:lnTo>
                <a:lnTo>
                  <a:pt x="1329975" y="944499"/>
                </a:lnTo>
                <a:lnTo>
                  <a:pt x="1291054" y="970092"/>
                </a:lnTo>
                <a:lnTo>
                  <a:pt x="1249448" y="993526"/>
                </a:lnTo>
                <a:lnTo>
                  <a:pt x="1205334" y="1014673"/>
                </a:lnTo>
                <a:lnTo>
                  <a:pt x="1158889" y="1033409"/>
                </a:lnTo>
                <a:lnTo>
                  <a:pt x="1110293" y="1049607"/>
                </a:lnTo>
                <a:lnTo>
                  <a:pt x="1059722" y="1063142"/>
                </a:lnTo>
                <a:lnTo>
                  <a:pt x="1007354" y="1073888"/>
                </a:lnTo>
                <a:lnTo>
                  <a:pt x="953367" y="1081719"/>
                </a:lnTo>
                <a:lnTo>
                  <a:pt x="897939" y="1086511"/>
                </a:lnTo>
                <a:lnTo>
                  <a:pt x="841247" y="1088136"/>
                </a:lnTo>
                <a:lnTo>
                  <a:pt x="784447" y="1086511"/>
                </a:lnTo>
                <a:lnTo>
                  <a:pt x="728921" y="1081719"/>
                </a:lnTo>
                <a:lnTo>
                  <a:pt x="674847" y="1073888"/>
                </a:lnTo>
                <a:lnTo>
                  <a:pt x="622401" y="1063142"/>
                </a:lnTo>
                <a:lnTo>
                  <a:pt x="571761" y="1049607"/>
                </a:lnTo>
                <a:lnTo>
                  <a:pt x="523105" y="1033409"/>
                </a:lnTo>
                <a:lnTo>
                  <a:pt x="476609" y="1014673"/>
                </a:lnTo>
                <a:lnTo>
                  <a:pt x="432450" y="993526"/>
                </a:lnTo>
                <a:lnTo>
                  <a:pt x="390805" y="970092"/>
                </a:lnTo>
                <a:lnTo>
                  <a:pt x="351853" y="944499"/>
                </a:lnTo>
                <a:lnTo>
                  <a:pt x="315769" y="916870"/>
                </a:lnTo>
                <a:lnTo>
                  <a:pt x="282732" y="887333"/>
                </a:lnTo>
                <a:lnTo>
                  <a:pt x="252918" y="856013"/>
                </a:lnTo>
                <a:lnTo>
                  <a:pt x="226504" y="823036"/>
                </a:lnTo>
                <a:lnTo>
                  <a:pt x="203668" y="788527"/>
                </a:lnTo>
                <a:lnTo>
                  <a:pt x="184586" y="752612"/>
                </a:lnTo>
                <a:lnTo>
                  <a:pt x="169437" y="715417"/>
                </a:lnTo>
                <a:lnTo>
                  <a:pt x="158396" y="677067"/>
                </a:lnTo>
                <a:lnTo>
                  <a:pt x="151642" y="637689"/>
                </a:lnTo>
                <a:lnTo>
                  <a:pt x="149352" y="597408"/>
                </a:lnTo>
                <a:lnTo>
                  <a:pt x="149352" y="936086"/>
                </a:lnTo>
                <a:lnTo>
                  <a:pt x="202432" y="985562"/>
                </a:lnTo>
                <a:lnTo>
                  <a:pt x="246316" y="1019175"/>
                </a:lnTo>
                <a:lnTo>
                  <a:pt x="293686" y="1050318"/>
                </a:lnTo>
                <a:lnTo>
                  <a:pt x="344326" y="1078839"/>
                </a:lnTo>
                <a:lnTo>
                  <a:pt x="398020" y="1104582"/>
                </a:lnTo>
                <a:lnTo>
                  <a:pt x="454552" y="1127394"/>
                </a:lnTo>
                <a:lnTo>
                  <a:pt x="513707" y="1147119"/>
                </a:lnTo>
                <a:lnTo>
                  <a:pt x="575267" y="1163604"/>
                </a:lnTo>
                <a:lnTo>
                  <a:pt x="639017" y="1176694"/>
                </a:lnTo>
                <a:lnTo>
                  <a:pt x="704741" y="1186235"/>
                </a:lnTo>
                <a:lnTo>
                  <a:pt x="772223" y="1192073"/>
                </a:lnTo>
                <a:lnTo>
                  <a:pt x="841247" y="1194054"/>
                </a:lnTo>
                <a:lnTo>
                  <a:pt x="910163" y="1192073"/>
                </a:lnTo>
                <a:lnTo>
                  <a:pt x="977547" y="1186235"/>
                </a:lnTo>
                <a:lnTo>
                  <a:pt x="1043184" y="1176694"/>
                </a:lnTo>
                <a:lnTo>
                  <a:pt x="1106856" y="1163604"/>
                </a:lnTo>
                <a:lnTo>
                  <a:pt x="1168348" y="1147119"/>
                </a:lnTo>
                <a:lnTo>
                  <a:pt x="1227442" y="1127394"/>
                </a:lnTo>
                <a:lnTo>
                  <a:pt x="1283922" y="1104582"/>
                </a:lnTo>
                <a:lnTo>
                  <a:pt x="1337572" y="1078839"/>
                </a:lnTo>
                <a:lnTo>
                  <a:pt x="1388174" y="1050318"/>
                </a:lnTo>
                <a:lnTo>
                  <a:pt x="1435512" y="1019175"/>
                </a:lnTo>
                <a:lnTo>
                  <a:pt x="1479370" y="985562"/>
                </a:lnTo>
                <a:lnTo>
                  <a:pt x="1519531" y="949634"/>
                </a:lnTo>
                <a:lnTo>
                  <a:pt x="1532382" y="936132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779917" y="2147316"/>
            <a:ext cx="1404620" cy="996315"/>
          </a:xfrm>
          <a:custGeom>
            <a:avLst/>
            <a:gdLst/>
            <a:ahLst/>
            <a:cxnLst/>
            <a:rect l="l" t="t" r="r" b="b"/>
            <a:pathLst>
              <a:path w="1404620" h="996314">
                <a:moveTo>
                  <a:pt x="1404365" y="498348"/>
                </a:moveTo>
                <a:lnTo>
                  <a:pt x="1402041" y="457495"/>
                </a:lnTo>
                <a:lnTo>
                  <a:pt x="1395187" y="417549"/>
                </a:lnTo>
                <a:lnTo>
                  <a:pt x="1383984" y="378637"/>
                </a:lnTo>
                <a:lnTo>
                  <a:pt x="1368612" y="340888"/>
                </a:lnTo>
                <a:lnTo>
                  <a:pt x="1349251" y="304430"/>
                </a:lnTo>
                <a:lnTo>
                  <a:pt x="1326081" y="269393"/>
                </a:lnTo>
                <a:lnTo>
                  <a:pt x="1299282" y="235905"/>
                </a:lnTo>
                <a:lnTo>
                  <a:pt x="1269034" y="204094"/>
                </a:lnTo>
                <a:lnTo>
                  <a:pt x="1235517" y="174088"/>
                </a:lnTo>
                <a:lnTo>
                  <a:pt x="1198911" y="146018"/>
                </a:lnTo>
                <a:lnTo>
                  <a:pt x="1159396" y="120010"/>
                </a:lnTo>
                <a:lnTo>
                  <a:pt x="1117152" y="96194"/>
                </a:lnTo>
                <a:lnTo>
                  <a:pt x="1072360" y="74699"/>
                </a:lnTo>
                <a:lnTo>
                  <a:pt x="1025198" y="55652"/>
                </a:lnTo>
                <a:lnTo>
                  <a:pt x="975848" y="39183"/>
                </a:lnTo>
                <a:lnTo>
                  <a:pt x="924488" y="25420"/>
                </a:lnTo>
                <a:lnTo>
                  <a:pt x="871300" y="14491"/>
                </a:lnTo>
                <a:lnTo>
                  <a:pt x="816463" y="6526"/>
                </a:lnTo>
                <a:lnTo>
                  <a:pt x="760158" y="1653"/>
                </a:lnTo>
                <a:lnTo>
                  <a:pt x="702563" y="0"/>
                </a:lnTo>
                <a:lnTo>
                  <a:pt x="644860" y="1653"/>
                </a:lnTo>
                <a:lnTo>
                  <a:pt x="588457" y="6526"/>
                </a:lnTo>
                <a:lnTo>
                  <a:pt x="533533" y="14491"/>
                </a:lnTo>
                <a:lnTo>
                  <a:pt x="480267" y="25420"/>
                </a:lnTo>
                <a:lnTo>
                  <a:pt x="428839" y="39183"/>
                </a:lnTo>
                <a:lnTo>
                  <a:pt x="379428" y="55652"/>
                </a:lnTo>
                <a:lnTo>
                  <a:pt x="332215" y="74699"/>
                </a:lnTo>
                <a:lnTo>
                  <a:pt x="287377" y="96194"/>
                </a:lnTo>
                <a:lnTo>
                  <a:pt x="245095" y="120010"/>
                </a:lnTo>
                <a:lnTo>
                  <a:pt x="205549" y="146018"/>
                </a:lnTo>
                <a:lnTo>
                  <a:pt x="168917" y="174088"/>
                </a:lnTo>
                <a:lnTo>
                  <a:pt x="135379" y="204094"/>
                </a:lnTo>
                <a:lnTo>
                  <a:pt x="105115" y="235905"/>
                </a:lnTo>
                <a:lnTo>
                  <a:pt x="78304" y="269393"/>
                </a:lnTo>
                <a:lnTo>
                  <a:pt x="55125" y="304430"/>
                </a:lnTo>
                <a:lnTo>
                  <a:pt x="35759" y="340888"/>
                </a:lnTo>
                <a:lnTo>
                  <a:pt x="20383" y="378637"/>
                </a:lnTo>
                <a:lnTo>
                  <a:pt x="9179" y="417549"/>
                </a:lnTo>
                <a:lnTo>
                  <a:pt x="2324" y="457495"/>
                </a:lnTo>
                <a:lnTo>
                  <a:pt x="0" y="498348"/>
                </a:lnTo>
                <a:lnTo>
                  <a:pt x="2324" y="539091"/>
                </a:lnTo>
                <a:lnTo>
                  <a:pt x="9179" y="578940"/>
                </a:lnTo>
                <a:lnTo>
                  <a:pt x="20383" y="617764"/>
                </a:lnTo>
                <a:lnTo>
                  <a:pt x="35759" y="655435"/>
                </a:lnTo>
                <a:lnTo>
                  <a:pt x="55125" y="691824"/>
                </a:lnTo>
                <a:lnTo>
                  <a:pt x="78304" y="726801"/>
                </a:lnTo>
                <a:lnTo>
                  <a:pt x="105115" y="760238"/>
                </a:lnTo>
                <a:lnTo>
                  <a:pt x="135379" y="792004"/>
                </a:lnTo>
                <a:lnTo>
                  <a:pt x="168917" y="821971"/>
                </a:lnTo>
                <a:lnTo>
                  <a:pt x="205549" y="850010"/>
                </a:lnTo>
                <a:lnTo>
                  <a:pt x="245095" y="875992"/>
                </a:lnTo>
                <a:lnTo>
                  <a:pt x="287377" y="899787"/>
                </a:lnTo>
                <a:lnTo>
                  <a:pt x="332215" y="921267"/>
                </a:lnTo>
                <a:lnTo>
                  <a:pt x="379428" y="940301"/>
                </a:lnTo>
                <a:lnTo>
                  <a:pt x="428839" y="956762"/>
                </a:lnTo>
                <a:lnTo>
                  <a:pt x="480267" y="970519"/>
                </a:lnTo>
                <a:lnTo>
                  <a:pt x="533533" y="981444"/>
                </a:lnTo>
                <a:lnTo>
                  <a:pt x="588457" y="989408"/>
                </a:lnTo>
                <a:lnTo>
                  <a:pt x="644860" y="994281"/>
                </a:lnTo>
                <a:lnTo>
                  <a:pt x="702564" y="995934"/>
                </a:lnTo>
                <a:lnTo>
                  <a:pt x="760158" y="994281"/>
                </a:lnTo>
                <a:lnTo>
                  <a:pt x="816463" y="989408"/>
                </a:lnTo>
                <a:lnTo>
                  <a:pt x="871300" y="981444"/>
                </a:lnTo>
                <a:lnTo>
                  <a:pt x="924488" y="970519"/>
                </a:lnTo>
                <a:lnTo>
                  <a:pt x="975848" y="956762"/>
                </a:lnTo>
                <a:lnTo>
                  <a:pt x="1025198" y="940301"/>
                </a:lnTo>
                <a:lnTo>
                  <a:pt x="1072360" y="921267"/>
                </a:lnTo>
                <a:lnTo>
                  <a:pt x="1117152" y="899787"/>
                </a:lnTo>
                <a:lnTo>
                  <a:pt x="1159396" y="875992"/>
                </a:lnTo>
                <a:lnTo>
                  <a:pt x="1198911" y="850011"/>
                </a:lnTo>
                <a:lnTo>
                  <a:pt x="1235517" y="821971"/>
                </a:lnTo>
                <a:lnTo>
                  <a:pt x="1269034" y="792004"/>
                </a:lnTo>
                <a:lnTo>
                  <a:pt x="1299282" y="760238"/>
                </a:lnTo>
                <a:lnTo>
                  <a:pt x="1326081" y="726801"/>
                </a:lnTo>
                <a:lnTo>
                  <a:pt x="1349251" y="691824"/>
                </a:lnTo>
                <a:lnTo>
                  <a:pt x="1368612" y="655435"/>
                </a:lnTo>
                <a:lnTo>
                  <a:pt x="1383984" y="617764"/>
                </a:lnTo>
                <a:lnTo>
                  <a:pt x="1395187" y="578940"/>
                </a:lnTo>
                <a:lnTo>
                  <a:pt x="1402041" y="539091"/>
                </a:lnTo>
                <a:lnTo>
                  <a:pt x="1404365" y="498348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779917" y="2147316"/>
            <a:ext cx="1404620" cy="996315"/>
          </a:xfrm>
          <a:custGeom>
            <a:avLst/>
            <a:gdLst/>
            <a:ahLst/>
            <a:cxnLst/>
            <a:rect l="l" t="t" r="r" b="b"/>
            <a:pathLst>
              <a:path w="1404620" h="996314">
                <a:moveTo>
                  <a:pt x="702563" y="0"/>
                </a:moveTo>
                <a:lnTo>
                  <a:pt x="644860" y="1653"/>
                </a:lnTo>
                <a:lnTo>
                  <a:pt x="588457" y="6526"/>
                </a:lnTo>
                <a:lnTo>
                  <a:pt x="533533" y="14491"/>
                </a:lnTo>
                <a:lnTo>
                  <a:pt x="480267" y="25420"/>
                </a:lnTo>
                <a:lnTo>
                  <a:pt x="428839" y="39183"/>
                </a:lnTo>
                <a:lnTo>
                  <a:pt x="379428" y="55652"/>
                </a:lnTo>
                <a:lnTo>
                  <a:pt x="332215" y="74699"/>
                </a:lnTo>
                <a:lnTo>
                  <a:pt x="287377" y="96194"/>
                </a:lnTo>
                <a:lnTo>
                  <a:pt x="245095" y="120010"/>
                </a:lnTo>
                <a:lnTo>
                  <a:pt x="205549" y="146018"/>
                </a:lnTo>
                <a:lnTo>
                  <a:pt x="168917" y="174088"/>
                </a:lnTo>
                <a:lnTo>
                  <a:pt x="135379" y="204094"/>
                </a:lnTo>
                <a:lnTo>
                  <a:pt x="105115" y="235905"/>
                </a:lnTo>
                <a:lnTo>
                  <a:pt x="78304" y="269393"/>
                </a:lnTo>
                <a:lnTo>
                  <a:pt x="55125" y="304430"/>
                </a:lnTo>
                <a:lnTo>
                  <a:pt x="35759" y="340888"/>
                </a:lnTo>
                <a:lnTo>
                  <a:pt x="20383" y="378637"/>
                </a:lnTo>
                <a:lnTo>
                  <a:pt x="9179" y="417549"/>
                </a:lnTo>
                <a:lnTo>
                  <a:pt x="2324" y="457495"/>
                </a:lnTo>
                <a:lnTo>
                  <a:pt x="0" y="498348"/>
                </a:lnTo>
                <a:lnTo>
                  <a:pt x="2324" y="539091"/>
                </a:lnTo>
                <a:lnTo>
                  <a:pt x="9179" y="578940"/>
                </a:lnTo>
                <a:lnTo>
                  <a:pt x="20383" y="617764"/>
                </a:lnTo>
                <a:lnTo>
                  <a:pt x="35759" y="655435"/>
                </a:lnTo>
                <a:lnTo>
                  <a:pt x="55125" y="691824"/>
                </a:lnTo>
                <a:lnTo>
                  <a:pt x="78304" y="726801"/>
                </a:lnTo>
                <a:lnTo>
                  <a:pt x="105115" y="760238"/>
                </a:lnTo>
                <a:lnTo>
                  <a:pt x="135379" y="792004"/>
                </a:lnTo>
                <a:lnTo>
                  <a:pt x="168917" y="821971"/>
                </a:lnTo>
                <a:lnTo>
                  <a:pt x="205549" y="850010"/>
                </a:lnTo>
                <a:lnTo>
                  <a:pt x="245095" y="875992"/>
                </a:lnTo>
                <a:lnTo>
                  <a:pt x="287377" y="899787"/>
                </a:lnTo>
                <a:lnTo>
                  <a:pt x="332215" y="921267"/>
                </a:lnTo>
                <a:lnTo>
                  <a:pt x="379428" y="940301"/>
                </a:lnTo>
                <a:lnTo>
                  <a:pt x="428839" y="956762"/>
                </a:lnTo>
                <a:lnTo>
                  <a:pt x="480267" y="970519"/>
                </a:lnTo>
                <a:lnTo>
                  <a:pt x="533533" y="981444"/>
                </a:lnTo>
                <a:lnTo>
                  <a:pt x="588457" y="989408"/>
                </a:lnTo>
                <a:lnTo>
                  <a:pt x="644860" y="994281"/>
                </a:lnTo>
                <a:lnTo>
                  <a:pt x="702564" y="995934"/>
                </a:lnTo>
                <a:lnTo>
                  <a:pt x="760158" y="994281"/>
                </a:lnTo>
                <a:lnTo>
                  <a:pt x="816463" y="989408"/>
                </a:lnTo>
                <a:lnTo>
                  <a:pt x="871300" y="981444"/>
                </a:lnTo>
                <a:lnTo>
                  <a:pt x="924488" y="970519"/>
                </a:lnTo>
                <a:lnTo>
                  <a:pt x="975848" y="956762"/>
                </a:lnTo>
                <a:lnTo>
                  <a:pt x="1025198" y="940301"/>
                </a:lnTo>
                <a:lnTo>
                  <a:pt x="1072360" y="921267"/>
                </a:lnTo>
                <a:lnTo>
                  <a:pt x="1117152" y="899787"/>
                </a:lnTo>
                <a:lnTo>
                  <a:pt x="1159396" y="875992"/>
                </a:lnTo>
                <a:lnTo>
                  <a:pt x="1198911" y="850011"/>
                </a:lnTo>
                <a:lnTo>
                  <a:pt x="1235517" y="821971"/>
                </a:lnTo>
                <a:lnTo>
                  <a:pt x="1269034" y="792004"/>
                </a:lnTo>
                <a:lnTo>
                  <a:pt x="1299282" y="760238"/>
                </a:lnTo>
                <a:lnTo>
                  <a:pt x="1326081" y="726801"/>
                </a:lnTo>
                <a:lnTo>
                  <a:pt x="1349251" y="691824"/>
                </a:lnTo>
                <a:lnTo>
                  <a:pt x="1368612" y="655435"/>
                </a:lnTo>
                <a:lnTo>
                  <a:pt x="1383984" y="617764"/>
                </a:lnTo>
                <a:lnTo>
                  <a:pt x="1395187" y="578940"/>
                </a:lnTo>
                <a:lnTo>
                  <a:pt x="1402041" y="539091"/>
                </a:lnTo>
                <a:lnTo>
                  <a:pt x="1404365" y="498348"/>
                </a:lnTo>
                <a:lnTo>
                  <a:pt x="1402041" y="457495"/>
                </a:lnTo>
                <a:lnTo>
                  <a:pt x="1395187" y="417549"/>
                </a:lnTo>
                <a:lnTo>
                  <a:pt x="1383984" y="378637"/>
                </a:lnTo>
                <a:lnTo>
                  <a:pt x="1368612" y="340888"/>
                </a:lnTo>
                <a:lnTo>
                  <a:pt x="1349251" y="304430"/>
                </a:lnTo>
                <a:lnTo>
                  <a:pt x="1326081" y="269393"/>
                </a:lnTo>
                <a:lnTo>
                  <a:pt x="1299282" y="235905"/>
                </a:lnTo>
                <a:lnTo>
                  <a:pt x="1269034" y="204094"/>
                </a:lnTo>
                <a:lnTo>
                  <a:pt x="1235517" y="174088"/>
                </a:lnTo>
                <a:lnTo>
                  <a:pt x="1198911" y="146018"/>
                </a:lnTo>
                <a:lnTo>
                  <a:pt x="1159396" y="120010"/>
                </a:lnTo>
                <a:lnTo>
                  <a:pt x="1117152" y="96194"/>
                </a:lnTo>
                <a:lnTo>
                  <a:pt x="1072360" y="74699"/>
                </a:lnTo>
                <a:lnTo>
                  <a:pt x="1025198" y="55652"/>
                </a:lnTo>
                <a:lnTo>
                  <a:pt x="975848" y="39183"/>
                </a:lnTo>
                <a:lnTo>
                  <a:pt x="924488" y="25420"/>
                </a:lnTo>
                <a:lnTo>
                  <a:pt x="871300" y="14491"/>
                </a:lnTo>
                <a:lnTo>
                  <a:pt x="816463" y="6526"/>
                </a:lnTo>
                <a:lnTo>
                  <a:pt x="760158" y="1653"/>
                </a:lnTo>
                <a:lnTo>
                  <a:pt x="702563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427611" y="1179575"/>
            <a:ext cx="2176780" cy="1638300"/>
          </a:xfrm>
          <a:custGeom>
            <a:avLst/>
            <a:gdLst/>
            <a:ahLst/>
            <a:cxnLst/>
            <a:rect l="l" t="t" r="r" b="b"/>
            <a:pathLst>
              <a:path w="2176779" h="1638300">
                <a:moveTo>
                  <a:pt x="2176272" y="819149"/>
                </a:moveTo>
                <a:lnTo>
                  <a:pt x="2172666" y="751936"/>
                </a:lnTo>
                <a:lnTo>
                  <a:pt x="2162037" y="686225"/>
                </a:lnTo>
                <a:lnTo>
                  <a:pt x="2144662" y="622225"/>
                </a:lnTo>
                <a:lnTo>
                  <a:pt x="2120822" y="560149"/>
                </a:lnTo>
                <a:lnTo>
                  <a:pt x="2090797" y="500205"/>
                </a:lnTo>
                <a:lnTo>
                  <a:pt x="2054864" y="442604"/>
                </a:lnTo>
                <a:lnTo>
                  <a:pt x="2013305" y="387557"/>
                </a:lnTo>
                <a:lnTo>
                  <a:pt x="1966398" y="335273"/>
                </a:lnTo>
                <a:lnTo>
                  <a:pt x="1914424" y="285964"/>
                </a:lnTo>
                <a:lnTo>
                  <a:pt x="1857660" y="239839"/>
                </a:lnTo>
                <a:lnTo>
                  <a:pt x="1796388" y="197109"/>
                </a:lnTo>
                <a:lnTo>
                  <a:pt x="1730886" y="157983"/>
                </a:lnTo>
                <a:lnTo>
                  <a:pt x="1661433" y="122673"/>
                </a:lnTo>
                <a:lnTo>
                  <a:pt x="1588310" y="91389"/>
                </a:lnTo>
                <a:lnTo>
                  <a:pt x="1511796" y="64341"/>
                </a:lnTo>
                <a:lnTo>
                  <a:pt x="1432169" y="41739"/>
                </a:lnTo>
                <a:lnTo>
                  <a:pt x="1349711" y="23793"/>
                </a:lnTo>
                <a:lnTo>
                  <a:pt x="1264699" y="10715"/>
                </a:lnTo>
                <a:lnTo>
                  <a:pt x="1177414" y="2713"/>
                </a:lnTo>
                <a:lnTo>
                  <a:pt x="1088136" y="0"/>
                </a:lnTo>
                <a:lnTo>
                  <a:pt x="998960" y="2713"/>
                </a:lnTo>
                <a:lnTo>
                  <a:pt x="911757" y="10715"/>
                </a:lnTo>
                <a:lnTo>
                  <a:pt x="826808" y="23793"/>
                </a:lnTo>
                <a:lnTo>
                  <a:pt x="744394" y="41739"/>
                </a:lnTo>
                <a:lnTo>
                  <a:pt x="664797" y="64341"/>
                </a:lnTo>
                <a:lnTo>
                  <a:pt x="588297" y="91389"/>
                </a:lnTo>
                <a:lnTo>
                  <a:pt x="515176" y="122673"/>
                </a:lnTo>
                <a:lnTo>
                  <a:pt x="445715" y="157983"/>
                </a:lnTo>
                <a:lnTo>
                  <a:pt x="380194" y="197109"/>
                </a:lnTo>
                <a:lnTo>
                  <a:pt x="318896" y="239839"/>
                </a:lnTo>
                <a:lnTo>
                  <a:pt x="262102" y="285964"/>
                </a:lnTo>
                <a:lnTo>
                  <a:pt x="210092" y="335273"/>
                </a:lnTo>
                <a:lnTo>
                  <a:pt x="163148" y="387557"/>
                </a:lnTo>
                <a:lnTo>
                  <a:pt x="121551" y="442604"/>
                </a:lnTo>
                <a:lnTo>
                  <a:pt x="85582" y="500205"/>
                </a:lnTo>
                <a:lnTo>
                  <a:pt x="55522" y="560149"/>
                </a:lnTo>
                <a:lnTo>
                  <a:pt x="31653" y="622225"/>
                </a:lnTo>
                <a:lnTo>
                  <a:pt x="14255" y="686225"/>
                </a:lnTo>
                <a:lnTo>
                  <a:pt x="3610" y="751936"/>
                </a:lnTo>
                <a:lnTo>
                  <a:pt x="0" y="819150"/>
                </a:lnTo>
                <a:lnTo>
                  <a:pt x="3610" y="886260"/>
                </a:lnTo>
                <a:lnTo>
                  <a:pt x="14255" y="951889"/>
                </a:lnTo>
                <a:lnTo>
                  <a:pt x="31653" y="1015826"/>
                </a:lnTo>
                <a:lnTo>
                  <a:pt x="55522" y="1077858"/>
                </a:lnTo>
                <a:lnTo>
                  <a:pt x="85582" y="1137773"/>
                </a:lnTo>
                <a:lnTo>
                  <a:pt x="121551" y="1195359"/>
                </a:lnTo>
                <a:lnTo>
                  <a:pt x="163148" y="1250404"/>
                </a:lnTo>
                <a:lnTo>
                  <a:pt x="192786" y="1283418"/>
                </a:lnTo>
                <a:lnTo>
                  <a:pt x="192786" y="819150"/>
                </a:lnTo>
                <a:lnTo>
                  <a:pt x="195753" y="763817"/>
                </a:lnTo>
                <a:lnTo>
                  <a:pt x="204503" y="709721"/>
                </a:lnTo>
                <a:lnTo>
                  <a:pt x="218804" y="657034"/>
                </a:lnTo>
                <a:lnTo>
                  <a:pt x="238426" y="605930"/>
                </a:lnTo>
                <a:lnTo>
                  <a:pt x="263140" y="556581"/>
                </a:lnTo>
                <a:lnTo>
                  <a:pt x="292713" y="509161"/>
                </a:lnTo>
                <a:lnTo>
                  <a:pt x="326918" y="463843"/>
                </a:lnTo>
                <a:lnTo>
                  <a:pt x="365522" y="420800"/>
                </a:lnTo>
                <a:lnTo>
                  <a:pt x="408296" y="380206"/>
                </a:lnTo>
                <a:lnTo>
                  <a:pt x="455009" y="342233"/>
                </a:lnTo>
                <a:lnTo>
                  <a:pt x="505431" y="307054"/>
                </a:lnTo>
                <a:lnTo>
                  <a:pt x="559332" y="274844"/>
                </a:lnTo>
                <a:lnTo>
                  <a:pt x="616481" y="245774"/>
                </a:lnTo>
                <a:lnTo>
                  <a:pt x="676649" y="220019"/>
                </a:lnTo>
                <a:lnTo>
                  <a:pt x="739604" y="197750"/>
                </a:lnTo>
                <a:lnTo>
                  <a:pt x="805117" y="179143"/>
                </a:lnTo>
                <a:lnTo>
                  <a:pt x="872956" y="164369"/>
                </a:lnTo>
                <a:lnTo>
                  <a:pt x="942893" y="153601"/>
                </a:lnTo>
                <a:lnTo>
                  <a:pt x="1014696" y="147014"/>
                </a:lnTo>
                <a:lnTo>
                  <a:pt x="1088136" y="144779"/>
                </a:lnTo>
                <a:lnTo>
                  <a:pt x="1161575" y="147014"/>
                </a:lnTo>
                <a:lnTo>
                  <a:pt x="1233378" y="153601"/>
                </a:lnTo>
                <a:lnTo>
                  <a:pt x="1303315" y="164369"/>
                </a:lnTo>
                <a:lnTo>
                  <a:pt x="1371154" y="179143"/>
                </a:lnTo>
                <a:lnTo>
                  <a:pt x="1436667" y="197750"/>
                </a:lnTo>
                <a:lnTo>
                  <a:pt x="1499622" y="220019"/>
                </a:lnTo>
                <a:lnTo>
                  <a:pt x="1559790" y="245774"/>
                </a:lnTo>
                <a:lnTo>
                  <a:pt x="1616939" y="274844"/>
                </a:lnTo>
                <a:lnTo>
                  <a:pt x="1670840" y="307054"/>
                </a:lnTo>
                <a:lnTo>
                  <a:pt x="1721262" y="342233"/>
                </a:lnTo>
                <a:lnTo>
                  <a:pt x="1767975" y="380206"/>
                </a:lnTo>
                <a:lnTo>
                  <a:pt x="1810749" y="420800"/>
                </a:lnTo>
                <a:lnTo>
                  <a:pt x="1849353" y="463843"/>
                </a:lnTo>
                <a:lnTo>
                  <a:pt x="1883558" y="509161"/>
                </a:lnTo>
                <a:lnTo>
                  <a:pt x="1913131" y="556581"/>
                </a:lnTo>
                <a:lnTo>
                  <a:pt x="1937845" y="605930"/>
                </a:lnTo>
                <a:lnTo>
                  <a:pt x="1957467" y="657034"/>
                </a:lnTo>
                <a:lnTo>
                  <a:pt x="1971768" y="709721"/>
                </a:lnTo>
                <a:lnTo>
                  <a:pt x="1980518" y="763817"/>
                </a:lnTo>
                <a:lnTo>
                  <a:pt x="1983486" y="819149"/>
                </a:lnTo>
                <a:lnTo>
                  <a:pt x="1983486" y="1283647"/>
                </a:lnTo>
                <a:lnTo>
                  <a:pt x="2013305" y="1250404"/>
                </a:lnTo>
                <a:lnTo>
                  <a:pt x="2054864" y="1195359"/>
                </a:lnTo>
                <a:lnTo>
                  <a:pt x="2090797" y="1137773"/>
                </a:lnTo>
                <a:lnTo>
                  <a:pt x="2120822" y="1077858"/>
                </a:lnTo>
                <a:lnTo>
                  <a:pt x="2144662" y="1015826"/>
                </a:lnTo>
                <a:lnTo>
                  <a:pt x="2162037" y="951889"/>
                </a:lnTo>
                <a:lnTo>
                  <a:pt x="2172666" y="886260"/>
                </a:lnTo>
                <a:lnTo>
                  <a:pt x="2176272" y="819149"/>
                </a:lnTo>
                <a:close/>
              </a:path>
              <a:path w="2176779" h="1638300">
                <a:moveTo>
                  <a:pt x="1983486" y="1283647"/>
                </a:moveTo>
                <a:lnTo>
                  <a:pt x="1983486" y="819149"/>
                </a:lnTo>
                <a:lnTo>
                  <a:pt x="1980518" y="874373"/>
                </a:lnTo>
                <a:lnTo>
                  <a:pt x="1971768" y="928372"/>
                </a:lnTo>
                <a:lnTo>
                  <a:pt x="1957467" y="980971"/>
                </a:lnTo>
                <a:lnTo>
                  <a:pt x="1937845" y="1031997"/>
                </a:lnTo>
                <a:lnTo>
                  <a:pt x="1913131" y="1081277"/>
                </a:lnTo>
                <a:lnTo>
                  <a:pt x="1883558" y="1128637"/>
                </a:lnTo>
                <a:lnTo>
                  <a:pt x="1849353" y="1173903"/>
                </a:lnTo>
                <a:lnTo>
                  <a:pt x="1810749" y="1216901"/>
                </a:lnTo>
                <a:lnTo>
                  <a:pt x="1767975" y="1257458"/>
                </a:lnTo>
                <a:lnTo>
                  <a:pt x="1721262" y="1295400"/>
                </a:lnTo>
                <a:lnTo>
                  <a:pt x="1670840" y="1330552"/>
                </a:lnTo>
                <a:lnTo>
                  <a:pt x="1616939" y="1362742"/>
                </a:lnTo>
                <a:lnTo>
                  <a:pt x="1559790" y="1391796"/>
                </a:lnTo>
                <a:lnTo>
                  <a:pt x="1499622" y="1417539"/>
                </a:lnTo>
                <a:lnTo>
                  <a:pt x="1436667" y="1439798"/>
                </a:lnTo>
                <a:lnTo>
                  <a:pt x="1371154" y="1458400"/>
                </a:lnTo>
                <a:lnTo>
                  <a:pt x="1303315" y="1473171"/>
                </a:lnTo>
                <a:lnTo>
                  <a:pt x="1233378" y="1483937"/>
                </a:lnTo>
                <a:lnTo>
                  <a:pt x="1161575" y="1490523"/>
                </a:lnTo>
                <a:lnTo>
                  <a:pt x="1088136" y="1492758"/>
                </a:lnTo>
                <a:lnTo>
                  <a:pt x="1014696" y="1490523"/>
                </a:lnTo>
                <a:lnTo>
                  <a:pt x="942893" y="1483937"/>
                </a:lnTo>
                <a:lnTo>
                  <a:pt x="872956" y="1473171"/>
                </a:lnTo>
                <a:lnTo>
                  <a:pt x="805117" y="1458400"/>
                </a:lnTo>
                <a:lnTo>
                  <a:pt x="739604" y="1439798"/>
                </a:lnTo>
                <a:lnTo>
                  <a:pt x="676649" y="1417539"/>
                </a:lnTo>
                <a:lnTo>
                  <a:pt x="616481" y="1391796"/>
                </a:lnTo>
                <a:lnTo>
                  <a:pt x="559332" y="1362742"/>
                </a:lnTo>
                <a:lnTo>
                  <a:pt x="505431" y="1330552"/>
                </a:lnTo>
                <a:lnTo>
                  <a:pt x="455009" y="1295400"/>
                </a:lnTo>
                <a:lnTo>
                  <a:pt x="408296" y="1257458"/>
                </a:lnTo>
                <a:lnTo>
                  <a:pt x="365522" y="1216901"/>
                </a:lnTo>
                <a:lnTo>
                  <a:pt x="326918" y="1173903"/>
                </a:lnTo>
                <a:lnTo>
                  <a:pt x="292713" y="1128637"/>
                </a:lnTo>
                <a:lnTo>
                  <a:pt x="263140" y="1081278"/>
                </a:lnTo>
                <a:lnTo>
                  <a:pt x="238426" y="1031997"/>
                </a:lnTo>
                <a:lnTo>
                  <a:pt x="218804" y="980971"/>
                </a:lnTo>
                <a:lnTo>
                  <a:pt x="204503" y="928372"/>
                </a:lnTo>
                <a:lnTo>
                  <a:pt x="195753" y="874373"/>
                </a:lnTo>
                <a:lnTo>
                  <a:pt x="192786" y="819150"/>
                </a:lnTo>
                <a:lnTo>
                  <a:pt x="192786" y="1283418"/>
                </a:lnTo>
                <a:lnTo>
                  <a:pt x="262102" y="1352024"/>
                </a:lnTo>
                <a:lnTo>
                  <a:pt x="318897" y="1398174"/>
                </a:lnTo>
                <a:lnTo>
                  <a:pt x="380194" y="1440936"/>
                </a:lnTo>
                <a:lnTo>
                  <a:pt x="445715" y="1480096"/>
                </a:lnTo>
                <a:lnTo>
                  <a:pt x="515176" y="1515443"/>
                </a:lnTo>
                <a:lnTo>
                  <a:pt x="588297" y="1546766"/>
                </a:lnTo>
                <a:lnTo>
                  <a:pt x="664797" y="1573851"/>
                </a:lnTo>
                <a:lnTo>
                  <a:pt x="744394" y="1596487"/>
                </a:lnTo>
                <a:lnTo>
                  <a:pt x="826808" y="1614462"/>
                </a:lnTo>
                <a:lnTo>
                  <a:pt x="911757" y="1627564"/>
                </a:lnTo>
                <a:lnTo>
                  <a:pt x="998960" y="1635580"/>
                </a:lnTo>
                <a:lnTo>
                  <a:pt x="1088136" y="1638300"/>
                </a:lnTo>
                <a:lnTo>
                  <a:pt x="1177414" y="1635580"/>
                </a:lnTo>
                <a:lnTo>
                  <a:pt x="1264699" y="1627564"/>
                </a:lnTo>
                <a:lnTo>
                  <a:pt x="1349711" y="1614462"/>
                </a:lnTo>
                <a:lnTo>
                  <a:pt x="1432169" y="1596487"/>
                </a:lnTo>
                <a:lnTo>
                  <a:pt x="1511796" y="1573851"/>
                </a:lnTo>
                <a:lnTo>
                  <a:pt x="1588310" y="1546766"/>
                </a:lnTo>
                <a:lnTo>
                  <a:pt x="1661433" y="1515443"/>
                </a:lnTo>
                <a:lnTo>
                  <a:pt x="1730886" y="1480096"/>
                </a:lnTo>
                <a:lnTo>
                  <a:pt x="1796388" y="1440936"/>
                </a:lnTo>
                <a:lnTo>
                  <a:pt x="1857660" y="1398174"/>
                </a:lnTo>
                <a:lnTo>
                  <a:pt x="1914424" y="1352024"/>
                </a:lnTo>
                <a:lnTo>
                  <a:pt x="1966398" y="1302696"/>
                </a:lnTo>
                <a:lnTo>
                  <a:pt x="1983486" y="1283647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607430" y="1314450"/>
            <a:ext cx="1817370" cy="1366520"/>
          </a:xfrm>
          <a:custGeom>
            <a:avLst/>
            <a:gdLst/>
            <a:ahLst/>
            <a:cxnLst/>
            <a:rect l="l" t="t" r="r" b="b"/>
            <a:pathLst>
              <a:path w="1817370" h="1366520">
                <a:moveTo>
                  <a:pt x="1817369" y="683513"/>
                </a:moveTo>
                <a:lnTo>
                  <a:pt x="1814357" y="627393"/>
                </a:lnTo>
                <a:lnTo>
                  <a:pt x="1805474" y="572533"/>
                </a:lnTo>
                <a:lnTo>
                  <a:pt x="1790955" y="519108"/>
                </a:lnTo>
                <a:lnTo>
                  <a:pt x="1771034" y="467294"/>
                </a:lnTo>
                <a:lnTo>
                  <a:pt x="1745944" y="417266"/>
                </a:lnTo>
                <a:lnTo>
                  <a:pt x="1715919" y="369198"/>
                </a:lnTo>
                <a:lnTo>
                  <a:pt x="1681193" y="323264"/>
                </a:lnTo>
                <a:lnTo>
                  <a:pt x="1642000" y="279641"/>
                </a:lnTo>
                <a:lnTo>
                  <a:pt x="1598573" y="238503"/>
                </a:lnTo>
                <a:lnTo>
                  <a:pt x="1551146" y="200024"/>
                </a:lnTo>
                <a:lnTo>
                  <a:pt x="1499953" y="164381"/>
                </a:lnTo>
                <a:lnTo>
                  <a:pt x="1445227" y="131746"/>
                </a:lnTo>
                <a:lnTo>
                  <a:pt x="1387203" y="102296"/>
                </a:lnTo>
                <a:lnTo>
                  <a:pt x="1326113" y="76206"/>
                </a:lnTo>
                <a:lnTo>
                  <a:pt x="1262193" y="53649"/>
                </a:lnTo>
                <a:lnTo>
                  <a:pt x="1195675" y="34802"/>
                </a:lnTo>
                <a:lnTo>
                  <a:pt x="1126793" y="19838"/>
                </a:lnTo>
                <a:lnTo>
                  <a:pt x="1055782" y="8933"/>
                </a:lnTo>
                <a:lnTo>
                  <a:pt x="982874" y="2262"/>
                </a:lnTo>
                <a:lnTo>
                  <a:pt x="908303" y="0"/>
                </a:lnTo>
                <a:lnTo>
                  <a:pt x="833842" y="2262"/>
                </a:lnTo>
                <a:lnTo>
                  <a:pt x="761032" y="8933"/>
                </a:lnTo>
                <a:lnTo>
                  <a:pt x="690108" y="19838"/>
                </a:lnTo>
                <a:lnTo>
                  <a:pt x="621304" y="34802"/>
                </a:lnTo>
                <a:lnTo>
                  <a:pt x="554855" y="53649"/>
                </a:lnTo>
                <a:lnTo>
                  <a:pt x="490994" y="76206"/>
                </a:lnTo>
                <a:lnTo>
                  <a:pt x="429957" y="102296"/>
                </a:lnTo>
                <a:lnTo>
                  <a:pt x="371977" y="131746"/>
                </a:lnTo>
                <a:lnTo>
                  <a:pt x="317290" y="164381"/>
                </a:lnTo>
                <a:lnTo>
                  <a:pt x="266128" y="200025"/>
                </a:lnTo>
                <a:lnTo>
                  <a:pt x="218727" y="238503"/>
                </a:lnTo>
                <a:lnTo>
                  <a:pt x="175320" y="279641"/>
                </a:lnTo>
                <a:lnTo>
                  <a:pt x="136143" y="323264"/>
                </a:lnTo>
                <a:lnTo>
                  <a:pt x="101429" y="369198"/>
                </a:lnTo>
                <a:lnTo>
                  <a:pt x="71413" y="417266"/>
                </a:lnTo>
                <a:lnTo>
                  <a:pt x="46329" y="467294"/>
                </a:lnTo>
                <a:lnTo>
                  <a:pt x="26411" y="519108"/>
                </a:lnTo>
                <a:lnTo>
                  <a:pt x="11894" y="572533"/>
                </a:lnTo>
                <a:lnTo>
                  <a:pt x="3012" y="627393"/>
                </a:lnTo>
                <a:lnTo>
                  <a:pt x="0" y="683514"/>
                </a:lnTo>
                <a:lnTo>
                  <a:pt x="3012" y="739526"/>
                </a:lnTo>
                <a:lnTo>
                  <a:pt x="11894" y="794288"/>
                </a:lnTo>
                <a:lnTo>
                  <a:pt x="26411" y="847625"/>
                </a:lnTo>
                <a:lnTo>
                  <a:pt x="46329" y="899361"/>
                </a:lnTo>
                <a:lnTo>
                  <a:pt x="71413" y="949321"/>
                </a:lnTo>
                <a:lnTo>
                  <a:pt x="101429" y="997329"/>
                </a:lnTo>
                <a:lnTo>
                  <a:pt x="136143" y="1043210"/>
                </a:lnTo>
                <a:lnTo>
                  <a:pt x="175320" y="1086788"/>
                </a:lnTo>
                <a:lnTo>
                  <a:pt x="218727" y="1127889"/>
                </a:lnTo>
                <a:lnTo>
                  <a:pt x="266128" y="1166336"/>
                </a:lnTo>
                <a:lnTo>
                  <a:pt x="317290" y="1201954"/>
                </a:lnTo>
                <a:lnTo>
                  <a:pt x="371977" y="1234568"/>
                </a:lnTo>
                <a:lnTo>
                  <a:pt x="429957" y="1264001"/>
                </a:lnTo>
                <a:lnTo>
                  <a:pt x="490994" y="1290080"/>
                </a:lnTo>
                <a:lnTo>
                  <a:pt x="554855" y="1312628"/>
                </a:lnTo>
                <a:lnTo>
                  <a:pt x="621304" y="1331470"/>
                </a:lnTo>
                <a:lnTo>
                  <a:pt x="690108" y="1346430"/>
                </a:lnTo>
                <a:lnTo>
                  <a:pt x="761032" y="1357333"/>
                </a:lnTo>
                <a:lnTo>
                  <a:pt x="833842" y="1364003"/>
                </a:lnTo>
                <a:lnTo>
                  <a:pt x="908303" y="1366266"/>
                </a:lnTo>
                <a:lnTo>
                  <a:pt x="982874" y="1364003"/>
                </a:lnTo>
                <a:lnTo>
                  <a:pt x="1055782" y="1357333"/>
                </a:lnTo>
                <a:lnTo>
                  <a:pt x="1126793" y="1346430"/>
                </a:lnTo>
                <a:lnTo>
                  <a:pt x="1195675" y="1331470"/>
                </a:lnTo>
                <a:lnTo>
                  <a:pt x="1262193" y="1312628"/>
                </a:lnTo>
                <a:lnTo>
                  <a:pt x="1326113" y="1290080"/>
                </a:lnTo>
                <a:lnTo>
                  <a:pt x="1387203" y="1264001"/>
                </a:lnTo>
                <a:lnTo>
                  <a:pt x="1445227" y="1234568"/>
                </a:lnTo>
                <a:lnTo>
                  <a:pt x="1499953" y="1201954"/>
                </a:lnTo>
                <a:lnTo>
                  <a:pt x="1551146" y="1166336"/>
                </a:lnTo>
                <a:lnTo>
                  <a:pt x="1598573" y="1127889"/>
                </a:lnTo>
                <a:lnTo>
                  <a:pt x="1642000" y="1086788"/>
                </a:lnTo>
                <a:lnTo>
                  <a:pt x="1681193" y="1043210"/>
                </a:lnTo>
                <a:lnTo>
                  <a:pt x="1715919" y="997329"/>
                </a:lnTo>
                <a:lnTo>
                  <a:pt x="1745944" y="949321"/>
                </a:lnTo>
                <a:lnTo>
                  <a:pt x="1771034" y="899361"/>
                </a:lnTo>
                <a:lnTo>
                  <a:pt x="1790955" y="847625"/>
                </a:lnTo>
                <a:lnTo>
                  <a:pt x="1805474" y="794288"/>
                </a:lnTo>
                <a:lnTo>
                  <a:pt x="1814357" y="739526"/>
                </a:lnTo>
                <a:lnTo>
                  <a:pt x="1817369" y="683513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607430" y="1314450"/>
            <a:ext cx="1817370" cy="1366520"/>
          </a:xfrm>
          <a:custGeom>
            <a:avLst/>
            <a:gdLst/>
            <a:ahLst/>
            <a:cxnLst/>
            <a:rect l="l" t="t" r="r" b="b"/>
            <a:pathLst>
              <a:path w="1817370" h="1366520">
                <a:moveTo>
                  <a:pt x="908303" y="0"/>
                </a:moveTo>
                <a:lnTo>
                  <a:pt x="833842" y="2262"/>
                </a:lnTo>
                <a:lnTo>
                  <a:pt x="761032" y="8933"/>
                </a:lnTo>
                <a:lnTo>
                  <a:pt x="690108" y="19838"/>
                </a:lnTo>
                <a:lnTo>
                  <a:pt x="621304" y="34802"/>
                </a:lnTo>
                <a:lnTo>
                  <a:pt x="554855" y="53649"/>
                </a:lnTo>
                <a:lnTo>
                  <a:pt x="490994" y="76206"/>
                </a:lnTo>
                <a:lnTo>
                  <a:pt x="429957" y="102296"/>
                </a:lnTo>
                <a:lnTo>
                  <a:pt x="371977" y="131746"/>
                </a:lnTo>
                <a:lnTo>
                  <a:pt x="317290" y="164381"/>
                </a:lnTo>
                <a:lnTo>
                  <a:pt x="266128" y="200025"/>
                </a:lnTo>
                <a:lnTo>
                  <a:pt x="218727" y="238503"/>
                </a:lnTo>
                <a:lnTo>
                  <a:pt x="175320" y="279641"/>
                </a:lnTo>
                <a:lnTo>
                  <a:pt x="136143" y="323264"/>
                </a:lnTo>
                <a:lnTo>
                  <a:pt x="101429" y="369198"/>
                </a:lnTo>
                <a:lnTo>
                  <a:pt x="71413" y="417266"/>
                </a:lnTo>
                <a:lnTo>
                  <a:pt x="46329" y="467294"/>
                </a:lnTo>
                <a:lnTo>
                  <a:pt x="26411" y="519108"/>
                </a:lnTo>
                <a:lnTo>
                  <a:pt x="11894" y="572533"/>
                </a:lnTo>
                <a:lnTo>
                  <a:pt x="3012" y="627393"/>
                </a:lnTo>
                <a:lnTo>
                  <a:pt x="0" y="683514"/>
                </a:lnTo>
                <a:lnTo>
                  <a:pt x="3012" y="739526"/>
                </a:lnTo>
                <a:lnTo>
                  <a:pt x="11894" y="794288"/>
                </a:lnTo>
                <a:lnTo>
                  <a:pt x="26411" y="847625"/>
                </a:lnTo>
                <a:lnTo>
                  <a:pt x="46329" y="899361"/>
                </a:lnTo>
                <a:lnTo>
                  <a:pt x="71413" y="949321"/>
                </a:lnTo>
                <a:lnTo>
                  <a:pt x="101429" y="997329"/>
                </a:lnTo>
                <a:lnTo>
                  <a:pt x="136143" y="1043210"/>
                </a:lnTo>
                <a:lnTo>
                  <a:pt x="175320" y="1086788"/>
                </a:lnTo>
                <a:lnTo>
                  <a:pt x="218727" y="1127889"/>
                </a:lnTo>
                <a:lnTo>
                  <a:pt x="266128" y="1166336"/>
                </a:lnTo>
                <a:lnTo>
                  <a:pt x="317290" y="1201954"/>
                </a:lnTo>
                <a:lnTo>
                  <a:pt x="371977" y="1234568"/>
                </a:lnTo>
                <a:lnTo>
                  <a:pt x="429957" y="1264001"/>
                </a:lnTo>
                <a:lnTo>
                  <a:pt x="490994" y="1290080"/>
                </a:lnTo>
                <a:lnTo>
                  <a:pt x="554855" y="1312628"/>
                </a:lnTo>
                <a:lnTo>
                  <a:pt x="621304" y="1331470"/>
                </a:lnTo>
                <a:lnTo>
                  <a:pt x="690108" y="1346430"/>
                </a:lnTo>
                <a:lnTo>
                  <a:pt x="761032" y="1357333"/>
                </a:lnTo>
                <a:lnTo>
                  <a:pt x="833842" y="1364003"/>
                </a:lnTo>
                <a:lnTo>
                  <a:pt x="908303" y="1366266"/>
                </a:lnTo>
                <a:lnTo>
                  <a:pt x="982874" y="1364003"/>
                </a:lnTo>
                <a:lnTo>
                  <a:pt x="1055782" y="1357333"/>
                </a:lnTo>
                <a:lnTo>
                  <a:pt x="1126793" y="1346430"/>
                </a:lnTo>
                <a:lnTo>
                  <a:pt x="1195675" y="1331470"/>
                </a:lnTo>
                <a:lnTo>
                  <a:pt x="1262193" y="1312628"/>
                </a:lnTo>
                <a:lnTo>
                  <a:pt x="1326113" y="1290080"/>
                </a:lnTo>
                <a:lnTo>
                  <a:pt x="1387203" y="1264001"/>
                </a:lnTo>
                <a:lnTo>
                  <a:pt x="1445227" y="1234568"/>
                </a:lnTo>
                <a:lnTo>
                  <a:pt x="1499953" y="1201954"/>
                </a:lnTo>
                <a:lnTo>
                  <a:pt x="1551146" y="1166336"/>
                </a:lnTo>
                <a:lnTo>
                  <a:pt x="1598573" y="1127889"/>
                </a:lnTo>
                <a:lnTo>
                  <a:pt x="1642000" y="1086788"/>
                </a:lnTo>
                <a:lnTo>
                  <a:pt x="1681193" y="1043210"/>
                </a:lnTo>
                <a:lnTo>
                  <a:pt x="1715919" y="997329"/>
                </a:lnTo>
                <a:lnTo>
                  <a:pt x="1745944" y="949321"/>
                </a:lnTo>
                <a:lnTo>
                  <a:pt x="1771034" y="899361"/>
                </a:lnTo>
                <a:lnTo>
                  <a:pt x="1790955" y="847625"/>
                </a:lnTo>
                <a:lnTo>
                  <a:pt x="1805474" y="794288"/>
                </a:lnTo>
                <a:lnTo>
                  <a:pt x="1814357" y="739526"/>
                </a:lnTo>
                <a:lnTo>
                  <a:pt x="1817369" y="683513"/>
                </a:lnTo>
                <a:lnTo>
                  <a:pt x="1814357" y="627393"/>
                </a:lnTo>
                <a:lnTo>
                  <a:pt x="1805474" y="572533"/>
                </a:lnTo>
                <a:lnTo>
                  <a:pt x="1790955" y="519108"/>
                </a:lnTo>
                <a:lnTo>
                  <a:pt x="1771034" y="467294"/>
                </a:lnTo>
                <a:lnTo>
                  <a:pt x="1745944" y="417266"/>
                </a:lnTo>
                <a:lnTo>
                  <a:pt x="1715919" y="369198"/>
                </a:lnTo>
                <a:lnTo>
                  <a:pt x="1681193" y="323264"/>
                </a:lnTo>
                <a:lnTo>
                  <a:pt x="1642000" y="279641"/>
                </a:lnTo>
                <a:lnTo>
                  <a:pt x="1598573" y="238503"/>
                </a:lnTo>
                <a:lnTo>
                  <a:pt x="1551146" y="200024"/>
                </a:lnTo>
                <a:lnTo>
                  <a:pt x="1499953" y="164381"/>
                </a:lnTo>
                <a:lnTo>
                  <a:pt x="1445227" y="131746"/>
                </a:lnTo>
                <a:lnTo>
                  <a:pt x="1387203" y="102296"/>
                </a:lnTo>
                <a:lnTo>
                  <a:pt x="1326113" y="76206"/>
                </a:lnTo>
                <a:lnTo>
                  <a:pt x="1262193" y="53649"/>
                </a:lnTo>
                <a:lnTo>
                  <a:pt x="1195675" y="34802"/>
                </a:lnTo>
                <a:lnTo>
                  <a:pt x="1126793" y="19838"/>
                </a:lnTo>
                <a:lnTo>
                  <a:pt x="1055782" y="8933"/>
                </a:lnTo>
                <a:lnTo>
                  <a:pt x="982874" y="2262"/>
                </a:lnTo>
                <a:lnTo>
                  <a:pt x="908303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1450981" y="2343529"/>
            <a:ext cx="162115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5970" marR="5080" indent="-32512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关键</a:t>
            </a: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点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： </a:t>
            </a:r>
            <a:r>
              <a:rPr sz="2000" b="1" spc="-5" dirty="0" err="1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合并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5739522" y="1556383"/>
            <a:ext cx="154876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5880" algn="just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关键</a:t>
            </a: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点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：由 叶结点向根结 点逐层处理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347863" y="2894076"/>
            <a:ext cx="1040130" cy="990600"/>
          </a:xfrm>
          <a:custGeom>
            <a:avLst/>
            <a:gdLst/>
            <a:ahLst/>
            <a:cxnLst/>
            <a:rect l="l" t="t" r="r" b="b"/>
            <a:pathLst>
              <a:path w="1040130" h="990600">
                <a:moveTo>
                  <a:pt x="1040130" y="495300"/>
                </a:moveTo>
                <a:lnTo>
                  <a:pt x="1038403" y="454676"/>
                </a:lnTo>
                <a:lnTo>
                  <a:pt x="1033313" y="414957"/>
                </a:lnTo>
                <a:lnTo>
                  <a:pt x="1024995" y="376269"/>
                </a:lnTo>
                <a:lnTo>
                  <a:pt x="1013581" y="338742"/>
                </a:lnTo>
                <a:lnTo>
                  <a:pt x="999208" y="302502"/>
                </a:lnTo>
                <a:lnTo>
                  <a:pt x="982008" y="267676"/>
                </a:lnTo>
                <a:lnTo>
                  <a:pt x="962116" y="234392"/>
                </a:lnTo>
                <a:lnTo>
                  <a:pt x="939667" y="202777"/>
                </a:lnTo>
                <a:lnTo>
                  <a:pt x="914795" y="172959"/>
                </a:lnTo>
                <a:lnTo>
                  <a:pt x="887634" y="145065"/>
                </a:lnTo>
                <a:lnTo>
                  <a:pt x="858319" y="119223"/>
                </a:lnTo>
                <a:lnTo>
                  <a:pt x="826983" y="95560"/>
                </a:lnTo>
                <a:lnTo>
                  <a:pt x="793761" y="74204"/>
                </a:lnTo>
                <a:lnTo>
                  <a:pt x="758788" y="55282"/>
                </a:lnTo>
                <a:lnTo>
                  <a:pt x="722197" y="38921"/>
                </a:lnTo>
                <a:lnTo>
                  <a:pt x="684123" y="25249"/>
                </a:lnTo>
                <a:lnTo>
                  <a:pt x="644701" y="14394"/>
                </a:lnTo>
                <a:lnTo>
                  <a:pt x="604064" y="6482"/>
                </a:lnTo>
                <a:lnTo>
                  <a:pt x="562346" y="1641"/>
                </a:lnTo>
                <a:lnTo>
                  <a:pt x="519684" y="0"/>
                </a:lnTo>
                <a:lnTo>
                  <a:pt x="477129" y="1641"/>
                </a:lnTo>
                <a:lnTo>
                  <a:pt x="435510" y="6482"/>
                </a:lnTo>
                <a:lnTo>
                  <a:pt x="394960" y="14394"/>
                </a:lnTo>
                <a:lnTo>
                  <a:pt x="355616" y="25249"/>
                </a:lnTo>
                <a:lnTo>
                  <a:pt x="317611" y="38921"/>
                </a:lnTo>
                <a:lnTo>
                  <a:pt x="281080" y="55282"/>
                </a:lnTo>
                <a:lnTo>
                  <a:pt x="246159" y="74204"/>
                </a:lnTo>
                <a:lnTo>
                  <a:pt x="212982" y="95560"/>
                </a:lnTo>
                <a:lnTo>
                  <a:pt x="181684" y="119223"/>
                </a:lnTo>
                <a:lnTo>
                  <a:pt x="152400" y="145065"/>
                </a:lnTo>
                <a:lnTo>
                  <a:pt x="125264" y="172959"/>
                </a:lnTo>
                <a:lnTo>
                  <a:pt x="100413" y="202777"/>
                </a:lnTo>
                <a:lnTo>
                  <a:pt x="77980" y="234392"/>
                </a:lnTo>
                <a:lnTo>
                  <a:pt x="58100" y="267676"/>
                </a:lnTo>
                <a:lnTo>
                  <a:pt x="40909" y="302502"/>
                </a:lnTo>
                <a:lnTo>
                  <a:pt x="26541" y="338742"/>
                </a:lnTo>
                <a:lnTo>
                  <a:pt x="15132" y="376269"/>
                </a:lnTo>
                <a:lnTo>
                  <a:pt x="6815" y="414957"/>
                </a:lnTo>
                <a:lnTo>
                  <a:pt x="1726" y="454676"/>
                </a:lnTo>
                <a:lnTo>
                  <a:pt x="0" y="495300"/>
                </a:lnTo>
                <a:lnTo>
                  <a:pt x="1726" y="535923"/>
                </a:lnTo>
                <a:lnTo>
                  <a:pt x="6815" y="575642"/>
                </a:lnTo>
                <a:lnTo>
                  <a:pt x="15132" y="614330"/>
                </a:lnTo>
                <a:lnTo>
                  <a:pt x="26541" y="651857"/>
                </a:lnTo>
                <a:lnTo>
                  <a:pt x="40909" y="688097"/>
                </a:lnTo>
                <a:lnTo>
                  <a:pt x="58100" y="722923"/>
                </a:lnTo>
                <a:lnTo>
                  <a:pt x="77980" y="756207"/>
                </a:lnTo>
                <a:lnTo>
                  <a:pt x="100413" y="787822"/>
                </a:lnTo>
                <a:lnTo>
                  <a:pt x="125264" y="817640"/>
                </a:lnTo>
                <a:lnTo>
                  <a:pt x="152400" y="845534"/>
                </a:lnTo>
                <a:lnTo>
                  <a:pt x="181684" y="871376"/>
                </a:lnTo>
                <a:lnTo>
                  <a:pt x="212982" y="895039"/>
                </a:lnTo>
                <a:lnTo>
                  <a:pt x="246159" y="916395"/>
                </a:lnTo>
                <a:lnTo>
                  <a:pt x="281080" y="935317"/>
                </a:lnTo>
                <a:lnTo>
                  <a:pt x="317611" y="951678"/>
                </a:lnTo>
                <a:lnTo>
                  <a:pt x="355616" y="965350"/>
                </a:lnTo>
                <a:lnTo>
                  <a:pt x="394960" y="976205"/>
                </a:lnTo>
                <a:lnTo>
                  <a:pt x="435510" y="984117"/>
                </a:lnTo>
                <a:lnTo>
                  <a:pt x="477129" y="988958"/>
                </a:lnTo>
                <a:lnTo>
                  <a:pt x="519684" y="990600"/>
                </a:lnTo>
                <a:lnTo>
                  <a:pt x="562346" y="988958"/>
                </a:lnTo>
                <a:lnTo>
                  <a:pt x="604064" y="984117"/>
                </a:lnTo>
                <a:lnTo>
                  <a:pt x="644701" y="976205"/>
                </a:lnTo>
                <a:lnTo>
                  <a:pt x="684123" y="965350"/>
                </a:lnTo>
                <a:lnTo>
                  <a:pt x="722197" y="951678"/>
                </a:lnTo>
                <a:lnTo>
                  <a:pt x="758788" y="935317"/>
                </a:lnTo>
                <a:lnTo>
                  <a:pt x="793761" y="916395"/>
                </a:lnTo>
                <a:lnTo>
                  <a:pt x="826983" y="895039"/>
                </a:lnTo>
                <a:lnTo>
                  <a:pt x="858319" y="871376"/>
                </a:lnTo>
                <a:lnTo>
                  <a:pt x="887634" y="845534"/>
                </a:lnTo>
                <a:lnTo>
                  <a:pt x="914795" y="817640"/>
                </a:lnTo>
                <a:lnTo>
                  <a:pt x="939667" y="787822"/>
                </a:lnTo>
                <a:lnTo>
                  <a:pt x="962116" y="756207"/>
                </a:lnTo>
                <a:lnTo>
                  <a:pt x="982008" y="722923"/>
                </a:lnTo>
                <a:lnTo>
                  <a:pt x="999208" y="688097"/>
                </a:lnTo>
                <a:lnTo>
                  <a:pt x="1013581" y="651857"/>
                </a:lnTo>
                <a:lnTo>
                  <a:pt x="1024995" y="614330"/>
                </a:lnTo>
                <a:lnTo>
                  <a:pt x="1033313" y="575642"/>
                </a:lnTo>
                <a:lnTo>
                  <a:pt x="1038403" y="535923"/>
                </a:lnTo>
                <a:lnTo>
                  <a:pt x="1040130" y="4953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389011" y="2955798"/>
            <a:ext cx="963930" cy="866775"/>
          </a:xfrm>
          <a:custGeom>
            <a:avLst/>
            <a:gdLst/>
            <a:ahLst/>
            <a:cxnLst/>
            <a:rect l="l" t="t" r="r" b="b"/>
            <a:pathLst>
              <a:path w="963930" h="866775">
                <a:moveTo>
                  <a:pt x="963929" y="433578"/>
                </a:moveTo>
                <a:lnTo>
                  <a:pt x="957625" y="363110"/>
                </a:lnTo>
                <a:lnTo>
                  <a:pt x="939375" y="296314"/>
                </a:lnTo>
                <a:lnTo>
                  <a:pt x="910170" y="234071"/>
                </a:lnTo>
                <a:lnTo>
                  <a:pt x="871002" y="177265"/>
                </a:lnTo>
                <a:lnTo>
                  <a:pt x="822864" y="126777"/>
                </a:lnTo>
                <a:lnTo>
                  <a:pt x="766748" y="83490"/>
                </a:lnTo>
                <a:lnTo>
                  <a:pt x="703646" y="48287"/>
                </a:lnTo>
                <a:lnTo>
                  <a:pt x="634550" y="22049"/>
                </a:lnTo>
                <a:lnTo>
                  <a:pt x="560453" y="5659"/>
                </a:lnTo>
                <a:lnTo>
                  <a:pt x="521838" y="1433"/>
                </a:lnTo>
                <a:lnTo>
                  <a:pt x="482345" y="0"/>
                </a:lnTo>
                <a:lnTo>
                  <a:pt x="442744" y="1433"/>
                </a:lnTo>
                <a:lnTo>
                  <a:pt x="404032" y="5659"/>
                </a:lnTo>
                <a:lnTo>
                  <a:pt x="366332" y="12568"/>
                </a:lnTo>
                <a:lnTo>
                  <a:pt x="294465" y="33992"/>
                </a:lnTo>
                <a:lnTo>
                  <a:pt x="228130" y="64823"/>
                </a:lnTo>
                <a:lnTo>
                  <a:pt x="168314" y="104179"/>
                </a:lnTo>
                <a:lnTo>
                  <a:pt x="116006" y="151176"/>
                </a:lnTo>
                <a:lnTo>
                  <a:pt x="72193" y="204934"/>
                </a:lnTo>
                <a:lnTo>
                  <a:pt x="37861" y="264568"/>
                </a:lnTo>
                <a:lnTo>
                  <a:pt x="14000" y="329198"/>
                </a:lnTo>
                <a:lnTo>
                  <a:pt x="1596" y="397940"/>
                </a:lnTo>
                <a:lnTo>
                  <a:pt x="0" y="433578"/>
                </a:lnTo>
                <a:lnTo>
                  <a:pt x="1596" y="469106"/>
                </a:lnTo>
                <a:lnTo>
                  <a:pt x="14000" y="537663"/>
                </a:lnTo>
                <a:lnTo>
                  <a:pt x="37861" y="602146"/>
                </a:lnTo>
                <a:lnTo>
                  <a:pt x="72193" y="661669"/>
                </a:lnTo>
                <a:lnTo>
                  <a:pt x="116006" y="715344"/>
                </a:lnTo>
                <a:lnTo>
                  <a:pt x="168314" y="762284"/>
                </a:lnTo>
                <a:lnTo>
                  <a:pt x="228130" y="801603"/>
                </a:lnTo>
                <a:lnTo>
                  <a:pt x="294465" y="832413"/>
                </a:lnTo>
                <a:lnTo>
                  <a:pt x="366332" y="853828"/>
                </a:lnTo>
                <a:lnTo>
                  <a:pt x="404032" y="860735"/>
                </a:lnTo>
                <a:lnTo>
                  <a:pt x="442744" y="864960"/>
                </a:lnTo>
                <a:lnTo>
                  <a:pt x="482345" y="866394"/>
                </a:lnTo>
                <a:lnTo>
                  <a:pt x="521838" y="864960"/>
                </a:lnTo>
                <a:lnTo>
                  <a:pt x="560453" y="860735"/>
                </a:lnTo>
                <a:lnTo>
                  <a:pt x="598065" y="853828"/>
                </a:lnTo>
                <a:lnTo>
                  <a:pt x="669786" y="832413"/>
                </a:lnTo>
                <a:lnTo>
                  <a:pt x="736009" y="801603"/>
                </a:lnTo>
                <a:lnTo>
                  <a:pt x="795742" y="762284"/>
                </a:lnTo>
                <a:lnTo>
                  <a:pt x="847992" y="715344"/>
                </a:lnTo>
                <a:lnTo>
                  <a:pt x="891769" y="661669"/>
                </a:lnTo>
                <a:lnTo>
                  <a:pt x="926080" y="602146"/>
                </a:lnTo>
                <a:lnTo>
                  <a:pt x="949931" y="537663"/>
                </a:lnTo>
                <a:lnTo>
                  <a:pt x="962333" y="469106"/>
                </a:lnTo>
                <a:lnTo>
                  <a:pt x="963929" y="433578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89011" y="2955798"/>
            <a:ext cx="963930" cy="866775"/>
          </a:xfrm>
          <a:custGeom>
            <a:avLst/>
            <a:gdLst/>
            <a:ahLst/>
            <a:cxnLst/>
            <a:rect l="l" t="t" r="r" b="b"/>
            <a:pathLst>
              <a:path w="963930" h="866775">
                <a:moveTo>
                  <a:pt x="482345" y="0"/>
                </a:moveTo>
                <a:lnTo>
                  <a:pt x="442744" y="1433"/>
                </a:lnTo>
                <a:lnTo>
                  <a:pt x="404032" y="5659"/>
                </a:lnTo>
                <a:lnTo>
                  <a:pt x="366332" y="12568"/>
                </a:lnTo>
                <a:lnTo>
                  <a:pt x="294465" y="33992"/>
                </a:lnTo>
                <a:lnTo>
                  <a:pt x="228130" y="64823"/>
                </a:lnTo>
                <a:lnTo>
                  <a:pt x="168314" y="104179"/>
                </a:lnTo>
                <a:lnTo>
                  <a:pt x="116006" y="151176"/>
                </a:lnTo>
                <a:lnTo>
                  <a:pt x="72193" y="204934"/>
                </a:lnTo>
                <a:lnTo>
                  <a:pt x="37861" y="264568"/>
                </a:lnTo>
                <a:lnTo>
                  <a:pt x="14000" y="329198"/>
                </a:lnTo>
                <a:lnTo>
                  <a:pt x="1596" y="397940"/>
                </a:lnTo>
                <a:lnTo>
                  <a:pt x="0" y="433578"/>
                </a:lnTo>
                <a:lnTo>
                  <a:pt x="1596" y="469106"/>
                </a:lnTo>
                <a:lnTo>
                  <a:pt x="14000" y="537663"/>
                </a:lnTo>
                <a:lnTo>
                  <a:pt x="37861" y="602146"/>
                </a:lnTo>
                <a:lnTo>
                  <a:pt x="72193" y="661669"/>
                </a:lnTo>
                <a:lnTo>
                  <a:pt x="116006" y="715344"/>
                </a:lnTo>
                <a:lnTo>
                  <a:pt x="168314" y="762284"/>
                </a:lnTo>
                <a:lnTo>
                  <a:pt x="228130" y="801603"/>
                </a:lnTo>
                <a:lnTo>
                  <a:pt x="294465" y="832413"/>
                </a:lnTo>
                <a:lnTo>
                  <a:pt x="366332" y="853828"/>
                </a:lnTo>
                <a:lnTo>
                  <a:pt x="404032" y="860735"/>
                </a:lnTo>
                <a:lnTo>
                  <a:pt x="442744" y="864960"/>
                </a:lnTo>
                <a:lnTo>
                  <a:pt x="482345" y="866394"/>
                </a:lnTo>
                <a:lnTo>
                  <a:pt x="521838" y="864960"/>
                </a:lnTo>
                <a:lnTo>
                  <a:pt x="560453" y="860735"/>
                </a:lnTo>
                <a:lnTo>
                  <a:pt x="598065" y="853828"/>
                </a:lnTo>
                <a:lnTo>
                  <a:pt x="669786" y="832413"/>
                </a:lnTo>
                <a:lnTo>
                  <a:pt x="736009" y="801603"/>
                </a:lnTo>
                <a:lnTo>
                  <a:pt x="795742" y="762284"/>
                </a:lnTo>
                <a:lnTo>
                  <a:pt x="847992" y="715344"/>
                </a:lnTo>
                <a:lnTo>
                  <a:pt x="891769" y="661669"/>
                </a:lnTo>
                <a:lnTo>
                  <a:pt x="926080" y="602146"/>
                </a:lnTo>
                <a:lnTo>
                  <a:pt x="949931" y="537663"/>
                </a:lnTo>
                <a:lnTo>
                  <a:pt x="962333" y="469106"/>
                </a:lnTo>
                <a:lnTo>
                  <a:pt x="963929" y="433578"/>
                </a:lnTo>
                <a:lnTo>
                  <a:pt x="962333" y="397940"/>
                </a:lnTo>
                <a:lnTo>
                  <a:pt x="949931" y="329198"/>
                </a:lnTo>
                <a:lnTo>
                  <a:pt x="926080" y="264568"/>
                </a:lnTo>
                <a:lnTo>
                  <a:pt x="891769" y="204934"/>
                </a:lnTo>
                <a:lnTo>
                  <a:pt x="847992" y="151176"/>
                </a:lnTo>
                <a:lnTo>
                  <a:pt x="795742" y="104179"/>
                </a:lnTo>
                <a:lnTo>
                  <a:pt x="736009" y="64823"/>
                </a:lnTo>
                <a:lnTo>
                  <a:pt x="669786" y="33992"/>
                </a:lnTo>
                <a:lnTo>
                  <a:pt x="598065" y="12568"/>
                </a:lnTo>
                <a:lnTo>
                  <a:pt x="560453" y="5659"/>
                </a:lnTo>
                <a:lnTo>
                  <a:pt x="521838" y="1433"/>
                </a:lnTo>
                <a:lnTo>
                  <a:pt x="482345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/>
          <p:nvPr/>
        </p:nvSpPr>
        <p:spPr>
          <a:xfrm>
            <a:off x="1450981" y="3042761"/>
            <a:ext cx="8388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665" marR="5080" indent="-101600"/>
            <a:r>
              <a:rPr lang="zh-CN" altLang="en-US"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当指针数</a:t>
            </a:r>
            <a:endParaRPr lang="zh-CN" altLang="en-US"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13665" marR="5080" indent="-101600">
              <a:lnSpc>
                <a:spcPct val="100000"/>
              </a:lnSpc>
            </a:pPr>
            <a:r>
              <a:rPr sz="1600" b="1" spc="-5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目少于规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定数目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0" name="object 120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键值删除与结点合并过程示意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删除过程与合并过程完成之后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2" grpId="0" animBg="1"/>
      <p:bldP spid="103" grpId="0"/>
      <p:bldP spid="104" grpId="0" animBg="1"/>
      <p:bldP spid="105" grpId="0" animBg="1"/>
      <p:bldP spid="106" grpId="0" animBg="1"/>
      <p:bldP spid="107" grpId="0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/>
      <p:bldP spid="115" grpId="0"/>
      <p:bldP spid="116" grpId="0" animBg="1"/>
      <p:bldP spid="117" grpId="0" animBg="1"/>
      <p:bldP spid="118" grpId="0" animBg="1"/>
      <p:bldP spid="11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28985" y="348995"/>
            <a:ext cx="554545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200" spc="-5" dirty="0">
                <a:latin typeface="华文隶书"/>
                <a:cs typeface="华文隶书"/>
              </a:rPr>
              <a:t>战德</a:t>
            </a:r>
            <a:r>
              <a:rPr sz="1200" dirty="0">
                <a:latin typeface="华文隶书"/>
                <a:cs typeface="华文隶书"/>
              </a:rPr>
              <a:t>臣 </a:t>
            </a:r>
            <a:r>
              <a:rPr sz="1200" spc="-5" dirty="0">
                <a:latin typeface="华文隶书"/>
                <a:cs typeface="华文隶书"/>
              </a:rPr>
              <a:t>教授</a:t>
            </a:r>
            <a:endParaRPr sz="1200">
              <a:latin typeface="华文隶书"/>
              <a:cs typeface="华文隶书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28985" y="348995"/>
            <a:ext cx="5509259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24413" y="348995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</a:path>
            </a:pathLst>
          </a:custGeom>
          <a:ln w="952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742817" y="348995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952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键值删除与结点合并过程示意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7403" y="835522"/>
            <a:ext cx="2176780" cy="1045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 indent="-1778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相关的算法表达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9845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将算法表达出来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53451" y="5935217"/>
            <a:ext cx="1500505" cy="1104900"/>
          </a:xfrm>
          <a:custGeom>
            <a:avLst/>
            <a:gdLst/>
            <a:ahLst/>
            <a:cxnLst/>
            <a:rect l="l" t="t" r="r" b="b"/>
            <a:pathLst>
              <a:path w="1500504" h="1104900">
                <a:moveTo>
                  <a:pt x="1500378" y="552449"/>
                </a:moveTo>
                <a:lnTo>
                  <a:pt x="1497889" y="507182"/>
                </a:lnTo>
                <a:lnTo>
                  <a:pt x="1490554" y="462914"/>
                </a:lnTo>
                <a:lnTo>
                  <a:pt x="1478564" y="419790"/>
                </a:lnTo>
                <a:lnTo>
                  <a:pt x="1462113" y="377951"/>
                </a:lnTo>
                <a:lnTo>
                  <a:pt x="1441394" y="337542"/>
                </a:lnTo>
                <a:lnTo>
                  <a:pt x="1416600" y="298703"/>
                </a:lnTo>
                <a:lnTo>
                  <a:pt x="1387925" y="261580"/>
                </a:lnTo>
                <a:lnTo>
                  <a:pt x="1355561" y="226314"/>
                </a:lnTo>
                <a:lnTo>
                  <a:pt x="1319702" y="193047"/>
                </a:lnTo>
                <a:lnTo>
                  <a:pt x="1280541" y="161924"/>
                </a:lnTo>
                <a:lnTo>
                  <a:pt x="1238270" y="133088"/>
                </a:lnTo>
                <a:lnTo>
                  <a:pt x="1193084" y="106679"/>
                </a:lnTo>
                <a:lnTo>
                  <a:pt x="1145176" y="82843"/>
                </a:lnTo>
                <a:lnTo>
                  <a:pt x="1094737" y="61721"/>
                </a:lnTo>
                <a:lnTo>
                  <a:pt x="1041963" y="43457"/>
                </a:lnTo>
                <a:lnTo>
                  <a:pt x="987046" y="28193"/>
                </a:lnTo>
                <a:lnTo>
                  <a:pt x="930178" y="16073"/>
                </a:lnTo>
                <a:lnTo>
                  <a:pt x="871554" y="7238"/>
                </a:lnTo>
                <a:lnTo>
                  <a:pt x="811366" y="1833"/>
                </a:lnTo>
                <a:lnTo>
                  <a:pt x="749808" y="0"/>
                </a:lnTo>
                <a:lnTo>
                  <a:pt x="688358" y="1833"/>
                </a:lnTo>
                <a:lnTo>
                  <a:pt x="628268" y="7238"/>
                </a:lnTo>
                <a:lnTo>
                  <a:pt x="569731" y="16073"/>
                </a:lnTo>
                <a:lnTo>
                  <a:pt x="512941" y="28193"/>
                </a:lnTo>
                <a:lnTo>
                  <a:pt x="458092" y="43457"/>
                </a:lnTo>
                <a:lnTo>
                  <a:pt x="405378" y="61721"/>
                </a:lnTo>
                <a:lnTo>
                  <a:pt x="354992" y="82843"/>
                </a:lnTo>
                <a:lnTo>
                  <a:pt x="307128" y="106679"/>
                </a:lnTo>
                <a:lnTo>
                  <a:pt x="261980" y="133088"/>
                </a:lnTo>
                <a:lnTo>
                  <a:pt x="219741" y="161925"/>
                </a:lnTo>
                <a:lnTo>
                  <a:pt x="180606" y="193047"/>
                </a:lnTo>
                <a:lnTo>
                  <a:pt x="144767" y="226313"/>
                </a:lnTo>
                <a:lnTo>
                  <a:pt x="112420" y="261580"/>
                </a:lnTo>
                <a:lnTo>
                  <a:pt x="83756" y="298703"/>
                </a:lnTo>
                <a:lnTo>
                  <a:pt x="58971" y="337542"/>
                </a:lnTo>
                <a:lnTo>
                  <a:pt x="38258" y="377952"/>
                </a:lnTo>
                <a:lnTo>
                  <a:pt x="21811" y="419790"/>
                </a:lnTo>
                <a:lnTo>
                  <a:pt x="9822" y="462915"/>
                </a:lnTo>
                <a:lnTo>
                  <a:pt x="2488" y="507182"/>
                </a:lnTo>
                <a:lnTo>
                  <a:pt x="0" y="552450"/>
                </a:lnTo>
                <a:lnTo>
                  <a:pt x="2488" y="597820"/>
                </a:lnTo>
                <a:lnTo>
                  <a:pt x="9822" y="642170"/>
                </a:lnTo>
                <a:lnTo>
                  <a:pt x="21811" y="685357"/>
                </a:lnTo>
                <a:lnTo>
                  <a:pt x="38258" y="727240"/>
                </a:lnTo>
                <a:lnTo>
                  <a:pt x="58971" y="767679"/>
                </a:lnTo>
                <a:lnTo>
                  <a:pt x="83756" y="806532"/>
                </a:lnTo>
                <a:lnTo>
                  <a:pt x="112420" y="843657"/>
                </a:lnTo>
                <a:lnTo>
                  <a:pt x="133350" y="866470"/>
                </a:lnTo>
                <a:lnTo>
                  <a:pt x="133350" y="552450"/>
                </a:lnTo>
                <a:lnTo>
                  <a:pt x="135392" y="515219"/>
                </a:lnTo>
                <a:lnTo>
                  <a:pt x="151257" y="443352"/>
                </a:lnTo>
                <a:lnTo>
                  <a:pt x="181772" y="375725"/>
                </a:lnTo>
                <a:lnTo>
                  <a:pt x="225672" y="313276"/>
                </a:lnTo>
                <a:lnTo>
                  <a:pt x="252246" y="284286"/>
                </a:lnTo>
                <a:lnTo>
                  <a:pt x="281691" y="256943"/>
                </a:lnTo>
                <a:lnTo>
                  <a:pt x="313848" y="231362"/>
                </a:lnTo>
                <a:lnTo>
                  <a:pt x="348560" y="207661"/>
                </a:lnTo>
                <a:lnTo>
                  <a:pt x="385669" y="185958"/>
                </a:lnTo>
                <a:lnTo>
                  <a:pt x="425016" y="166369"/>
                </a:lnTo>
                <a:lnTo>
                  <a:pt x="466442" y="149012"/>
                </a:lnTo>
                <a:lnTo>
                  <a:pt x="509789" y="134004"/>
                </a:lnTo>
                <a:lnTo>
                  <a:pt x="554900" y="121462"/>
                </a:lnTo>
                <a:lnTo>
                  <a:pt x="601616" y="111503"/>
                </a:lnTo>
                <a:lnTo>
                  <a:pt x="649777" y="104245"/>
                </a:lnTo>
                <a:lnTo>
                  <a:pt x="699228" y="99804"/>
                </a:lnTo>
                <a:lnTo>
                  <a:pt x="749808" y="98297"/>
                </a:lnTo>
                <a:lnTo>
                  <a:pt x="800496" y="99804"/>
                </a:lnTo>
                <a:lnTo>
                  <a:pt x="850044" y="104245"/>
                </a:lnTo>
                <a:lnTo>
                  <a:pt x="898293" y="111503"/>
                </a:lnTo>
                <a:lnTo>
                  <a:pt x="945087" y="121462"/>
                </a:lnTo>
                <a:lnTo>
                  <a:pt x="990266" y="134004"/>
                </a:lnTo>
                <a:lnTo>
                  <a:pt x="1033674" y="149012"/>
                </a:lnTo>
                <a:lnTo>
                  <a:pt x="1075152" y="166369"/>
                </a:lnTo>
                <a:lnTo>
                  <a:pt x="1114543" y="185958"/>
                </a:lnTo>
                <a:lnTo>
                  <a:pt x="1151690" y="207661"/>
                </a:lnTo>
                <a:lnTo>
                  <a:pt x="1186433" y="231362"/>
                </a:lnTo>
                <a:lnTo>
                  <a:pt x="1218617" y="256943"/>
                </a:lnTo>
                <a:lnTo>
                  <a:pt x="1248082" y="284286"/>
                </a:lnTo>
                <a:lnTo>
                  <a:pt x="1274672" y="313276"/>
                </a:lnTo>
                <a:lnTo>
                  <a:pt x="1298228" y="343795"/>
                </a:lnTo>
                <a:lnTo>
                  <a:pt x="1335609" y="408950"/>
                </a:lnTo>
                <a:lnTo>
                  <a:pt x="1358962" y="478814"/>
                </a:lnTo>
                <a:lnTo>
                  <a:pt x="1367028" y="552449"/>
                </a:lnTo>
                <a:lnTo>
                  <a:pt x="1367028" y="866423"/>
                </a:lnTo>
                <a:lnTo>
                  <a:pt x="1387925" y="843657"/>
                </a:lnTo>
                <a:lnTo>
                  <a:pt x="1416600" y="806532"/>
                </a:lnTo>
                <a:lnTo>
                  <a:pt x="1441394" y="767679"/>
                </a:lnTo>
                <a:lnTo>
                  <a:pt x="1462113" y="727240"/>
                </a:lnTo>
                <a:lnTo>
                  <a:pt x="1478564" y="685357"/>
                </a:lnTo>
                <a:lnTo>
                  <a:pt x="1490554" y="642170"/>
                </a:lnTo>
                <a:lnTo>
                  <a:pt x="1497889" y="597820"/>
                </a:lnTo>
                <a:lnTo>
                  <a:pt x="1500378" y="552449"/>
                </a:lnTo>
                <a:close/>
              </a:path>
              <a:path w="1500504" h="1104900">
                <a:moveTo>
                  <a:pt x="1367028" y="866423"/>
                </a:moveTo>
                <a:lnTo>
                  <a:pt x="1367028" y="552449"/>
                </a:lnTo>
                <a:lnTo>
                  <a:pt x="1364985" y="589789"/>
                </a:lnTo>
                <a:lnTo>
                  <a:pt x="1358962" y="626292"/>
                </a:lnTo>
                <a:lnTo>
                  <a:pt x="1335609" y="696321"/>
                </a:lnTo>
                <a:lnTo>
                  <a:pt x="1298228" y="761605"/>
                </a:lnTo>
                <a:lnTo>
                  <a:pt x="1274672" y="792175"/>
                </a:lnTo>
                <a:lnTo>
                  <a:pt x="1248082" y="821210"/>
                </a:lnTo>
                <a:lnTo>
                  <a:pt x="1218617" y="848592"/>
                </a:lnTo>
                <a:lnTo>
                  <a:pt x="1186434" y="874204"/>
                </a:lnTo>
                <a:lnTo>
                  <a:pt x="1151690" y="897930"/>
                </a:lnTo>
                <a:lnTo>
                  <a:pt x="1114543" y="919654"/>
                </a:lnTo>
                <a:lnTo>
                  <a:pt x="1075152" y="939259"/>
                </a:lnTo>
                <a:lnTo>
                  <a:pt x="1033674" y="956628"/>
                </a:lnTo>
                <a:lnTo>
                  <a:pt x="990266" y="971645"/>
                </a:lnTo>
                <a:lnTo>
                  <a:pt x="945087" y="984193"/>
                </a:lnTo>
                <a:lnTo>
                  <a:pt x="898293" y="994155"/>
                </a:lnTo>
                <a:lnTo>
                  <a:pt x="850044" y="1001415"/>
                </a:lnTo>
                <a:lnTo>
                  <a:pt x="800496" y="1005857"/>
                </a:lnTo>
                <a:lnTo>
                  <a:pt x="749808" y="1007363"/>
                </a:lnTo>
                <a:lnTo>
                  <a:pt x="699228" y="1005857"/>
                </a:lnTo>
                <a:lnTo>
                  <a:pt x="649777" y="1001415"/>
                </a:lnTo>
                <a:lnTo>
                  <a:pt x="601616" y="994155"/>
                </a:lnTo>
                <a:lnTo>
                  <a:pt x="554900" y="984193"/>
                </a:lnTo>
                <a:lnTo>
                  <a:pt x="509789" y="971645"/>
                </a:lnTo>
                <a:lnTo>
                  <a:pt x="466442" y="956628"/>
                </a:lnTo>
                <a:lnTo>
                  <a:pt x="425016" y="939259"/>
                </a:lnTo>
                <a:lnTo>
                  <a:pt x="385669" y="919654"/>
                </a:lnTo>
                <a:lnTo>
                  <a:pt x="348560" y="897930"/>
                </a:lnTo>
                <a:lnTo>
                  <a:pt x="313848" y="874204"/>
                </a:lnTo>
                <a:lnTo>
                  <a:pt x="281691" y="848592"/>
                </a:lnTo>
                <a:lnTo>
                  <a:pt x="252246" y="821210"/>
                </a:lnTo>
                <a:lnTo>
                  <a:pt x="225672" y="792175"/>
                </a:lnTo>
                <a:lnTo>
                  <a:pt x="202128" y="761605"/>
                </a:lnTo>
                <a:lnTo>
                  <a:pt x="164762" y="696321"/>
                </a:lnTo>
                <a:lnTo>
                  <a:pt x="141414" y="626292"/>
                </a:lnTo>
                <a:lnTo>
                  <a:pt x="133350" y="552450"/>
                </a:lnTo>
                <a:lnTo>
                  <a:pt x="133350" y="866470"/>
                </a:lnTo>
                <a:lnTo>
                  <a:pt x="180606" y="912163"/>
                </a:lnTo>
                <a:lnTo>
                  <a:pt x="219741" y="943260"/>
                </a:lnTo>
                <a:lnTo>
                  <a:pt x="261980" y="972066"/>
                </a:lnTo>
                <a:lnTo>
                  <a:pt x="307128" y="998439"/>
                </a:lnTo>
                <a:lnTo>
                  <a:pt x="354992" y="1022238"/>
                </a:lnTo>
                <a:lnTo>
                  <a:pt x="405378" y="1043322"/>
                </a:lnTo>
                <a:lnTo>
                  <a:pt x="458092" y="1061549"/>
                </a:lnTo>
                <a:lnTo>
                  <a:pt x="512941" y="1076779"/>
                </a:lnTo>
                <a:lnTo>
                  <a:pt x="569731" y="1088870"/>
                </a:lnTo>
                <a:lnTo>
                  <a:pt x="628268" y="1097681"/>
                </a:lnTo>
                <a:lnTo>
                  <a:pt x="688358" y="1103071"/>
                </a:lnTo>
                <a:lnTo>
                  <a:pt x="749808" y="1104900"/>
                </a:lnTo>
                <a:lnTo>
                  <a:pt x="811366" y="1103071"/>
                </a:lnTo>
                <a:lnTo>
                  <a:pt x="871554" y="1097681"/>
                </a:lnTo>
                <a:lnTo>
                  <a:pt x="930178" y="1088870"/>
                </a:lnTo>
                <a:lnTo>
                  <a:pt x="987046" y="1076779"/>
                </a:lnTo>
                <a:lnTo>
                  <a:pt x="1041963" y="1061549"/>
                </a:lnTo>
                <a:lnTo>
                  <a:pt x="1094737" y="1043322"/>
                </a:lnTo>
                <a:lnTo>
                  <a:pt x="1145176" y="1022238"/>
                </a:lnTo>
                <a:lnTo>
                  <a:pt x="1193084" y="998439"/>
                </a:lnTo>
                <a:lnTo>
                  <a:pt x="1238270" y="972066"/>
                </a:lnTo>
                <a:lnTo>
                  <a:pt x="1280541" y="943260"/>
                </a:lnTo>
                <a:lnTo>
                  <a:pt x="1319702" y="912163"/>
                </a:lnTo>
                <a:lnTo>
                  <a:pt x="1355561" y="878915"/>
                </a:lnTo>
                <a:lnTo>
                  <a:pt x="1367028" y="866423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77669" y="6025896"/>
            <a:ext cx="1252220" cy="922019"/>
          </a:xfrm>
          <a:custGeom>
            <a:avLst/>
            <a:gdLst/>
            <a:ahLst/>
            <a:cxnLst/>
            <a:rect l="l" t="t" r="r" b="b"/>
            <a:pathLst>
              <a:path w="1252220" h="922020">
                <a:moveTo>
                  <a:pt x="1251965" y="461009"/>
                </a:moveTo>
                <a:lnTo>
                  <a:pt x="1243768" y="386256"/>
                </a:lnTo>
                <a:lnTo>
                  <a:pt x="1220035" y="315333"/>
                </a:lnTo>
                <a:lnTo>
                  <a:pt x="1182055" y="249193"/>
                </a:lnTo>
                <a:lnTo>
                  <a:pt x="1158126" y="218214"/>
                </a:lnTo>
                <a:lnTo>
                  <a:pt x="1131118" y="188787"/>
                </a:lnTo>
                <a:lnTo>
                  <a:pt x="1101194" y="161030"/>
                </a:lnTo>
                <a:lnTo>
                  <a:pt x="1068514" y="135064"/>
                </a:lnTo>
                <a:lnTo>
                  <a:pt x="1033239" y="111007"/>
                </a:lnTo>
                <a:lnTo>
                  <a:pt x="995531" y="88977"/>
                </a:lnTo>
                <a:lnTo>
                  <a:pt x="955551" y="69093"/>
                </a:lnTo>
                <a:lnTo>
                  <a:pt x="913459" y="51476"/>
                </a:lnTo>
                <a:lnTo>
                  <a:pt x="869418" y="36242"/>
                </a:lnTo>
                <a:lnTo>
                  <a:pt x="823587" y="23512"/>
                </a:lnTo>
                <a:lnTo>
                  <a:pt x="776129" y="13403"/>
                </a:lnTo>
                <a:lnTo>
                  <a:pt x="727205" y="6036"/>
                </a:lnTo>
                <a:lnTo>
                  <a:pt x="676975" y="1528"/>
                </a:lnTo>
                <a:lnTo>
                  <a:pt x="625601" y="0"/>
                </a:lnTo>
                <a:lnTo>
                  <a:pt x="574233" y="1528"/>
                </a:lnTo>
                <a:lnTo>
                  <a:pt x="524019" y="6036"/>
                </a:lnTo>
                <a:lnTo>
                  <a:pt x="475120" y="13403"/>
                </a:lnTo>
                <a:lnTo>
                  <a:pt x="427695" y="23512"/>
                </a:lnTo>
                <a:lnTo>
                  <a:pt x="381904" y="36242"/>
                </a:lnTo>
                <a:lnTo>
                  <a:pt x="337908" y="51476"/>
                </a:lnTo>
                <a:lnTo>
                  <a:pt x="295867" y="69093"/>
                </a:lnTo>
                <a:lnTo>
                  <a:pt x="255940" y="88977"/>
                </a:lnTo>
                <a:lnTo>
                  <a:pt x="218288" y="111007"/>
                </a:lnTo>
                <a:lnTo>
                  <a:pt x="183070" y="135064"/>
                </a:lnTo>
                <a:lnTo>
                  <a:pt x="150447" y="161030"/>
                </a:lnTo>
                <a:lnTo>
                  <a:pt x="120578" y="188787"/>
                </a:lnTo>
                <a:lnTo>
                  <a:pt x="93625" y="218214"/>
                </a:lnTo>
                <a:lnTo>
                  <a:pt x="69745" y="249193"/>
                </a:lnTo>
                <a:lnTo>
                  <a:pt x="49101" y="281606"/>
                </a:lnTo>
                <a:lnTo>
                  <a:pt x="18156" y="350256"/>
                </a:lnTo>
                <a:lnTo>
                  <a:pt x="2070" y="423213"/>
                </a:lnTo>
                <a:lnTo>
                  <a:pt x="0" y="461009"/>
                </a:lnTo>
                <a:lnTo>
                  <a:pt x="2070" y="498806"/>
                </a:lnTo>
                <a:lnTo>
                  <a:pt x="18156" y="571763"/>
                </a:lnTo>
                <a:lnTo>
                  <a:pt x="49101" y="640413"/>
                </a:lnTo>
                <a:lnTo>
                  <a:pt x="69745" y="672826"/>
                </a:lnTo>
                <a:lnTo>
                  <a:pt x="93625" y="703805"/>
                </a:lnTo>
                <a:lnTo>
                  <a:pt x="120578" y="733232"/>
                </a:lnTo>
                <a:lnTo>
                  <a:pt x="150447" y="760989"/>
                </a:lnTo>
                <a:lnTo>
                  <a:pt x="183070" y="786955"/>
                </a:lnTo>
                <a:lnTo>
                  <a:pt x="218288" y="811012"/>
                </a:lnTo>
                <a:lnTo>
                  <a:pt x="255940" y="833042"/>
                </a:lnTo>
                <a:lnTo>
                  <a:pt x="295867" y="852926"/>
                </a:lnTo>
                <a:lnTo>
                  <a:pt x="337908" y="870543"/>
                </a:lnTo>
                <a:lnTo>
                  <a:pt x="381904" y="885777"/>
                </a:lnTo>
                <a:lnTo>
                  <a:pt x="427695" y="898507"/>
                </a:lnTo>
                <a:lnTo>
                  <a:pt x="475120" y="908616"/>
                </a:lnTo>
                <a:lnTo>
                  <a:pt x="524019" y="915983"/>
                </a:lnTo>
                <a:lnTo>
                  <a:pt x="574233" y="920491"/>
                </a:lnTo>
                <a:lnTo>
                  <a:pt x="625602" y="922019"/>
                </a:lnTo>
                <a:lnTo>
                  <a:pt x="676975" y="920491"/>
                </a:lnTo>
                <a:lnTo>
                  <a:pt x="727205" y="915983"/>
                </a:lnTo>
                <a:lnTo>
                  <a:pt x="776129" y="908616"/>
                </a:lnTo>
                <a:lnTo>
                  <a:pt x="823587" y="898507"/>
                </a:lnTo>
                <a:lnTo>
                  <a:pt x="869418" y="885777"/>
                </a:lnTo>
                <a:lnTo>
                  <a:pt x="913459" y="870543"/>
                </a:lnTo>
                <a:lnTo>
                  <a:pt x="955551" y="852926"/>
                </a:lnTo>
                <a:lnTo>
                  <a:pt x="995531" y="833042"/>
                </a:lnTo>
                <a:lnTo>
                  <a:pt x="1033239" y="811012"/>
                </a:lnTo>
                <a:lnTo>
                  <a:pt x="1068514" y="786955"/>
                </a:lnTo>
                <a:lnTo>
                  <a:pt x="1101194" y="760989"/>
                </a:lnTo>
                <a:lnTo>
                  <a:pt x="1131118" y="733232"/>
                </a:lnTo>
                <a:lnTo>
                  <a:pt x="1158126" y="703805"/>
                </a:lnTo>
                <a:lnTo>
                  <a:pt x="1182055" y="672826"/>
                </a:lnTo>
                <a:lnTo>
                  <a:pt x="1202745" y="640413"/>
                </a:lnTo>
                <a:lnTo>
                  <a:pt x="1233763" y="571763"/>
                </a:lnTo>
                <a:lnTo>
                  <a:pt x="1249889" y="498806"/>
                </a:lnTo>
                <a:lnTo>
                  <a:pt x="1251965" y="461009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77669" y="6025896"/>
            <a:ext cx="1252220" cy="922019"/>
          </a:xfrm>
          <a:custGeom>
            <a:avLst/>
            <a:gdLst/>
            <a:ahLst/>
            <a:cxnLst/>
            <a:rect l="l" t="t" r="r" b="b"/>
            <a:pathLst>
              <a:path w="1252220" h="922020">
                <a:moveTo>
                  <a:pt x="625601" y="0"/>
                </a:moveTo>
                <a:lnTo>
                  <a:pt x="574233" y="1528"/>
                </a:lnTo>
                <a:lnTo>
                  <a:pt x="524019" y="6036"/>
                </a:lnTo>
                <a:lnTo>
                  <a:pt x="475120" y="13403"/>
                </a:lnTo>
                <a:lnTo>
                  <a:pt x="427695" y="23512"/>
                </a:lnTo>
                <a:lnTo>
                  <a:pt x="381904" y="36242"/>
                </a:lnTo>
                <a:lnTo>
                  <a:pt x="337908" y="51476"/>
                </a:lnTo>
                <a:lnTo>
                  <a:pt x="295867" y="69093"/>
                </a:lnTo>
                <a:lnTo>
                  <a:pt x="255940" y="88977"/>
                </a:lnTo>
                <a:lnTo>
                  <a:pt x="218288" y="111007"/>
                </a:lnTo>
                <a:lnTo>
                  <a:pt x="183070" y="135064"/>
                </a:lnTo>
                <a:lnTo>
                  <a:pt x="150447" y="161030"/>
                </a:lnTo>
                <a:lnTo>
                  <a:pt x="120578" y="188787"/>
                </a:lnTo>
                <a:lnTo>
                  <a:pt x="93625" y="218214"/>
                </a:lnTo>
                <a:lnTo>
                  <a:pt x="69745" y="249193"/>
                </a:lnTo>
                <a:lnTo>
                  <a:pt x="49101" y="281606"/>
                </a:lnTo>
                <a:lnTo>
                  <a:pt x="18156" y="350256"/>
                </a:lnTo>
                <a:lnTo>
                  <a:pt x="2070" y="423213"/>
                </a:lnTo>
                <a:lnTo>
                  <a:pt x="0" y="461009"/>
                </a:lnTo>
                <a:lnTo>
                  <a:pt x="2070" y="498806"/>
                </a:lnTo>
                <a:lnTo>
                  <a:pt x="18156" y="571763"/>
                </a:lnTo>
                <a:lnTo>
                  <a:pt x="49101" y="640413"/>
                </a:lnTo>
                <a:lnTo>
                  <a:pt x="69745" y="672826"/>
                </a:lnTo>
                <a:lnTo>
                  <a:pt x="93625" y="703805"/>
                </a:lnTo>
                <a:lnTo>
                  <a:pt x="120578" y="733232"/>
                </a:lnTo>
                <a:lnTo>
                  <a:pt x="150447" y="760989"/>
                </a:lnTo>
                <a:lnTo>
                  <a:pt x="183070" y="786955"/>
                </a:lnTo>
                <a:lnTo>
                  <a:pt x="218288" y="811012"/>
                </a:lnTo>
                <a:lnTo>
                  <a:pt x="255940" y="833042"/>
                </a:lnTo>
                <a:lnTo>
                  <a:pt x="295867" y="852926"/>
                </a:lnTo>
                <a:lnTo>
                  <a:pt x="337908" y="870543"/>
                </a:lnTo>
                <a:lnTo>
                  <a:pt x="381904" y="885777"/>
                </a:lnTo>
                <a:lnTo>
                  <a:pt x="427695" y="898507"/>
                </a:lnTo>
                <a:lnTo>
                  <a:pt x="475120" y="908616"/>
                </a:lnTo>
                <a:lnTo>
                  <a:pt x="524019" y="915983"/>
                </a:lnTo>
                <a:lnTo>
                  <a:pt x="574233" y="920491"/>
                </a:lnTo>
                <a:lnTo>
                  <a:pt x="625602" y="922019"/>
                </a:lnTo>
                <a:lnTo>
                  <a:pt x="676975" y="920491"/>
                </a:lnTo>
                <a:lnTo>
                  <a:pt x="727205" y="915983"/>
                </a:lnTo>
                <a:lnTo>
                  <a:pt x="776129" y="908616"/>
                </a:lnTo>
                <a:lnTo>
                  <a:pt x="823587" y="898507"/>
                </a:lnTo>
                <a:lnTo>
                  <a:pt x="869418" y="885777"/>
                </a:lnTo>
                <a:lnTo>
                  <a:pt x="913459" y="870543"/>
                </a:lnTo>
                <a:lnTo>
                  <a:pt x="955551" y="852926"/>
                </a:lnTo>
                <a:lnTo>
                  <a:pt x="995531" y="833042"/>
                </a:lnTo>
                <a:lnTo>
                  <a:pt x="1033239" y="811012"/>
                </a:lnTo>
                <a:lnTo>
                  <a:pt x="1068514" y="786955"/>
                </a:lnTo>
                <a:lnTo>
                  <a:pt x="1101194" y="760989"/>
                </a:lnTo>
                <a:lnTo>
                  <a:pt x="1131118" y="733232"/>
                </a:lnTo>
                <a:lnTo>
                  <a:pt x="1158126" y="703805"/>
                </a:lnTo>
                <a:lnTo>
                  <a:pt x="1182055" y="672826"/>
                </a:lnTo>
                <a:lnTo>
                  <a:pt x="1202745" y="640413"/>
                </a:lnTo>
                <a:lnTo>
                  <a:pt x="1233763" y="571763"/>
                </a:lnTo>
                <a:lnTo>
                  <a:pt x="1249889" y="498806"/>
                </a:lnTo>
                <a:lnTo>
                  <a:pt x="1251965" y="461009"/>
                </a:lnTo>
                <a:lnTo>
                  <a:pt x="1249889" y="423213"/>
                </a:lnTo>
                <a:lnTo>
                  <a:pt x="1233763" y="350256"/>
                </a:lnTo>
                <a:lnTo>
                  <a:pt x="1202745" y="281606"/>
                </a:lnTo>
                <a:lnTo>
                  <a:pt x="1182055" y="249193"/>
                </a:lnTo>
                <a:lnTo>
                  <a:pt x="1158126" y="218214"/>
                </a:lnTo>
                <a:lnTo>
                  <a:pt x="1131118" y="188787"/>
                </a:lnTo>
                <a:lnTo>
                  <a:pt x="1101194" y="161030"/>
                </a:lnTo>
                <a:lnTo>
                  <a:pt x="1068514" y="135064"/>
                </a:lnTo>
                <a:lnTo>
                  <a:pt x="1033239" y="111007"/>
                </a:lnTo>
                <a:lnTo>
                  <a:pt x="995531" y="88977"/>
                </a:lnTo>
                <a:lnTo>
                  <a:pt x="955551" y="69093"/>
                </a:lnTo>
                <a:lnTo>
                  <a:pt x="913459" y="51476"/>
                </a:lnTo>
                <a:lnTo>
                  <a:pt x="869418" y="36242"/>
                </a:lnTo>
                <a:lnTo>
                  <a:pt x="823587" y="23512"/>
                </a:lnTo>
                <a:lnTo>
                  <a:pt x="776129" y="13403"/>
                </a:lnTo>
                <a:lnTo>
                  <a:pt x="727205" y="6036"/>
                </a:lnTo>
                <a:lnTo>
                  <a:pt x="676975" y="1528"/>
                </a:lnTo>
                <a:lnTo>
                  <a:pt x="625601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281549" y="6214389"/>
            <a:ext cx="10414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此算法可 参见教材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1267" y="2841105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80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285" y="27744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3285" y="31173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3285" y="34602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432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68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4939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88115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2817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19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72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36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89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672457" y="3755506"/>
            <a:ext cx="7505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2765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20	60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14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4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4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4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480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56139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5931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0401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131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084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548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501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050412" y="3755506"/>
            <a:ext cx="13735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3400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100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0	1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43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43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43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43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77086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8512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88303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3300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421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374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838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791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7032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	15	18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6000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000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000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00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002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3811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0100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7910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241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959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6051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9770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532013" y="5199007"/>
            <a:ext cx="13950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  <a:tab pos="12033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20	30	40	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4288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4288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4288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428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029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2099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8388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198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6529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0247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4339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8058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52846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	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1814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814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814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81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781686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9625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5914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3724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4055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7773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1865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5584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70372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	85	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934072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934072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934072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9340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5342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7151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3440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1250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1581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5299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9391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3110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514485" y="3303270"/>
            <a:ext cx="1986280" cy="409575"/>
          </a:xfrm>
          <a:custGeom>
            <a:avLst/>
            <a:gdLst/>
            <a:ahLst/>
            <a:cxnLst/>
            <a:rect l="l" t="t" r="r" b="b"/>
            <a:pathLst>
              <a:path w="1986279" h="409575">
                <a:moveTo>
                  <a:pt x="74088" y="366430"/>
                </a:moveTo>
                <a:lnTo>
                  <a:pt x="67818" y="333756"/>
                </a:lnTo>
                <a:lnTo>
                  <a:pt x="0" y="385572"/>
                </a:lnTo>
                <a:lnTo>
                  <a:pt x="57912" y="402194"/>
                </a:lnTo>
                <a:lnTo>
                  <a:pt x="57912" y="374904"/>
                </a:lnTo>
                <a:lnTo>
                  <a:pt x="58674" y="371094"/>
                </a:lnTo>
                <a:lnTo>
                  <a:pt x="61722" y="368808"/>
                </a:lnTo>
                <a:lnTo>
                  <a:pt x="74088" y="366430"/>
                </a:lnTo>
                <a:close/>
              </a:path>
              <a:path w="1986279" h="409575">
                <a:moveTo>
                  <a:pt x="75975" y="376263"/>
                </a:moveTo>
                <a:lnTo>
                  <a:pt x="74088" y="366430"/>
                </a:lnTo>
                <a:lnTo>
                  <a:pt x="61722" y="368808"/>
                </a:lnTo>
                <a:lnTo>
                  <a:pt x="58674" y="371094"/>
                </a:lnTo>
                <a:lnTo>
                  <a:pt x="57912" y="374904"/>
                </a:lnTo>
                <a:lnTo>
                  <a:pt x="60198" y="377952"/>
                </a:lnTo>
                <a:lnTo>
                  <a:pt x="63246" y="378714"/>
                </a:lnTo>
                <a:lnTo>
                  <a:pt x="75975" y="376263"/>
                </a:lnTo>
                <a:close/>
              </a:path>
              <a:path w="1986279" h="409575">
                <a:moveTo>
                  <a:pt x="82296" y="409194"/>
                </a:moveTo>
                <a:lnTo>
                  <a:pt x="75975" y="376263"/>
                </a:lnTo>
                <a:lnTo>
                  <a:pt x="63246" y="378714"/>
                </a:lnTo>
                <a:lnTo>
                  <a:pt x="60198" y="377952"/>
                </a:lnTo>
                <a:lnTo>
                  <a:pt x="57912" y="374904"/>
                </a:lnTo>
                <a:lnTo>
                  <a:pt x="57912" y="402194"/>
                </a:lnTo>
                <a:lnTo>
                  <a:pt x="82296" y="409194"/>
                </a:lnTo>
                <a:close/>
              </a:path>
              <a:path w="1986279" h="409575">
                <a:moveTo>
                  <a:pt x="1985772" y="7620"/>
                </a:moveTo>
                <a:lnTo>
                  <a:pt x="1985772" y="3810"/>
                </a:lnTo>
                <a:lnTo>
                  <a:pt x="1984248" y="762"/>
                </a:lnTo>
                <a:lnTo>
                  <a:pt x="1980438" y="0"/>
                </a:lnTo>
                <a:lnTo>
                  <a:pt x="74088" y="366430"/>
                </a:lnTo>
                <a:lnTo>
                  <a:pt x="75975" y="376263"/>
                </a:lnTo>
                <a:lnTo>
                  <a:pt x="1982724" y="9144"/>
                </a:lnTo>
                <a:lnTo>
                  <a:pt x="1985772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872113" y="3303270"/>
            <a:ext cx="1071880" cy="396240"/>
          </a:xfrm>
          <a:custGeom>
            <a:avLst/>
            <a:gdLst/>
            <a:ahLst/>
            <a:cxnLst/>
            <a:rect l="l" t="t" r="r" b="b"/>
            <a:pathLst>
              <a:path w="1071879" h="396239">
                <a:moveTo>
                  <a:pt x="1001556" y="355414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998279" y="364476"/>
                </a:lnTo>
                <a:lnTo>
                  <a:pt x="1001556" y="355414"/>
                </a:lnTo>
                <a:close/>
              </a:path>
              <a:path w="1071879" h="396239">
                <a:moveTo>
                  <a:pt x="1016508" y="392491"/>
                </a:moveTo>
                <a:lnTo>
                  <a:pt x="1016508" y="365759"/>
                </a:lnTo>
                <a:lnTo>
                  <a:pt x="1013460" y="368807"/>
                </a:lnTo>
                <a:lnTo>
                  <a:pt x="1010412" y="368807"/>
                </a:lnTo>
                <a:lnTo>
                  <a:pt x="998279" y="364476"/>
                </a:lnTo>
                <a:lnTo>
                  <a:pt x="986790" y="396239"/>
                </a:lnTo>
                <a:lnTo>
                  <a:pt x="1016508" y="392491"/>
                </a:lnTo>
                <a:close/>
              </a:path>
              <a:path w="1071879" h="396239">
                <a:moveTo>
                  <a:pt x="1016508" y="365759"/>
                </a:moveTo>
                <a:lnTo>
                  <a:pt x="1015746" y="362711"/>
                </a:lnTo>
                <a:lnTo>
                  <a:pt x="1013460" y="359663"/>
                </a:lnTo>
                <a:lnTo>
                  <a:pt x="1001556" y="355414"/>
                </a:lnTo>
                <a:lnTo>
                  <a:pt x="998279" y="364476"/>
                </a:lnTo>
                <a:lnTo>
                  <a:pt x="1010412" y="368807"/>
                </a:lnTo>
                <a:lnTo>
                  <a:pt x="1013460" y="368807"/>
                </a:lnTo>
                <a:lnTo>
                  <a:pt x="1016508" y="365759"/>
                </a:lnTo>
                <a:close/>
              </a:path>
              <a:path w="1071879" h="396239">
                <a:moveTo>
                  <a:pt x="1071372" y="385571"/>
                </a:moveTo>
                <a:lnTo>
                  <a:pt x="1012698" y="324611"/>
                </a:lnTo>
                <a:lnTo>
                  <a:pt x="1001556" y="355414"/>
                </a:lnTo>
                <a:lnTo>
                  <a:pt x="1013460" y="359663"/>
                </a:lnTo>
                <a:lnTo>
                  <a:pt x="1015746" y="362711"/>
                </a:lnTo>
                <a:lnTo>
                  <a:pt x="1016508" y="365759"/>
                </a:lnTo>
                <a:lnTo>
                  <a:pt x="1016508" y="392491"/>
                </a:lnTo>
                <a:lnTo>
                  <a:pt x="1071372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00085" y="4217670"/>
            <a:ext cx="1072515" cy="919480"/>
          </a:xfrm>
          <a:custGeom>
            <a:avLst/>
            <a:gdLst/>
            <a:ahLst/>
            <a:cxnLst/>
            <a:rect l="l" t="t" r="r" b="b"/>
            <a:pathLst>
              <a:path w="1072514" h="919479">
                <a:moveTo>
                  <a:pt x="55231" y="865862"/>
                </a:moveTo>
                <a:lnTo>
                  <a:pt x="33528" y="840486"/>
                </a:lnTo>
                <a:lnTo>
                  <a:pt x="0" y="918972"/>
                </a:lnTo>
                <a:lnTo>
                  <a:pt x="43434" y="908213"/>
                </a:lnTo>
                <a:lnTo>
                  <a:pt x="43434" y="877824"/>
                </a:lnTo>
                <a:lnTo>
                  <a:pt x="45719" y="874014"/>
                </a:lnTo>
                <a:lnTo>
                  <a:pt x="55231" y="865862"/>
                </a:lnTo>
                <a:close/>
              </a:path>
              <a:path w="1072514" h="919479">
                <a:moveTo>
                  <a:pt x="61566" y="873269"/>
                </a:moveTo>
                <a:lnTo>
                  <a:pt x="55231" y="865862"/>
                </a:lnTo>
                <a:lnTo>
                  <a:pt x="45719" y="874014"/>
                </a:lnTo>
                <a:lnTo>
                  <a:pt x="43434" y="877824"/>
                </a:lnTo>
                <a:lnTo>
                  <a:pt x="44957" y="880872"/>
                </a:lnTo>
                <a:lnTo>
                  <a:pt x="48006" y="882396"/>
                </a:lnTo>
                <a:lnTo>
                  <a:pt x="51815" y="881634"/>
                </a:lnTo>
                <a:lnTo>
                  <a:pt x="61566" y="873269"/>
                </a:lnTo>
                <a:close/>
              </a:path>
              <a:path w="1072514" h="919479">
                <a:moveTo>
                  <a:pt x="83057" y="898398"/>
                </a:moveTo>
                <a:lnTo>
                  <a:pt x="61566" y="873269"/>
                </a:lnTo>
                <a:lnTo>
                  <a:pt x="51815" y="881634"/>
                </a:lnTo>
                <a:lnTo>
                  <a:pt x="48006" y="882396"/>
                </a:lnTo>
                <a:lnTo>
                  <a:pt x="44957" y="880872"/>
                </a:lnTo>
                <a:lnTo>
                  <a:pt x="43434" y="877824"/>
                </a:lnTo>
                <a:lnTo>
                  <a:pt x="43434" y="908213"/>
                </a:lnTo>
                <a:lnTo>
                  <a:pt x="83057" y="898398"/>
                </a:lnTo>
                <a:close/>
              </a:path>
              <a:path w="1072514" h="919479">
                <a:moveTo>
                  <a:pt x="1072134" y="5334"/>
                </a:moveTo>
                <a:lnTo>
                  <a:pt x="1070610" y="1524"/>
                </a:lnTo>
                <a:lnTo>
                  <a:pt x="1067561" y="0"/>
                </a:lnTo>
                <a:lnTo>
                  <a:pt x="1063752" y="1524"/>
                </a:lnTo>
                <a:lnTo>
                  <a:pt x="55231" y="865862"/>
                </a:lnTo>
                <a:lnTo>
                  <a:pt x="61566" y="873269"/>
                </a:lnTo>
                <a:lnTo>
                  <a:pt x="1069848" y="8382"/>
                </a:lnTo>
                <a:lnTo>
                  <a:pt x="1072134" y="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043313" y="4217670"/>
            <a:ext cx="391795" cy="919480"/>
          </a:xfrm>
          <a:custGeom>
            <a:avLst/>
            <a:gdLst/>
            <a:ahLst/>
            <a:cxnLst/>
            <a:rect l="l" t="t" r="r" b="b"/>
            <a:pathLst>
              <a:path w="391795" h="919479">
                <a:moveTo>
                  <a:pt x="360895" y="847100"/>
                </a:moveTo>
                <a:lnTo>
                  <a:pt x="9143" y="3048"/>
                </a:ln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52389" y="850613"/>
                </a:lnTo>
                <a:lnTo>
                  <a:pt x="360895" y="847100"/>
                </a:lnTo>
                <a:close/>
              </a:path>
              <a:path w="391795" h="919479">
                <a:moveTo>
                  <a:pt x="365760" y="901754"/>
                </a:moveTo>
                <a:lnTo>
                  <a:pt x="365760" y="862584"/>
                </a:lnTo>
                <a:lnTo>
                  <a:pt x="363474" y="864870"/>
                </a:lnTo>
                <a:lnTo>
                  <a:pt x="359664" y="864870"/>
                </a:lnTo>
                <a:lnTo>
                  <a:pt x="357378" y="862584"/>
                </a:lnTo>
                <a:lnTo>
                  <a:pt x="352389" y="850613"/>
                </a:lnTo>
                <a:lnTo>
                  <a:pt x="321564" y="863346"/>
                </a:lnTo>
                <a:lnTo>
                  <a:pt x="365760" y="901754"/>
                </a:lnTo>
                <a:close/>
              </a:path>
              <a:path w="391795" h="919479">
                <a:moveTo>
                  <a:pt x="365760" y="862584"/>
                </a:moveTo>
                <a:lnTo>
                  <a:pt x="365760" y="858774"/>
                </a:lnTo>
                <a:lnTo>
                  <a:pt x="360895" y="847100"/>
                </a:lnTo>
                <a:lnTo>
                  <a:pt x="352389" y="850613"/>
                </a:lnTo>
                <a:lnTo>
                  <a:pt x="357378" y="862584"/>
                </a:lnTo>
                <a:lnTo>
                  <a:pt x="359664" y="864870"/>
                </a:lnTo>
                <a:lnTo>
                  <a:pt x="363474" y="864870"/>
                </a:lnTo>
                <a:lnTo>
                  <a:pt x="365760" y="862584"/>
                </a:lnTo>
                <a:close/>
              </a:path>
              <a:path w="391795" h="919479">
                <a:moveTo>
                  <a:pt x="391668" y="834390"/>
                </a:moveTo>
                <a:lnTo>
                  <a:pt x="360895" y="847100"/>
                </a:lnTo>
                <a:lnTo>
                  <a:pt x="365760" y="858774"/>
                </a:lnTo>
                <a:lnTo>
                  <a:pt x="365760" y="901754"/>
                </a:lnTo>
                <a:lnTo>
                  <a:pt x="385572" y="918972"/>
                </a:lnTo>
                <a:lnTo>
                  <a:pt x="391668" y="834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500513" y="4217670"/>
            <a:ext cx="1681480" cy="919480"/>
          </a:xfrm>
          <a:custGeom>
            <a:avLst/>
            <a:gdLst/>
            <a:ahLst/>
            <a:cxnLst/>
            <a:rect l="l" t="t" r="r" b="b"/>
            <a:pathLst>
              <a:path w="1681479" h="919479">
                <a:moveTo>
                  <a:pt x="1616536" y="878631"/>
                </a:moveTo>
                <a:lnTo>
                  <a:pt x="6858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286" y="9144"/>
                </a:lnTo>
                <a:lnTo>
                  <a:pt x="1611998" y="887031"/>
                </a:lnTo>
                <a:lnTo>
                  <a:pt x="1616536" y="878631"/>
                </a:lnTo>
                <a:close/>
              </a:path>
              <a:path w="1681479" h="919479">
                <a:moveTo>
                  <a:pt x="1629918" y="917132"/>
                </a:moveTo>
                <a:lnTo>
                  <a:pt x="1629918" y="890777"/>
                </a:lnTo>
                <a:lnTo>
                  <a:pt x="1626870" y="893063"/>
                </a:lnTo>
                <a:lnTo>
                  <a:pt x="1623060" y="893063"/>
                </a:lnTo>
                <a:lnTo>
                  <a:pt x="1611998" y="887031"/>
                </a:lnTo>
                <a:lnTo>
                  <a:pt x="1596390" y="915923"/>
                </a:lnTo>
                <a:lnTo>
                  <a:pt x="1629918" y="917132"/>
                </a:lnTo>
                <a:close/>
              </a:path>
              <a:path w="1681479" h="919479">
                <a:moveTo>
                  <a:pt x="1629918" y="890777"/>
                </a:moveTo>
                <a:lnTo>
                  <a:pt x="1629918" y="887729"/>
                </a:lnTo>
                <a:lnTo>
                  <a:pt x="1627632" y="884681"/>
                </a:lnTo>
                <a:lnTo>
                  <a:pt x="1616536" y="878631"/>
                </a:lnTo>
                <a:lnTo>
                  <a:pt x="1611998" y="887031"/>
                </a:lnTo>
                <a:lnTo>
                  <a:pt x="1623060" y="893063"/>
                </a:lnTo>
                <a:lnTo>
                  <a:pt x="1626870" y="893063"/>
                </a:lnTo>
                <a:lnTo>
                  <a:pt x="1629918" y="890777"/>
                </a:lnTo>
                <a:close/>
              </a:path>
              <a:path w="1681479" h="919479">
                <a:moveTo>
                  <a:pt x="1680972" y="918971"/>
                </a:moveTo>
                <a:lnTo>
                  <a:pt x="1632204" y="849629"/>
                </a:lnTo>
                <a:lnTo>
                  <a:pt x="1616536" y="878631"/>
                </a:lnTo>
                <a:lnTo>
                  <a:pt x="1627632" y="884681"/>
                </a:lnTo>
                <a:lnTo>
                  <a:pt x="1629918" y="887729"/>
                </a:lnTo>
                <a:lnTo>
                  <a:pt x="1629918" y="917132"/>
                </a:lnTo>
                <a:lnTo>
                  <a:pt x="16809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091313" y="4217670"/>
            <a:ext cx="843280" cy="919480"/>
          </a:xfrm>
          <a:custGeom>
            <a:avLst/>
            <a:gdLst/>
            <a:ahLst/>
            <a:cxnLst/>
            <a:rect l="l" t="t" r="r" b="b"/>
            <a:pathLst>
              <a:path w="843279" h="919479">
                <a:moveTo>
                  <a:pt x="795136" y="859869"/>
                </a:moveTo>
                <a:lnTo>
                  <a:pt x="8382" y="1524"/>
                </a:lnTo>
                <a:lnTo>
                  <a:pt x="5334" y="0"/>
                </a:lnTo>
                <a:lnTo>
                  <a:pt x="1524" y="1524"/>
                </a:lnTo>
                <a:lnTo>
                  <a:pt x="0" y="4572"/>
                </a:lnTo>
                <a:lnTo>
                  <a:pt x="1524" y="8382"/>
                </a:lnTo>
                <a:lnTo>
                  <a:pt x="787919" y="866404"/>
                </a:lnTo>
                <a:lnTo>
                  <a:pt x="795136" y="859869"/>
                </a:lnTo>
                <a:close/>
              </a:path>
              <a:path w="843279" h="919479">
                <a:moveTo>
                  <a:pt x="804672" y="904318"/>
                </a:moveTo>
                <a:lnTo>
                  <a:pt x="804672" y="872490"/>
                </a:lnTo>
                <a:lnTo>
                  <a:pt x="803148" y="876300"/>
                </a:lnTo>
                <a:lnTo>
                  <a:pt x="800100" y="877062"/>
                </a:lnTo>
                <a:lnTo>
                  <a:pt x="796290" y="875538"/>
                </a:lnTo>
                <a:lnTo>
                  <a:pt x="787919" y="866404"/>
                </a:lnTo>
                <a:lnTo>
                  <a:pt x="763524" y="888492"/>
                </a:lnTo>
                <a:lnTo>
                  <a:pt x="804672" y="904318"/>
                </a:lnTo>
                <a:close/>
              </a:path>
              <a:path w="843279" h="919479">
                <a:moveTo>
                  <a:pt x="804672" y="872490"/>
                </a:moveTo>
                <a:lnTo>
                  <a:pt x="803910" y="869442"/>
                </a:lnTo>
                <a:lnTo>
                  <a:pt x="795136" y="859869"/>
                </a:lnTo>
                <a:lnTo>
                  <a:pt x="787919" y="866404"/>
                </a:lnTo>
                <a:lnTo>
                  <a:pt x="796290" y="875538"/>
                </a:lnTo>
                <a:lnTo>
                  <a:pt x="800100" y="877062"/>
                </a:lnTo>
                <a:lnTo>
                  <a:pt x="803148" y="876300"/>
                </a:lnTo>
                <a:lnTo>
                  <a:pt x="804672" y="872490"/>
                </a:lnTo>
                <a:close/>
              </a:path>
              <a:path w="843279" h="919479">
                <a:moveTo>
                  <a:pt x="842772" y="918972"/>
                </a:moveTo>
                <a:lnTo>
                  <a:pt x="819912" y="837438"/>
                </a:lnTo>
                <a:lnTo>
                  <a:pt x="795136" y="859869"/>
                </a:lnTo>
                <a:lnTo>
                  <a:pt x="803910" y="869442"/>
                </a:lnTo>
                <a:lnTo>
                  <a:pt x="804672" y="872490"/>
                </a:lnTo>
                <a:lnTo>
                  <a:pt x="804672" y="904318"/>
                </a:lnTo>
                <a:lnTo>
                  <a:pt x="842772" y="918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472313" y="4217670"/>
            <a:ext cx="2443480" cy="854710"/>
          </a:xfrm>
          <a:custGeom>
            <a:avLst/>
            <a:gdLst/>
            <a:ahLst/>
            <a:cxnLst/>
            <a:rect l="l" t="t" r="r" b="b"/>
            <a:pathLst>
              <a:path w="2443479" h="854710">
                <a:moveTo>
                  <a:pt x="2373012" y="813485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369827" y="822842"/>
                </a:lnTo>
                <a:lnTo>
                  <a:pt x="2373012" y="813485"/>
                </a:lnTo>
                <a:close/>
              </a:path>
              <a:path w="2443479" h="854710">
                <a:moveTo>
                  <a:pt x="2387346" y="850357"/>
                </a:moveTo>
                <a:lnTo>
                  <a:pt x="2387346" y="823721"/>
                </a:lnTo>
                <a:lnTo>
                  <a:pt x="2385060" y="826769"/>
                </a:lnTo>
                <a:lnTo>
                  <a:pt x="2381250" y="826769"/>
                </a:lnTo>
                <a:lnTo>
                  <a:pt x="2369827" y="822842"/>
                </a:lnTo>
                <a:lnTo>
                  <a:pt x="2359152" y="854201"/>
                </a:lnTo>
                <a:lnTo>
                  <a:pt x="2387346" y="850357"/>
                </a:lnTo>
                <a:close/>
              </a:path>
              <a:path w="2443479" h="854710">
                <a:moveTo>
                  <a:pt x="2387346" y="823721"/>
                </a:moveTo>
                <a:lnTo>
                  <a:pt x="2387346" y="820673"/>
                </a:lnTo>
                <a:lnTo>
                  <a:pt x="2385060" y="817625"/>
                </a:lnTo>
                <a:lnTo>
                  <a:pt x="2373012" y="813485"/>
                </a:lnTo>
                <a:lnTo>
                  <a:pt x="2369827" y="822842"/>
                </a:lnTo>
                <a:lnTo>
                  <a:pt x="2381250" y="826769"/>
                </a:lnTo>
                <a:lnTo>
                  <a:pt x="2385060" y="826769"/>
                </a:lnTo>
                <a:lnTo>
                  <a:pt x="2387346" y="823721"/>
                </a:lnTo>
                <a:close/>
              </a:path>
              <a:path w="2443479" h="854710">
                <a:moveTo>
                  <a:pt x="2442972" y="842771"/>
                </a:moveTo>
                <a:lnTo>
                  <a:pt x="2383536" y="782573"/>
                </a:lnTo>
                <a:lnTo>
                  <a:pt x="2373012" y="813485"/>
                </a:lnTo>
                <a:lnTo>
                  <a:pt x="2385060" y="817625"/>
                </a:lnTo>
                <a:lnTo>
                  <a:pt x="2387346" y="820673"/>
                </a:lnTo>
                <a:lnTo>
                  <a:pt x="2387346" y="850357"/>
                </a:lnTo>
                <a:lnTo>
                  <a:pt x="24429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081901" y="4293870"/>
            <a:ext cx="2367280" cy="853440"/>
          </a:xfrm>
          <a:custGeom>
            <a:avLst/>
            <a:gdLst/>
            <a:ahLst/>
            <a:cxnLst/>
            <a:rect l="l" t="t" r="r" b="b"/>
            <a:pathLst>
              <a:path w="2367279" h="853439">
                <a:moveTo>
                  <a:pt x="2296705" y="81331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293670" y="821700"/>
                </a:lnTo>
                <a:lnTo>
                  <a:pt x="2296705" y="813310"/>
                </a:lnTo>
                <a:close/>
              </a:path>
              <a:path w="2367279" h="853439">
                <a:moveTo>
                  <a:pt x="2311908" y="849691"/>
                </a:moveTo>
                <a:lnTo>
                  <a:pt x="2311908" y="823721"/>
                </a:lnTo>
                <a:lnTo>
                  <a:pt x="2308860" y="826007"/>
                </a:lnTo>
                <a:lnTo>
                  <a:pt x="2305812" y="826007"/>
                </a:lnTo>
                <a:lnTo>
                  <a:pt x="2293670" y="821700"/>
                </a:lnTo>
                <a:lnTo>
                  <a:pt x="2282190" y="853439"/>
                </a:lnTo>
                <a:lnTo>
                  <a:pt x="2311908" y="849691"/>
                </a:lnTo>
                <a:close/>
              </a:path>
              <a:path w="2367279" h="853439">
                <a:moveTo>
                  <a:pt x="2311908" y="823721"/>
                </a:moveTo>
                <a:lnTo>
                  <a:pt x="2311146" y="819911"/>
                </a:lnTo>
                <a:lnTo>
                  <a:pt x="2308860" y="817625"/>
                </a:lnTo>
                <a:lnTo>
                  <a:pt x="2296705" y="813310"/>
                </a:lnTo>
                <a:lnTo>
                  <a:pt x="2293670" y="821700"/>
                </a:lnTo>
                <a:lnTo>
                  <a:pt x="2305812" y="826007"/>
                </a:lnTo>
                <a:lnTo>
                  <a:pt x="2308860" y="826007"/>
                </a:lnTo>
                <a:lnTo>
                  <a:pt x="2311908" y="823721"/>
                </a:lnTo>
                <a:close/>
              </a:path>
              <a:path w="2367279" h="853439">
                <a:moveTo>
                  <a:pt x="2366772" y="842771"/>
                </a:moveTo>
                <a:lnTo>
                  <a:pt x="2308098" y="781811"/>
                </a:lnTo>
                <a:lnTo>
                  <a:pt x="2296705" y="813310"/>
                </a:lnTo>
                <a:lnTo>
                  <a:pt x="2308860" y="817625"/>
                </a:lnTo>
                <a:lnTo>
                  <a:pt x="2311146" y="819911"/>
                </a:lnTo>
                <a:lnTo>
                  <a:pt x="2311908" y="823721"/>
                </a:lnTo>
                <a:lnTo>
                  <a:pt x="2311908" y="849691"/>
                </a:lnTo>
                <a:lnTo>
                  <a:pt x="23667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615313" y="4217670"/>
            <a:ext cx="2214880" cy="852169"/>
          </a:xfrm>
          <a:custGeom>
            <a:avLst/>
            <a:gdLst/>
            <a:ahLst/>
            <a:cxnLst/>
            <a:rect l="l" t="t" r="r" b="b"/>
            <a:pathLst>
              <a:path w="2214879" h="852170">
                <a:moveTo>
                  <a:pt x="2145246" y="811557"/>
                </a:move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047" y="9144"/>
                </a:lnTo>
                <a:lnTo>
                  <a:pt x="2141705" y="820803"/>
                </a:lnTo>
                <a:lnTo>
                  <a:pt x="2145246" y="811557"/>
                </a:lnTo>
                <a:close/>
              </a:path>
              <a:path w="2214879" h="852170">
                <a:moveTo>
                  <a:pt x="2159507" y="848703"/>
                </a:moveTo>
                <a:lnTo>
                  <a:pt x="2159507" y="822197"/>
                </a:lnTo>
                <a:lnTo>
                  <a:pt x="2157221" y="824483"/>
                </a:lnTo>
                <a:lnTo>
                  <a:pt x="2153411" y="825245"/>
                </a:lnTo>
                <a:lnTo>
                  <a:pt x="2141705" y="820803"/>
                </a:lnTo>
                <a:lnTo>
                  <a:pt x="2129789" y="851915"/>
                </a:lnTo>
                <a:lnTo>
                  <a:pt x="2159507" y="848703"/>
                </a:lnTo>
                <a:close/>
              </a:path>
              <a:path w="2214879" h="852170">
                <a:moveTo>
                  <a:pt x="2159507" y="822197"/>
                </a:moveTo>
                <a:lnTo>
                  <a:pt x="2159507" y="818387"/>
                </a:lnTo>
                <a:lnTo>
                  <a:pt x="2157221" y="816101"/>
                </a:lnTo>
                <a:lnTo>
                  <a:pt x="2145246" y="811557"/>
                </a:lnTo>
                <a:lnTo>
                  <a:pt x="2141705" y="820803"/>
                </a:lnTo>
                <a:lnTo>
                  <a:pt x="2153411" y="825245"/>
                </a:lnTo>
                <a:lnTo>
                  <a:pt x="2157221" y="824483"/>
                </a:lnTo>
                <a:lnTo>
                  <a:pt x="2159507" y="822197"/>
                </a:lnTo>
                <a:close/>
              </a:path>
              <a:path w="2214879" h="852170">
                <a:moveTo>
                  <a:pt x="2214371" y="842771"/>
                </a:moveTo>
                <a:lnTo>
                  <a:pt x="2157221" y="780287"/>
                </a:lnTo>
                <a:lnTo>
                  <a:pt x="2145246" y="811557"/>
                </a:lnTo>
                <a:lnTo>
                  <a:pt x="2157221" y="816101"/>
                </a:lnTo>
                <a:lnTo>
                  <a:pt x="2159507" y="818387"/>
                </a:lnTo>
                <a:lnTo>
                  <a:pt x="2159507" y="848703"/>
                </a:lnTo>
                <a:lnTo>
                  <a:pt x="2214371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1195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79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79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8721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79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79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700901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1600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1334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6668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18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2764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20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886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30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343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8766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3338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791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248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781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3150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576463" y="5665470"/>
            <a:ext cx="180975" cy="843280"/>
          </a:xfrm>
          <a:custGeom>
            <a:avLst/>
            <a:gdLst/>
            <a:ahLst/>
            <a:cxnLst/>
            <a:rect l="l" t="t" r="r" b="b"/>
            <a:pathLst>
              <a:path w="180975" h="843279">
                <a:moveTo>
                  <a:pt x="32711" y="767246"/>
                </a:moveTo>
                <a:lnTo>
                  <a:pt x="0" y="761237"/>
                </a:lnTo>
                <a:lnTo>
                  <a:pt x="23622" y="842771"/>
                </a:lnTo>
                <a:lnTo>
                  <a:pt x="30480" y="833662"/>
                </a:lnTo>
                <a:lnTo>
                  <a:pt x="30480" y="779525"/>
                </a:lnTo>
                <a:lnTo>
                  <a:pt x="32711" y="767246"/>
                </a:lnTo>
                <a:close/>
              </a:path>
              <a:path w="180975" h="843279">
                <a:moveTo>
                  <a:pt x="41828" y="768920"/>
                </a:moveTo>
                <a:lnTo>
                  <a:pt x="32711" y="767246"/>
                </a:lnTo>
                <a:lnTo>
                  <a:pt x="30480" y="779525"/>
                </a:lnTo>
                <a:lnTo>
                  <a:pt x="31242" y="783335"/>
                </a:lnTo>
                <a:lnTo>
                  <a:pt x="34290" y="784859"/>
                </a:lnTo>
                <a:lnTo>
                  <a:pt x="38100" y="784097"/>
                </a:lnTo>
                <a:lnTo>
                  <a:pt x="39624" y="781049"/>
                </a:lnTo>
                <a:lnTo>
                  <a:pt x="41828" y="768920"/>
                </a:lnTo>
                <a:close/>
              </a:path>
              <a:path w="180975" h="843279">
                <a:moveTo>
                  <a:pt x="74676" y="774953"/>
                </a:moveTo>
                <a:lnTo>
                  <a:pt x="41828" y="768920"/>
                </a:lnTo>
                <a:lnTo>
                  <a:pt x="39624" y="781049"/>
                </a:lnTo>
                <a:lnTo>
                  <a:pt x="38100" y="784097"/>
                </a:lnTo>
                <a:lnTo>
                  <a:pt x="34290" y="784859"/>
                </a:lnTo>
                <a:lnTo>
                  <a:pt x="31242" y="783335"/>
                </a:lnTo>
                <a:lnTo>
                  <a:pt x="30480" y="779525"/>
                </a:lnTo>
                <a:lnTo>
                  <a:pt x="30480" y="833662"/>
                </a:lnTo>
                <a:lnTo>
                  <a:pt x="74676" y="774953"/>
                </a:lnTo>
                <a:close/>
              </a:path>
              <a:path w="180975" h="843279">
                <a:moveTo>
                  <a:pt x="180594" y="5333"/>
                </a:moveTo>
                <a:lnTo>
                  <a:pt x="179831" y="2285"/>
                </a:lnTo>
                <a:lnTo>
                  <a:pt x="176783" y="0"/>
                </a:lnTo>
                <a:lnTo>
                  <a:pt x="173736" y="761"/>
                </a:lnTo>
                <a:lnTo>
                  <a:pt x="171449" y="3809"/>
                </a:lnTo>
                <a:lnTo>
                  <a:pt x="32711" y="767246"/>
                </a:lnTo>
                <a:lnTo>
                  <a:pt x="41828" y="768920"/>
                </a:lnTo>
                <a:lnTo>
                  <a:pt x="18059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052713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78832" y="766510"/>
                </a:moveTo>
                <a:lnTo>
                  <a:pt x="9906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69681" y="767333"/>
                </a:lnTo>
                <a:lnTo>
                  <a:pt x="78832" y="766510"/>
                </a:lnTo>
                <a:close/>
              </a:path>
              <a:path w="112394" h="843279">
                <a:moveTo>
                  <a:pt x="80010" y="841545"/>
                </a:moveTo>
                <a:lnTo>
                  <a:pt x="80010" y="779526"/>
                </a:lnTo>
                <a:lnTo>
                  <a:pt x="79248" y="782574"/>
                </a:lnTo>
                <a:lnTo>
                  <a:pt x="75438" y="784860"/>
                </a:lnTo>
                <a:lnTo>
                  <a:pt x="72390" y="783336"/>
                </a:lnTo>
                <a:lnTo>
                  <a:pt x="70866" y="780288"/>
                </a:lnTo>
                <a:lnTo>
                  <a:pt x="69681" y="767333"/>
                </a:lnTo>
                <a:lnTo>
                  <a:pt x="35814" y="770382"/>
                </a:lnTo>
                <a:lnTo>
                  <a:pt x="80010" y="841545"/>
                </a:lnTo>
                <a:close/>
              </a:path>
              <a:path w="112394" h="843279">
                <a:moveTo>
                  <a:pt x="80010" y="779526"/>
                </a:moveTo>
                <a:lnTo>
                  <a:pt x="78832" y="766510"/>
                </a:lnTo>
                <a:lnTo>
                  <a:pt x="69681" y="767333"/>
                </a:lnTo>
                <a:lnTo>
                  <a:pt x="70866" y="780288"/>
                </a:lnTo>
                <a:lnTo>
                  <a:pt x="72390" y="783336"/>
                </a:lnTo>
                <a:lnTo>
                  <a:pt x="75438" y="784860"/>
                </a:lnTo>
                <a:lnTo>
                  <a:pt x="79248" y="782574"/>
                </a:lnTo>
                <a:lnTo>
                  <a:pt x="80010" y="779526"/>
                </a:lnTo>
                <a:close/>
              </a:path>
              <a:path w="112394" h="843279">
                <a:moveTo>
                  <a:pt x="112014" y="763524"/>
                </a:moveTo>
                <a:lnTo>
                  <a:pt x="78832" y="766510"/>
                </a:lnTo>
                <a:lnTo>
                  <a:pt x="80010" y="779526"/>
                </a:lnTo>
                <a:lnTo>
                  <a:pt x="80010" y="841545"/>
                </a:lnTo>
                <a:lnTo>
                  <a:pt x="80772" y="842772"/>
                </a:lnTo>
                <a:lnTo>
                  <a:pt x="112014" y="763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433713" y="5665470"/>
            <a:ext cx="250190" cy="843280"/>
          </a:xfrm>
          <a:custGeom>
            <a:avLst/>
            <a:gdLst/>
            <a:ahLst/>
            <a:cxnLst/>
            <a:rect l="l" t="t" r="r" b="b"/>
            <a:pathLst>
              <a:path w="250189" h="843279">
                <a:moveTo>
                  <a:pt x="217745" y="768432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8459" y="770947"/>
                </a:lnTo>
                <a:lnTo>
                  <a:pt x="217745" y="768432"/>
                </a:lnTo>
                <a:close/>
              </a:path>
              <a:path w="250189" h="843279">
                <a:moveTo>
                  <a:pt x="220980" y="829097"/>
                </a:moveTo>
                <a:lnTo>
                  <a:pt x="220980" y="784098"/>
                </a:lnTo>
                <a:lnTo>
                  <a:pt x="217932" y="786384"/>
                </a:lnTo>
                <a:lnTo>
                  <a:pt x="214122" y="785622"/>
                </a:lnTo>
                <a:lnTo>
                  <a:pt x="211836" y="783336"/>
                </a:lnTo>
                <a:lnTo>
                  <a:pt x="208459" y="770947"/>
                </a:lnTo>
                <a:lnTo>
                  <a:pt x="176784" y="779526"/>
                </a:lnTo>
                <a:lnTo>
                  <a:pt x="220980" y="829097"/>
                </a:lnTo>
                <a:close/>
              </a:path>
              <a:path w="250189" h="843279">
                <a:moveTo>
                  <a:pt x="220980" y="784098"/>
                </a:moveTo>
                <a:lnTo>
                  <a:pt x="220980" y="780288"/>
                </a:lnTo>
                <a:lnTo>
                  <a:pt x="217745" y="768432"/>
                </a:lnTo>
                <a:lnTo>
                  <a:pt x="208459" y="770947"/>
                </a:lnTo>
                <a:lnTo>
                  <a:pt x="211836" y="783336"/>
                </a:lnTo>
                <a:lnTo>
                  <a:pt x="214122" y="785622"/>
                </a:lnTo>
                <a:lnTo>
                  <a:pt x="217932" y="786384"/>
                </a:lnTo>
                <a:lnTo>
                  <a:pt x="220980" y="784098"/>
                </a:lnTo>
                <a:close/>
              </a:path>
              <a:path w="250189" h="843279">
                <a:moveTo>
                  <a:pt x="249936" y="759714"/>
                </a:moveTo>
                <a:lnTo>
                  <a:pt x="217745" y="768432"/>
                </a:lnTo>
                <a:lnTo>
                  <a:pt x="220980" y="780288"/>
                </a:lnTo>
                <a:lnTo>
                  <a:pt x="220980" y="829097"/>
                </a:lnTo>
                <a:lnTo>
                  <a:pt x="233172" y="842772"/>
                </a:lnTo>
                <a:lnTo>
                  <a:pt x="249936" y="759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267341" y="5665470"/>
            <a:ext cx="318770" cy="843280"/>
          </a:xfrm>
          <a:custGeom>
            <a:avLst/>
            <a:gdLst/>
            <a:ahLst/>
            <a:cxnLst/>
            <a:rect l="l" t="t" r="r" b="b"/>
            <a:pathLst>
              <a:path w="318770" h="843279">
                <a:moveTo>
                  <a:pt x="31115" y="769565"/>
                </a:moveTo>
                <a:lnTo>
                  <a:pt x="0" y="758189"/>
                </a:lnTo>
                <a:lnTo>
                  <a:pt x="9143" y="842771"/>
                </a:lnTo>
                <a:lnTo>
                  <a:pt x="26669" y="826111"/>
                </a:lnTo>
                <a:lnTo>
                  <a:pt x="26669" y="781811"/>
                </a:lnTo>
                <a:lnTo>
                  <a:pt x="31115" y="769565"/>
                </a:lnTo>
                <a:close/>
              </a:path>
              <a:path w="318770" h="843279">
                <a:moveTo>
                  <a:pt x="40165" y="772874"/>
                </a:moveTo>
                <a:lnTo>
                  <a:pt x="31115" y="769565"/>
                </a:lnTo>
                <a:lnTo>
                  <a:pt x="26669" y="781811"/>
                </a:lnTo>
                <a:lnTo>
                  <a:pt x="26669" y="785621"/>
                </a:lnTo>
                <a:lnTo>
                  <a:pt x="29717" y="787907"/>
                </a:lnTo>
                <a:lnTo>
                  <a:pt x="32765" y="787907"/>
                </a:lnTo>
                <a:lnTo>
                  <a:pt x="35813" y="784859"/>
                </a:lnTo>
                <a:lnTo>
                  <a:pt x="40165" y="772874"/>
                </a:lnTo>
                <a:close/>
              </a:path>
              <a:path w="318770" h="843279">
                <a:moveTo>
                  <a:pt x="70865" y="784097"/>
                </a:moveTo>
                <a:lnTo>
                  <a:pt x="40165" y="772874"/>
                </a:lnTo>
                <a:lnTo>
                  <a:pt x="35813" y="784859"/>
                </a:lnTo>
                <a:lnTo>
                  <a:pt x="32765" y="787907"/>
                </a:lnTo>
                <a:lnTo>
                  <a:pt x="29717" y="787907"/>
                </a:lnTo>
                <a:lnTo>
                  <a:pt x="26669" y="785621"/>
                </a:lnTo>
                <a:lnTo>
                  <a:pt x="26669" y="826111"/>
                </a:lnTo>
                <a:lnTo>
                  <a:pt x="70865" y="784097"/>
                </a:lnTo>
                <a:close/>
              </a:path>
              <a:path w="318770" h="843279">
                <a:moveTo>
                  <a:pt x="318515" y="6095"/>
                </a:moveTo>
                <a:lnTo>
                  <a:pt x="318515" y="3047"/>
                </a:lnTo>
                <a:lnTo>
                  <a:pt x="315467" y="0"/>
                </a:lnTo>
                <a:lnTo>
                  <a:pt x="312419" y="761"/>
                </a:lnTo>
                <a:lnTo>
                  <a:pt x="309371" y="3047"/>
                </a:lnTo>
                <a:lnTo>
                  <a:pt x="31115" y="769565"/>
                </a:lnTo>
                <a:lnTo>
                  <a:pt x="40165" y="772874"/>
                </a:lnTo>
                <a:lnTo>
                  <a:pt x="318515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847985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186313" y="5665470"/>
            <a:ext cx="181610" cy="843280"/>
          </a:xfrm>
          <a:custGeom>
            <a:avLst/>
            <a:gdLst/>
            <a:ahLst/>
            <a:cxnLst/>
            <a:rect l="l" t="t" r="r" b="b"/>
            <a:pathLst>
              <a:path w="181610" h="843279">
                <a:moveTo>
                  <a:pt x="148622" y="767189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5334"/>
                </a:lnTo>
                <a:lnTo>
                  <a:pt x="138776" y="768979"/>
                </a:lnTo>
                <a:lnTo>
                  <a:pt x="148622" y="767189"/>
                </a:lnTo>
                <a:close/>
              </a:path>
              <a:path w="181610" h="843279">
                <a:moveTo>
                  <a:pt x="150876" y="834674"/>
                </a:moveTo>
                <a:lnTo>
                  <a:pt x="150876" y="779526"/>
                </a:lnTo>
                <a:lnTo>
                  <a:pt x="150114" y="783336"/>
                </a:lnTo>
                <a:lnTo>
                  <a:pt x="147066" y="784860"/>
                </a:lnTo>
                <a:lnTo>
                  <a:pt x="143256" y="784098"/>
                </a:lnTo>
                <a:lnTo>
                  <a:pt x="140970" y="781050"/>
                </a:lnTo>
                <a:lnTo>
                  <a:pt x="138776" y="768979"/>
                </a:lnTo>
                <a:lnTo>
                  <a:pt x="105918" y="774954"/>
                </a:lnTo>
                <a:lnTo>
                  <a:pt x="150876" y="834674"/>
                </a:lnTo>
                <a:close/>
              </a:path>
              <a:path w="181610" h="843279">
                <a:moveTo>
                  <a:pt x="150876" y="779526"/>
                </a:moveTo>
                <a:lnTo>
                  <a:pt x="148622" y="767189"/>
                </a:lnTo>
                <a:lnTo>
                  <a:pt x="138776" y="768979"/>
                </a:lnTo>
                <a:lnTo>
                  <a:pt x="140970" y="781050"/>
                </a:lnTo>
                <a:lnTo>
                  <a:pt x="143256" y="784098"/>
                </a:lnTo>
                <a:lnTo>
                  <a:pt x="147066" y="784860"/>
                </a:lnTo>
                <a:lnTo>
                  <a:pt x="150114" y="783336"/>
                </a:lnTo>
                <a:lnTo>
                  <a:pt x="150876" y="779526"/>
                </a:lnTo>
                <a:close/>
              </a:path>
              <a:path w="181610" h="843279">
                <a:moveTo>
                  <a:pt x="181356" y="761238"/>
                </a:moveTo>
                <a:lnTo>
                  <a:pt x="148622" y="767189"/>
                </a:lnTo>
                <a:lnTo>
                  <a:pt x="150876" y="779526"/>
                </a:lnTo>
                <a:lnTo>
                  <a:pt x="150876" y="834674"/>
                </a:lnTo>
                <a:lnTo>
                  <a:pt x="156972" y="842772"/>
                </a:lnTo>
                <a:lnTo>
                  <a:pt x="181356" y="761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567313" y="5665470"/>
            <a:ext cx="319405" cy="843280"/>
          </a:xfrm>
          <a:custGeom>
            <a:avLst/>
            <a:gdLst/>
            <a:ahLst/>
            <a:cxnLst/>
            <a:rect l="l" t="t" r="r" b="b"/>
            <a:pathLst>
              <a:path w="319404" h="843279">
                <a:moveTo>
                  <a:pt x="288112" y="769462"/>
                </a:moveTo>
                <a:lnTo>
                  <a:pt x="9144" y="3048"/>
                </a:ln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096"/>
                </a:lnTo>
                <a:lnTo>
                  <a:pt x="279052" y="772739"/>
                </a:lnTo>
                <a:lnTo>
                  <a:pt x="288112" y="769462"/>
                </a:lnTo>
                <a:close/>
              </a:path>
              <a:path w="319404" h="843279">
                <a:moveTo>
                  <a:pt x="292608" y="826835"/>
                </a:moveTo>
                <a:lnTo>
                  <a:pt x="292608" y="781812"/>
                </a:lnTo>
                <a:lnTo>
                  <a:pt x="291846" y="785622"/>
                </a:lnTo>
                <a:lnTo>
                  <a:pt x="289560" y="787908"/>
                </a:lnTo>
                <a:lnTo>
                  <a:pt x="285750" y="787908"/>
                </a:lnTo>
                <a:lnTo>
                  <a:pt x="283464" y="784860"/>
                </a:lnTo>
                <a:lnTo>
                  <a:pt x="279052" y="772739"/>
                </a:lnTo>
                <a:lnTo>
                  <a:pt x="247650" y="784098"/>
                </a:lnTo>
                <a:lnTo>
                  <a:pt x="292608" y="826835"/>
                </a:lnTo>
                <a:close/>
              </a:path>
              <a:path w="319404" h="843279">
                <a:moveTo>
                  <a:pt x="292608" y="781812"/>
                </a:moveTo>
                <a:lnTo>
                  <a:pt x="288112" y="769462"/>
                </a:lnTo>
                <a:lnTo>
                  <a:pt x="279052" y="772739"/>
                </a:lnTo>
                <a:lnTo>
                  <a:pt x="283464" y="784860"/>
                </a:lnTo>
                <a:lnTo>
                  <a:pt x="285750" y="787908"/>
                </a:lnTo>
                <a:lnTo>
                  <a:pt x="289560" y="787908"/>
                </a:lnTo>
                <a:lnTo>
                  <a:pt x="291846" y="785622"/>
                </a:lnTo>
                <a:lnTo>
                  <a:pt x="292608" y="781812"/>
                </a:lnTo>
                <a:close/>
              </a:path>
              <a:path w="319404" h="843279">
                <a:moveTo>
                  <a:pt x="319278" y="758190"/>
                </a:moveTo>
                <a:lnTo>
                  <a:pt x="288112" y="769462"/>
                </a:lnTo>
                <a:lnTo>
                  <a:pt x="292608" y="781812"/>
                </a:lnTo>
                <a:lnTo>
                  <a:pt x="292608" y="826835"/>
                </a:lnTo>
                <a:lnTo>
                  <a:pt x="309372" y="842772"/>
                </a:lnTo>
                <a:lnTo>
                  <a:pt x="319278" y="7581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295785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557913" y="5589270"/>
            <a:ext cx="252729" cy="919480"/>
          </a:xfrm>
          <a:custGeom>
            <a:avLst/>
            <a:gdLst/>
            <a:ahLst/>
            <a:cxnLst/>
            <a:rect l="l" t="t" r="r" b="b"/>
            <a:pathLst>
              <a:path w="252729" h="919479">
                <a:moveTo>
                  <a:pt x="219388" y="844037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10239" y="846301"/>
                </a:lnTo>
                <a:lnTo>
                  <a:pt x="219388" y="844037"/>
                </a:lnTo>
                <a:close/>
              </a:path>
              <a:path w="252729" h="919479">
                <a:moveTo>
                  <a:pt x="222504" y="906377"/>
                </a:moveTo>
                <a:lnTo>
                  <a:pt x="222504" y="856488"/>
                </a:lnTo>
                <a:lnTo>
                  <a:pt x="221742" y="860298"/>
                </a:lnTo>
                <a:lnTo>
                  <a:pt x="219456" y="862584"/>
                </a:lnTo>
                <a:lnTo>
                  <a:pt x="215646" y="861822"/>
                </a:lnTo>
                <a:lnTo>
                  <a:pt x="213360" y="858774"/>
                </a:lnTo>
                <a:lnTo>
                  <a:pt x="210239" y="846301"/>
                </a:lnTo>
                <a:lnTo>
                  <a:pt x="178308" y="854202"/>
                </a:lnTo>
                <a:lnTo>
                  <a:pt x="222504" y="906377"/>
                </a:lnTo>
                <a:close/>
              </a:path>
              <a:path w="252729" h="919479">
                <a:moveTo>
                  <a:pt x="222504" y="856488"/>
                </a:moveTo>
                <a:lnTo>
                  <a:pt x="219388" y="844037"/>
                </a:lnTo>
                <a:lnTo>
                  <a:pt x="210239" y="846301"/>
                </a:lnTo>
                <a:lnTo>
                  <a:pt x="213360" y="858774"/>
                </a:lnTo>
                <a:lnTo>
                  <a:pt x="215646" y="861822"/>
                </a:lnTo>
                <a:lnTo>
                  <a:pt x="219456" y="862584"/>
                </a:lnTo>
                <a:lnTo>
                  <a:pt x="221742" y="860298"/>
                </a:lnTo>
                <a:lnTo>
                  <a:pt x="222504" y="856488"/>
                </a:lnTo>
                <a:close/>
              </a:path>
              <a:path w="252729" h="919479">
                <a:moveTo>
                  <a:pt x="252222" y="835914"/>
                </a:moveTo>
                <a:lnTo>
                  <a:pt x="219388" y="844037"/>
                </a:lnTo>
                <a:lnTo>
                  <a:pt x="222504" y="856488"/>
                </a:lnTo>
                <a:lnTo>
                  <a:pt x="222504" y="906377"/>
                </a:lnTo>
                <a:lnTo>
                  <a:pt x="233172" y="918972"/>
                </a:lnTo>
                <a:lnTo>
                  <a:pt x="252222" y="835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248285" y="5665470"/>
            <a:ext cx="843915" cy="843280"/>
          </a:xfrm>
          <a:custGeom>
            <a:avLst/>
            <a:gdLst/>
            <a:ahLst/>
            <a:cxnLst/>
            <a:rect l="l" t="t" r="r" b="b"/>
            <a:pathLst>
              <a:path w="843915" h="843279">
                <a:moveTo>
                  <a:pt x="50886" y="785789"/>
                </a:moveTo>
                <a:lnTo>
                  <a:pt x="27432" y="762000"/>
                </a:lnTo>
                <a:lnTo>
                  <a:pt x="0" y="842772"/>
                </a:lnTo>
                <a:lnTo>
                  <a:pt x="40386" y="829437"/>
                </a:lnTo>
                <a:lnTo>
                  <a:pt x="40386" y="797814"/>
                </a:lnTo>
                <a:lnTo>
                  <a:pt x="41910" y="794766"/>
                </a:lnTo>
                <a:lnTo>
                  <a:pt x="50886" y="785789"/>
                </a:lnTo>
                <a:close/>
              </a:path>
              <a:path w="843915" h="843279">
                <a:moveTo>
                  <a:pt x="57695" y="792696"/>
                </a:moveTo>
                <a:lnTo>
                  <a:pt x="50886" y="785789"/>
                </a:lnTo>
                <a:lnTo>
                  <a:pt x="41910" y="794766"/>
                </a:lnTo>
                <a:lnTo>
                  <a:pt x="40386" y="797814"/>
                </a:lnTo>
                <a:lnTo>
                  <a:pt x="41910" y="801624"/>
                </a:lnTo>
                <a:lnTo>
                  <a:pt x="44958" y="803148"/>
                </a:lnTo>
                <a:lnTo>
                  <a:pt x="48768" y="801624"/>
                </a:lnTo>
                <a:lnTo>
                  <a:pt x="57695" y="792696"/>
                </a:lnTo>
                <a:close/>
              </a:path>
              <a:path w="843915" h="843279">
                <a:moveTo>
                  <a:pt x="80772" y="816102"/>
                </a:moveTo>
                <a:lnTo>
                  <a:pt x="57695" y="792696"/>
                </a:lnTo>
                <a:lnTo>
                  <a:pt x="48768" y="801624"/>
                </a:lnTo>
                <a:lnTo>
                  <a:pt x="44958" y="803148"/>
                </a:lnTo>
                <a:lnTo>
                  <a:pt x="41910" y="801624"/>
                </a:lnTo>
                <a:lnTo>
                  <a:pt x="40386" y="797814"/>
                </a:lnTo>
                <a:lnTo>
                  <a:pt x="40386" y="829437"/>
                </a:lnTo>
                <a:lnTo>
                  <a:pt x="80772" y="816102"/>
                </a:lnTo>
                <a:close/>
              </a:path>
              <a:path w="843915" h="843279">
                <a:moveTo>
                  <a:pt x="843534" y="4572"/>
                </a:moveTo>
                <a:lnTo>
                  <a:pt x="842010" y="1524"/>
                </a:lnTo>
                <a:lnTo>
                  <a:pt x="838200" y="0"/>
                </a:lnTo>
                <a:lnTo>
                  <a:pt x="835152" y="1524"/>
                </a:lnTo>
                <a:lnTo>
                  <a:pt x="50886" y="785789"/>
                </a:lnTo>
                <a:lnTo>
                  <a:pt x="57695" y="792696"/>
                </a:lnTo>
                <a:lnTo>
                  <a:pt x="842010" y="8382"/>
                </a:lnTo>
                <a:lnTo>
                  <a:pt x="843534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781686" y="5665470"/>
            <a:ext cx="615315" cy="843280"/>
          </a:xfrm>
          <a:custGeom>
            <a:avLst/>
            <a:gdLst/>
            <a:ahLst/>
            <a:cxnLst/>
            <a:rect l="l" t="t" r="r" b="b"/>
            <a:pathLst>
              <a:path w="615315" h="843279">
                <a:moveTo>
                  <a:pt x="41062" y="778316"/>
                </a:moveTo>
                <a:lnTo>
                  <a:pt x="14477" y="758952"/>
                </a:lnTo>
                <a:lnTo>
                  <a:pt x="0" y="842772"/>
                </a:lnTo>
                <a:lnTo>
                  <a:pt x="32765" y="826061"/>
                </a:lnTo>
                <a:lnTo>
                  <a:pt x="32765" y="792480"/>
                </a:lnTo>
                <a:lnTo>
                  <a:pt x="33527" y="788670"/>
                </a:lnTo>
                <a:lnTo>
                  <a:pt x="41062" y="778316"/>
                </a:lnTo>
                <a:close/>
              </a:path>
              <a:path w="615315" h="843279">
                <a:moveTo>
                  <a:pt x="48937" y="784051"/>
                </a:moveTo>
                <a:lnTo>
                  <a:pt x="41062" y="778316"/>
                </a:lnTo>
                <a:lnTo>
                  <a:pt x="33527" y="788670"/>
                </a:lnTo>
                <a:lnTo>
                  <a:pt x="32765" y="792480"/>
                </a:lnTo>
                <a:lnTo>
                  <a:pt x="35051" y="795528"/>
                </a:lnTo>
                <a:lnTo>
                  <a:pt x="38099" y="796290"/>
                </a:lnTo>
                <a:lnTo>
                  <a:pt x="41147" y="794766"/>
                </a:lnTo>
                <a:lnTo>
                  <a:pt x="48937" y="784051"/>
                </a:lnTo>
                <a:close/>
              </a:path>
              <a:path w="615315" h="843279">
                <a:moveTo>
                  <a:pt x="76199" y="803910"/>
                </a:moveTo>
                <a:lnTo>
                  <a:pt x="48937" y="784051"/>
                </a:lnTo>
                <a:lnTo>
                  <a:pt x="41147" y="794766"/>
                </a:lnTo>
                <a:lnTo>
                  <a:pt x="38099" y="796290"/>
                </a:lnTo>
                <a:lnTo>
                  <a:pt x="35051" y="795528"/>
                </a:lnTo>
                <a:lnTo>
                  <a:pt x="32765" y="792480"/>
                </a:lnTo>
                <a:lnTo>
                  <a:pt x="32765" y="826061"/>
                </a:lnTo>
                <a:lnTo>
                  <a:pt x="76199" y="803910"/>
                </a:lnTo>
                <a:close/>
              </a:path>
              <a:path w="615315" h="843279">
                <a:moveTo>
                  <a:pt x="614933" y="3810"/>
                </a:moveTo>
                <a:lnTo>
                  <a:pt x="612647" y="762"/>
                </a:lnTo>
                <a:lnTo>
                  <a:pt x="608837" y="0"/>
                </a:lnTo>
                <a:lnTo>
                  <a:pt x="605789" y="2286"/>
                </a:lnTo>
                <a:lnTo>
                  <a:pt x="41062" y="778316"/>
                </a:lnTo>
                <a:lnTo>
                  <a:pt x="48937" y="784051"/>
                </a:lnTo>
                <a:lnTo>
                  <a:pt x="613409" y="7620"/>
                </a:lnTo>
                <a:lnTo>
                  <a:pt x="614933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315086" y="5665470"/>
            <a:ext cx="462280" cy="843280"/>
          </a:xfrm>
          <a:custGeom>
            <a:avLst/>
            <a:gdLst/>
            <a:ahLst/>
            <a:cxnLst/>
            <a:rect l="l" t="t" r="r" b="b"/>
            <a:pathLst>
              <a:path w="462279" h="843279">
                <a:moveTo>
                  <a:pt x="32604" y="773976"/>
                </a:moveTo>
                <a:lnTo>
                  <a:pt x="3048" y="758190"/>
                </a:lnTo>
                <a:lnTo>
                  <a:pt x="0" y="842772"/>
                </a:lnTo>
                <a:lnTo>
                  <a:pt x="25908" y="824749"/>
                </a:lnTo>
                <a:lnTo>
                  <a:pt x="25908" y="788670"/>
                </a:lnTo>
                <a:lnTo>
                  <a:pt x="26670" y="784860"/>
                </a:lnTo>
                <a:lnTo>
                  <a:pt x="32604" y="773976"/>
                </a:lnTo>
                <a:close/>
              </a:path>
              <a:path w="462279" h="843279">
                <a:moveTo>
                  <a:pt x="41027" y="778474"/>
                </a:moveTo>
                <a:lnTo>
                  <a:pt x="32604" y="773976"/>
                </a:lnTo>
                <a:lnTo>
                  <a:pt x="26670" y="784860"/>
                </a:lnTo>
                <a:lnTo>
                  <a:pt x="25908" y="788670"/>
                </a:lnTo>
                <a:lnTo>
                  <a:pt x="28194" y="791718"/>
                </a:lnTo>
                <a:lnTo>
                  <a:pt x="32004" y="791718"/>
                </a:lnTo>
                <a:lnTo>
                  <a:pt x="35052" y="789432"/>
                </a:lnTo>
                <a:lnTo>
                  <a:pt x="41027" y="778474"/>
                </a:lnTo>
                <a:close/>
              </a:path>
              <a:path w="462279" h="843279">
                <a:moveTo>
                  <a:pt x="70104" y="794004"/>
                </a:moveTo>
                <a:lnTo>
                  <a:pt x="41027" y="778474"/>
                </a:lnTo>
                <a:lnTo>
                  <a:pt x="35052" y="789432"/>
                </a:lnTo>
                <a:lnTo>
                  <a:pt x="32004" y="791718"/>
                </a:lnTo>
                <a:lnTo>
                  <a:pt x="28194" y="791718"/>
                </a:lnTo>
                <a:lnTo>
                  <a:pt x="25908" y="788670"/>
                </a:lnTo>
                <a:lnTo>
                  <a:pt x="25908" y="824749"/>
                </a:lnTo>
                <a:lnTo>
                  <a:pt x="70104" y="794004"/>
                </a:lnTo>
                <a:close/>
              </a:path>
              <a:path w="462279" h="843279">
                <a:moveTo>
                  <a:pt x="461772" y="6858"/>
                </a:moveTo>
                <a:lnTo>
                  <a:pt x="461772" y="3810"/>
                </a:lnTo>
                <a:lnTo>
                  <a:pt x="459486" y="762"/>
                </a:lnTo>
                <a:lnTo>
                  <a:pt x="456438" y="0"/>
                </a:lnTo>
                <a:lnTo>
                  <a:pt x="453390" y="2286"/>
                </a:lnTo>
                <a:lnTo>
                  <a:pt x="32604" y="773976"/>
                </a:lnTo>
                <a:lnTo>
                  <a:pt x="41027" y="778474"/>
                </a:lnTo>
                <a:lnTo>
                  <a:pt x="461772" y="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453501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100"/>
                </a:moveTo>
                <a:lnTo>
                  <a:pt x="249174" y="35052"/>
                </a:lnTo>
                <a:lnTo>
                  <a:pt x="2461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246126" y="43434"/>
                </a:lnTo>
                <a:lnTo>
                  <a:pt x="249174" y="41910"/>
                </a:lnTo>
                <a:lnTo>
                  <a:pt x="250698" y="38100"/>
                </a:lnTo>
                <a:close/>
              </a:path>
              <a:path w="309879" h="76200">
                <a:moveTo>
                  <a:pt x="309372" y="38100"/>
                </a:moveTo>
                <a:lnTo>
                  <a:pt x="233172" y="0"/>
                </a:lnTo>
                <a:lnTo>
                  <a:pt x="233172" y="33528"/>
                </a:lnTo>
                <a:lnTo>
                  <a:pt x="246126" y="33528"/>
                </a:lnTo>
                <a:lnTo>
                  <a:pt x="249174" y="35052"/>
                </a:lnTo>
                <a:lnTo>
                  <a:pt x="250698" y="38100"/>
                </a:lnTo>
                <a:lnTo>
                  <a:pt x="250698" y="67437"/>
                </a:lnTo>
                <a:lnTo>
                  <a:pt x="309372" y="38100"/>
                </a:lnTo>
                <a:close/>
              </a:path>
              <a:path w="309879" h="76200">
                <a:moveTo>
                  <a:pt x="250698" y="67437"/>
                </a:moveTo>
                <a:lnTo>
                  <a:pt x="250698" y="38100"/>
                </a:lnTo>
                <a:lnTo>
                  <a:pt x="249174" y="41910"/>
                </a:lnTo>
                <a:lnTo>
                  <a:pt x="246126" y="43434"/>
                </a:lnTo>
                <a:lnTo>
                  <a:pt x="233172" y="43434"/>
                </a:lnTo>
                <a:lnTo>
                  <a:pt x="233172" y="76200"/>
                </a:lnTo>
                <a:lnTo>
                  <a:pt x="2506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分裂与合并过程再示例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背景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111129" y="1441439"/>
            <a:ext cx="22942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示例：初始B+树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774839" y="4719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74839" y="474497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041539" y="47202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041539" y="474573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308239" y="4721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082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574939" y="4722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574939" y="4747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841639" y="472287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841639" y="47484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108339" y="4724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108339" y="47491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375039" y="4724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375039" y="474992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641739" y="4725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641739" y="475068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908439" y="4726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908439" y="475145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175139" y="4727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175139" y="475259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441839" y="4727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441839" y="475335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3708539" y="4728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708539" y="475411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975239" y="4729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975239" y="47552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241939" y="4730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241939" y="47560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508639" y="473125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508639" y="47567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775339" y="473202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775339" y="47575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42039" y="47331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042039" y="47583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308739" y="47339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308739" y="47590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575439" y="47346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575439" y="47598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842139" y="473544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842139" y="47605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6108839" y="473621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6108839" y="476173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375539" y="473697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375539" y="4762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642239" y="473773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642239" y="476326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908939" y="4738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6908939" y="47644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7175639" y="4739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7175639" y="47651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7442339" y="47404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7442339" y="47659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709039" y="47411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709039" y="47666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975739" y="474230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975739" y="47674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8242439" y="47430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242439" y="47682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509139" y="47438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509139" y="47689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775839" y="47445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775839" y="47697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042539" y="47453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9042539" y="477088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309239" y="47461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9309239" y="477164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95759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9575939" y="477240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9842639" y="47476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9842639" y="477354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774839" y="6199251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774839" y="6224433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881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027061" y="62000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027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293761" y="62007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293761" y="62263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560461" y="62015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560461" y="62270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827161" y="62022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827161" y="622782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093861" y="62030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2093861" y="62289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2360561" y="62042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2360561" y="62297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627261" y="62049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2627261" y="62304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893961" y="62057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893961" y="62312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3160661" y="6206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160661" y="62320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3427361" y="62076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3427361" y="62327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694061" y="62083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694061" y="62335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3960761" y="62091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3960761" y="62343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4227461" y="62099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4227461" y="6235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494161" y="62106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494161" y="623620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760861" y="62114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760861" y="62369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027561" y="621258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027561" y="62381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294261" y="621334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294261" y="62388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560961" y="62141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560961" y="62396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827661" y="6214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827661" y="62403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6094361" y="62160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6094361" y="62411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6361061" y="62167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6361061" y="6241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6627761" y="62175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6627761" y="62426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6894461" y="621830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6894461" y="6243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7161161" y="62190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7161161" y="6244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7427861" y="62198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7427861" y="6245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694561" y="62205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7694561" y="6246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7961261" y="622172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7961261" y="62472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227961" y="622249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8227961" y="6248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494661" y="62232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494661" y="6248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761361" y="62243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761361" y="6249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9028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9028061" y="6250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9294761" y="622592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9294761" y="6251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9561461" y="62266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9561461" y="6251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9828161" y="6227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9828161" y="625259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 txBox="1"/>
          <p:nvPr/>
        </p:nvSpPr>
        <p:spPr>
          <a:xfrm>
            <a:off x="8710555" y="4355871"/>
            <a:ext cx="105791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>
              <a:lnSpc>
                <a:spcPct val="16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8840878" y="6324103"/>
            <a:ext cx="7867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主文件 的记录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object 5"/>
          <p:cNvSpPr txBox="1">
            <a:spLocks noGrp="1"/>
          </p:cNvSpPr>
          <p:nvPr/>
        </p:nvSpPr>
        <p:spPr>
          <a:xfrm>
            <a:off x="696963" y="387604"/>
            <a:ext cx="8597163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00"/>
                </a:solidFill>
              </a:rPr>
              <a:t>B+树之分裂与合并过程再示例</a:t>
            </a:r>
            <a:endParaRPr sz="36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1267" y="2841105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80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285" y="27744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3285" y="31173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3285" y="34602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432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68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4939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88115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2817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19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72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36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89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672457" y="3755506"/>
            <a:ext cx="7505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2765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20	60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14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4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4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4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480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56139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5931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0401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131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084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548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501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050412" y="3755506"/>
            <a:ext cx="13735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3400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100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0	1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43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43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43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43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77086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8512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88303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3300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421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374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838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791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7032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	15	18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6000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000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000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00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002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3811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0100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7910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241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959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6051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9770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532013" y="5199007"/>
            <a:ext cx="13950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  <a:tab pos="12033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20	30	40	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4288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4288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4288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428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029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2099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8388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198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6529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0247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4339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8058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52846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	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1814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814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814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81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781686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9625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5914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3724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4055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7773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1865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5584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70372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	85	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934072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934072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934072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9340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5342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7151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3440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1250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1581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5299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9391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3110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514485" y="3303270"/>
            <a:ext cx="1986280" cy="409575"/>
          </a:xfrm>
          <a:custGeom>
            <a:avLst/>
            <a:gdLst/>
            <a:ahLst/>
            <a:cxnLst/>
            <a:rect l="l" t="t" r="r" b="b"/>
            <a:pathLst>
              <a:path w="1986279" h="409575">
                <a:moveTo>
                  <a:pt x="74088" y="366430"/>
                </a:moveTo>
                <a:lnTo>
                  <a:pt x="67818" y="333756"/>
                </a:lnTo>
                <a:lnTo>
                  <a:pt x="0" y="385572"/>
                </a:lnTo>
                <a:lnTo>
                  <a:pt x="57912" y="402194"/>
                </a:lnTo>
                <a:lnTo>
                  <a:pt x="57912" y="374904"/>
                </a:lnTo>
                <a:lnTo>
                  <a:pt x="58674" y="371094"/>
                </a:lnTo>
                <a:lnTo>
                  <a:pt x="61722" y="368808"/>
                </a:lnTo>
                <a:lnTo>
                  <a:pt x="74088" y="366430"/>
                </a:lnTo>
                <a:close/>
              </a:path>
              <a:path w="1986279" h="409575">
                <a:moveTo>
                  <a:pt x="75975" y="376263"/>
                </a:moveTo>
                <a:lnTo>
                  <a:pt x="74088" y="366430"/>
                </a:lnTo>
                <a:lnTo>
                  <a:pt x="61722" y="368808"/>
                </a:lnTo>
                <a:lnTo>
                  <a:pt x="58674" y="371094"/>
                </a:lnTo>
                <a:lnTo>
                  <a:pt x="57912" y="374904"/>
                </a:lnTo>
                <a:lnTo>
                  <a:pt x="60198" y="377952"/>
                </a:lnTo>
                <a:lnTo>
                  <a:pt x="63246" y="378714"/>
                </a:lnTo>
                <a:lnTo>
                  <a:pt x="75975" y="376263"/>
                </a:lnTo>
                <a:close/>
              </a:path>
              <a:path w="1986279" h="409575">
                <a:moveTo>
                  <a:pt x="82296" y="409194"/>
                </a:moveTo>
                <a:lnTo>
                  <a:pt x="75975" y="376263"/>
                </a:lnTo>
                <a:lnTo>
                  <a:pt x="63246" y="378714"/>
                </a:lnTo>
                <a:lnTo>
                  <a:pt x="60198" y="377952"/>
                </a:lnTo>
                <a:lnTo>
                  <a:pt x="57912" y="374904"/>
                </a:lnTo>
                <a:lnTo>
                  <a:pt x="57912" y="402194"/>
                </a:lnTo>
                <a:lnTo>
                  <a:pt x="82296" y="409194"/>
                </a:lnTo>
                <a:close/>
              </a:path>
              <a:path w="1986279" h="409575">
                <a:moveTo>
                  <a:pt x="1985772" y="7620"/>
                </a:moveTo>
                <a:lnTo>
                  <a:pt x="1985772" y="3810"/>
                </a:lnTo>
                <a:lnTo>
                  <a:pt x="1984248" y="762"/>
                </a:lnTo>
                <a:lnTo>
                  <a:pt x="1980438" y="0"/>
                </a:lnTo>
                <a:lnTo>
                  <a:pt x="74088" y="366430"/>
                </a:lnTo>
                <a:lnTo>
                  <a:pt x="75975" y="376263"/>
                </a:lnTo>
                <a:lnTo>
                  <a:pt x="1982724" y="9144"/>
                </a:lnTo>
                <a:lnTo>
                  <a:pt x="1985772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872113" y="3303270"/>
            <a:ext cx="1071880" cy="396240"/>
          </a:xfrm>
          <a:custGeom>
            <a:avLst/>
            <a:gdLst/>
            <a:ahLst/>
            <a:cxnLst/>
            <a:rect l="l" t="t" r="r" b="b"/>
            <a:pathLst>
              <a:path w="1071879" h="396239">
                <a:moveTo>
                  <a:pt x="1001556" y="355414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998279" y="364476"/>
                </a:lnTo>
                <a:lnTo>
                  <a:pt x="1001556" y="355414"/>
                </a:lnTo>
                <a:close/>
              </a:path>
              <a:path w="1071879" h="396239">
                <a:moveTo>
                  <a:pt x="1016508" y="392491"/>
                </a:moveTo>
                <a:lnTo>
                  <a:pt x="1016508" y="365759"/>
                </a:lnTo>
                <a:lnTo>
                  <a:pt x="1013460" y="368807"/>
                </a:lnTo>
                <a:lnTo>
                  <a:pt x="1010412" y="368807"/>
                </a:lnTo>
                <a:lnTo>
                  <a:pt x="998279" y="364476"/>
                </a:lnTo>
                <a:lnTo>
                  <a:pt x="986790" y="396239"/>
                </a:lnTo>
                <a:lnTo>
                  <a:pt x="1016508" y="392491"/>
                </a:lnTo>
                <a:close/>
              </a:path>
              <a:path w="1071879" h="396239">
                <a:moveTo>
                  <a:pt x="1016508" y="365759"/>
                </a:moveTo>
                <a:lnTo>
                  <a:pt x="1015746" y="362711"/>
                </a:lnTo>
                <a:lnTo>
                  <a:pt x="1013460" y="359663"/>
                </a:lnTo>
                <a:lnTo>
                  <a:pt x="1001556" y="355414"/>
                </a:lnTo>
                <a:lnTo>
                  <a:pt x="998279" y="364476"/>
                </a:lnTo>
                <a:lnTo>
                  <a:pt x="1010412" y="368807"/>
                </a:lnTo>
                <a:lnTo>
                  <a:pt x="1013460" y="368807"/>
                </a:lnTo>
                <a:lnTo>
                  <a:pt x="1016508" y="365759"/>
                </a:lnTo>
                <a:close/>
              </a:path>
              <a:path w="1071879" h="396239">
                <a:moveTo>
                  <a:pt x="1071372" y="385571"/>
                </a:moveTo>
                <a:lnTo>
                  <a:pt x="1012698" y="324611"/>
                </a:lnTo>
                <a:lnTo>
                  <a:pt x="1001556" y="355414"/>
                </a:lnTo>
                <a:lnTo>
                  <a:pt x="1013460" y="359663"/>
                </a:lnTo>
                <a:lnTo>
                  <a:pt x="1015746" y="362711"/>
                </a:lnTo>
                <a:lnTo>
                  <a:pt x="1016508" y="365759"/>
                </a:lnTo>
                <a:lnTo>
                  <a:pt x="1016508" y="392491"/>
                </a:lnTo>
                <a:lnTo>
                  <a:pt x="1071372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00085" y="4217670"/>
            <a:ext cx="1072515" cy="919480"/>
          </a:xfrm>
          <a:custGeom>
            <a:avLst/>
            <a:gdLst/>
            <a:ahLst/>
            <a:cxnLst/>
            <a:rect l="l" t="t" r="r" b="b"/>
            <a:pathLst>
              <a:path w="1072514" h="919479">
                <a:moveTo>
                  <a:pt x="55231" y="865862"/>
                </a:moveTo>
                <a:lnTo>
                  <a:pt x="33528" y="840486"/>
                </a:lnTo>
                <a:lnTo>
                  <a:pt x="0" y="918972"/>
                </a:lnTo>
                <a:lnTo>
                  <a:pt x="43434" y="908213"/>
                </a:lnTo>
                <a:lnTo>
                  <a:pt x="43434" y="877824"/>
                </a:lnTo>
                <a:lnTo>
                  <a:pt x="45719" y="874014"/>
                </a:lnTo>
                <a:lnTo>
                  <a:pt x="55231" y="865862"/>
                </a:lnTo>
                <a:close/>
              </a:path>
              <a:path w="1072514" h="919479">
                <a:moveTo>
                  <a:pt x="61566" y="873269"/>
                </a:moveTo>
                <a:lnTo>
                  <a:pt x="55231" y="865862"/>
                </a:lnTo>
                <a:lnTo>
                  <a:pt x="45719" y="874014"/>
                </a:lnTo>
                <a:lnTo>
                  <a:pt x="43434" y="877824"/>
                </a:lnTo>
                <a:lnTo>
                  <a:pt x="44957" y="880872"/>
                </a:lnTo>
                <a:lnTo>
                  <a:pt x="48006" y="882396"/>
                </a:lnTo>
                <a:lnTo>
                  <a:pt x="51815" y="881634"/>
                </a:lnTo>
                <a:lnTo>
                  <a:pt x="61566" y="873269"/>
                </a:lnTo>
                <a:close/>
              </a:path>
              <a:path w="1072514" h="919479">
                <a:moveTo>
                  <a:pt x="83057" y="898398"/>
                </a:moveTo>
                <a:lnTo>
                  <a:pt x="61566" y="873269"/>
                </a:lnTo>
                <a:lnTo>
                  <a:pt x="51815" y="881634"/>
                </a:lnTo>
                <a:lnTo>
                  <a:pt x="48006" y="882396"/>
                </a:lnTo>
                <a:lnTo>
                  <a:pt x="44957" y="880872"/>
                </a:lnTo>
                <a:lnTo>
                  <a:pt x="43434" y="877824"/>
                </a:lnTo>
                <a:lnTo>
                  <a:pt x="43434" y="908213"/>
                </a:lnTo>
                <a:lnTo>
                  <a:pt x="83057" y="898398"/>
                </a:lnTo>
                <a:close/>
              </a:path>
              <a:path w="1072514" h="919479">
                <a:moveTo>
                  <a:pt x="1072134" y="5334"/>
                </a:moveTo>
                <a:lnTo>
                  <a:pt x="1070610" y="1524"/>
                </a:lnTo>
                <a:lnTo>
                  <a:pt x="1067561" y="0"/>
                </a:lnTo>
                <a:lnTo>
                  <a:pt x="1063752" y="1524"/>
                </a:lnTo>
                <a:lnTo>
                  <a:pt x="55231" y="865862"/>
                </a:lnTo>
                <a:lnTo>
                  <a:pt x="61566" y="873269"/>
                </a:lnTo>
                <a:lnTo>
                  <a:pt x="1069848" y="8382"/>
                </a:lnTo>
                <a:lnTo>
                  <a:pt x="1072134" y="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043313" y="4217670"/>
            <a:ext cx="391795" cy="919480"/>
          </a:xfrm>
          <a:custGeom>
            <a:avLst/>
            <a:gdLst/>
            <a:ahLst/>
            <a:cxnLst/>
            <a:rect l="l" t="t" r="r" b="b"/>
            <a:pathLst>
              <a:path w="391795" h="919479">
                <a:moveTo>
                  <a:pt x="360895" y="847100"/>
                </a:moveTo>
                <a:lnTo>
                  <a:pt x="9143" y="3048"/>
                </a:ln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52389" y="850613"/>
                </a:lnTo>
                <a:lnTo>
                  <a:pt x="360895" y="847100"/>
                </a:lnTo>
                <a:close/>
              </a:path>
              <a:path w="391795" h="919479">
                <a:moveTo>
                  <a:pt x="365760" y="901754"/>
                </a:moveTo>
                <a:lnTo>
                  <a:pt x="365760" y="862584"/>
                </a:lnTo>
                <a:lnTo>
                  <a:pt x="363474" y="864870"/>
                </a:lnTo>
                <a:lnTo>
                  <a:pt x="359664" y="864870"/>
                </a:lnTo>
                <a:lnTo>
                  <a:pt x="357378" y="862584"/>
                </a:lnTo>
                <a:lnTo>
                  <a:pt x="352389" y="850613"/>
                </a:lnTo>
                <a:lnTo>
                  <a:pt x="321564" y="863346"/>
                </a:lnTo>
                <a:lnTo>
                  <a:pt x="365760" y="901754"/>
                </a:lnTo>
                <a:close/>
              </a:path>
              <a:path w="391795" h="919479">
                <a:moveTo>
                  <a:pt x="365760" y="862584"/>
                </a:moveTo>
                <a:lnTo>
                  <a:pt x="365760" y="858774"/>
                </a:lnTo>
                <a:lnTo>
                  <a:pt x="360895" y="847100"/>
                </a:lnTo>
                <a:lnTo>
                  <a:pt x="352389" y="850613"/>
                </a:lnTo>
                <a:lnTo>
                  <a:pt x="357378" y="862584"/>
                </a:lnTo>
                <a:lnTo>
                  <a:pt x="359664" y="864870"/>
                </a:lnTo>
                <a:lnTo>
                  <a:pt x="363474" y="864870"/>
                </a:lnTo>
                <a:lnTo>
                  <a:pt x="365760" y="862584"/>
                </a:lnTo>
                <a:close/>
              </a:path>
              <a:path w="391795" h="919479">
                <a:moveTo>
                  <a:pt x="391668" y="834390"/>
                </a:moveTo>
                <a:lnTo>
                  <a:pt x="360895" y="847100"/>
                </a:lnTo>
                <a:lnTo>
                  <a:pt x="365760" y="858774"/>
                </a:lnTo>
                <a:lnTo>
                  <a:pt x="365760" y="901754"/>
                </a:lnTo>
                <a:lnTo>
                  <a:pt x="385572" y="918972"/>
                </a:lnTo>
                <a:lnTo>
                  <a:pt x="391668" y="834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500513" y="4217670"/>
            <a:ext cx="1681480" cy="919480"/>
          </a:xfrm>
          <a:custGeom>
            <a:avLst/>
            <a:gdLst/>
            <a:ahLst/>
            <a:cxnLst/>
            <a:rect l="l" t="t" r="r" b="b"/>
            <a:pathLst>
              <a:path w="1681479" h="919479">
                <a:moveTo>
                  <a:pt x="1616536" y="878631"/>
                </a:moveTo>
                <a:lnTo>
                  <a:pt x="6858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286" y="9144"/>
                </a:lnTo>
                <a:lnTo>
                  <a:pt x="1611998" y="887031"/>
                </a:lnTo>
                <a:lnTo>
                  <a:pt x="1616536" y="878631"/>
                </a:lnTo>
                <a:close/>
              </a:path>
              <a:path w="1681479" h="919479">
                <a:moveTo>
                  <a:pt x="1629918" y="917132"/>
                </a:moveTo>
                <a:lnTo>
                  <a:pt x="1629918" y="890777"/>
                </a:lnTo>
                <a:lnTo>
                  <a:pt x="1626870" y="893063"/>
                </a:lnTo>
                <a:lnTo>
                  <a:pt x="1623060" y="893063"/>
                </a:lnTo>
                <a:lnTo>
                  <a:pt x="1611998" y="887031"/>
                </a:lnTo>
                <a:lnTo>
                  <a:pt x="1596390" y="915923"/>
                </a:lnTo>
                <a:lnTo>
                  <a:pt x="1629918" y="917132"/>
                </a:lnTo>
                <a:close/>
              </a:path>
              <a:path w="1681479" h="919479">
                <a:moveTo>
                  <a:pt x="1629918" y="890777"/>
                </a:moveTo>
                <a:lnTo>
                  <a:pt x="1629918" y="887729"/>
                </a:lnTo>
                <a:lnTo>
                  <a:pt x="1627632" y="884681"/>
                </a:lnTo>
                <a:lnTo>
                  <a:pt x="1616536" y="878631"/>
                </a:lnTo>
                <a:lnTo>
                  <a:pt x="1611998" y="887031"/>
                </a:lnTo>
                <a:lnTo>
                  <a:pt x="1623060" y="893063"/>
                </a:lnTo>
                <a:lnTo>
                  <a:pt x="1626870" y="893063"/>
                </a:lnTo>
                <a:lnTo>
                  <a:pt x="1629918" y="890777"/>
                </a:lnTo>
                <a:close/>
              </a:path>
              <a:path w="1681479" h="919479">
                <a:moveTo>
                  <a:pt x="1680972" y="918971"/>
                </a:moveTo>
                <a:lnTo>
                  <a:pt x="1632204" y="849629"/>
                </a:lnTo>
                <a:lnTo>
                  <a:pt x="1616536" y="878631"/>
                </a:lnTo>
                <a:lnTo>
                  <a:pt x="1627632" y="884681"/>
                </a:lnTo>
                <a:lnTo>
                  <a:pt x="1629918" y="887729"/>
                </a:lnTo>
                <a:lnTo>
                  <a:pt x="1629918" y="917132"/>
                </a:lnTo>
                <a:lnTo>
                  <a:pt x="16809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091313" y="4217670"/>
            <a:ext cx="843280" cy="919480"/>
          </a:xfrm>
          <a:custGeom>
            <a:avLst/>
            <a:gdLst/>
            <a:ahLst/>
            <a:cxnLst/>
            <a:rect l="l" t="t" r="r" b="b"/>
            <a:pathLst>
              <a:path w="843279" h="919479">
                <a:moveTo>
                  <a:pt x="795136" y="859869"/>
                </a:moveTo>
                <a:lnTo>
                  <a:pt x="8382" y="1524"/>
                </a:lnTo>
                <a:lnTo>
                  <a:pt x="5334" y="0"/>
                </a:lnTo>
                <a:lnTo>
                  <a:pt x="1524" y="1524"/>
                </a:lnTo>
                <a:lnTo>
                  <a:pt x="0" y="4572"/>
                </a:lnTo>
                <a:lnTo>
                  <a:pt x="1524" y="8382"/>
                </a:lnTo>
                <a:lnTo>
                  <a:pt x="787919" y="866404"/>
                </a:lnTo>
                <a:lnTo>
                  <a:pt x="795136" y="859869"/>
                </a:lnTo>
                <a:close/>
              </a:path>
              <a:path w="843279" h="919479">
                <a:moveTo>
                  <a:pt x="804672" y="904318"/>
                </a:moveTo>
                <a:lnTo>
                  <a:pt x="804672" y="872490"/>
                </a:lnTo>
                <a:lnTo>
                  <a:pt x="803148" y="876300"/>
                </a:lnTo>
                <a:lnTo>
                  <a:pt x="800100" y="877062"/>
                </a:lnTo>
                <a:lnTo>
                  <a:pt x="796290" y="875538"/>
                </a:lnTo>
                <a:lnTo>
                  <a:pt x="787919" y="866404"/>
                </a:lnTo>
                <a:lnTo>
                  <a:pt x="763524" y="888492"/>
                </a:lnTo>
                <a:lnTo>
                  <a:pt x="804672" y="904318"/>
                </a:lnTo>
                <a:close/>
              </a:path>
              <a:path w="843279" h="919479">
                <a:moveTo>
                  <a:pt x="804672" y="872490"/>
                </a:moveTo>
                <a:lnTo>
                  <a:pt x="803910" y="869442"/>
                </a:lnTo>
                <a:lnTo>
                  <a:pt x="795136" y="859869"/>
                </a:lnTo>
                <a:lnTo>
                  <a:pt x="787919" y="866404"/>
                </a:lnTo>
                <a:lnTo>
                  <a:pt x="796290" y="875538"/>
                </a:lnTo>
                <a:lnTo>
                  <a:pt x="800100" y="877062"/>
                </a:lnTo>
                <a:lnTo>
                  <a:pt x="803148" y="876300"/>
                </a:lnTo>
                <a:lnTo>
                  <a:pt x="804672" y="872490"/>
                </a:lnTo>
                <a:close/>
              </a:path>
              <a:path w="843279" h="919479">
                <a:moveTo>
                  <a:pt x="842772" y="918972"/>
                </a:moveTo>
                <a:lnTo>
                  <a:pt x="819912" y="837438"/>
                </a:lnTo>
                <a:lnTo>
                  <a:pt x="795136" y="859869"/>
                </a:lnTo>
                <a:lnTo>
                  <a:pt x="803910" y="869442"/>
                </a:lnTo>
                <a:lnTo>
                  <a:pt x="804672" y="872490"/>
                </a:lnTo>
                <a:lnTo>
                  <a:pt x="804672" y="904318"/>
                </a:lnTo>
                <a:lnTo>
                  <a:pt x="842772" y="918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472313" y="4217670"/>
            <a:ext cx="2443480" cy="854710"/>
          </a:xfrm>
          <a:custGeom>
            <a:avLst/>
            <a:gdLst/>
            <a:ahLst/>
            <a:cxnLst/>
            <a:rect l="l" t="t" r="r" b="b"/>
            <a:pathLst>
              <a:path w="2443479" h="854710">
                <a:moveTo>
                  <a:pt x="2373012" y="813485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369827" y="822842"/>
                </a:lnTo>
                <a:lnTo>
                  <a:pt x="2373012" y="813485"/>
                </a:lnTo>
                <a:close/>
              </a:path>
              <a:path w="2443479" h="854710">
                <a:moveTo>
                  <a:pt x="2387346" y="850357"/>
                </a:moveTo>
                <a:lnTo>
                  <a:pt x="2387346" y="823721"/>
                </a:lnTo>
                <a:lnTo>
                  <a:pt x="2385060" y="826769"/>
                </a:lnTo>
                <a:lnTo>
                  <a:pt x="2381250" y="826769"/>
                </a:lnTo>
                <a:lnTo>
                  <a:pt x="2369827" y="822842"/>
                </a:lnTo>
                <a:lnTo>
                  <a:pt x="2359152" y="854201"/>
                </a:lnTo>
                <a:lnTo>
                  <a:pt x="2387346" y="850357"/>
                </a:lnTo>
                <a:close/>
              </a:path>
              <a:path w="2443479" h="854710">
                <a:moveTo>
                  <a:pt x="2387346" y="823721"/>
                </a:moveTo>
                <a:lnTo>
                  <a:pt x="2387346" y="820673"/>
                </a:lnTo>
                <a:lnTo>
                  <a:pt x="2385060" y="817625"/>
                </a:lnTo>
                <a:lnTo>
                  <a:pt x="2373012" y="813485"/>
                </a:lnTo>
                <a:lnTo>
                  <a:pt x="2369827" y="822842"/>
                </a:lnTo>
                <a:lnTo>
                  <a:pt x="2381250" y="826769"/>
                </a:lnTo>
                <a:lnTo>
                  <a:pt x="2385060" y="826769"/>
                </a:lnTo>
                <a:lnTo>
                  <a:pt x="2387346" y="823721"/>
                </a:lnTo>
                <a:close/>
              </a:path>
              <a:path w="2443479" h="854710">
                <a:moveTo>
                  <a:pt x="2442972" y="842771"/>
                </a:moveTo>
                <a:lnTo>
                  <a:pt x="2383536" y="782573"/>
                </a:lnTo>
                <a:lnTo>
                  <a:pt x="2373012" y="813485"/>
                </a:lnTo>
                <a:lnTo>
                  <a:pt x="2385060" y="817625"/>
                </a:lnTo>
                <a:lnTo>
                  <a:pt x="2387346" y="820673"/>
                </a:lnTo>
                <a:lnTo>
                  <a:pt x="2387346" y="850357"/>
                </a:lnTo>
                <a:lnTo>
                  <a:pt x="24429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081901" y="4293870"/>
            <a:ext cx="2367280" cy="853440"/>
          </a:xfrm>
          <a:custGeom>
            <a:avLst/>
            <a:gdLst/>
            <a:ahLst/>
            <a:cxnLst/>
            <a:rect l="l" t="t" r="r" b="b"/>
            <a:pathLst>
              <a:path w="2367279" h="853439">
                <a:moveTo>
                  <a:pt x="2296705" y="81331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293670" y="821700"/>
                </a:lnTo>
                <a:lnTo>
                  <a:pt x="2296705" y="813310"/>
                </a:lnTo>
                <a:close/>
              </a:path>
              <a:path w="2367279" h="853439">
                <a:moveTo>
                  <a:pt x="2311908" y="849691"/>
                </a:moveTo>
                <a:lnTo>
                  <a:pt x="2311908" y="823721"/>
                </a:lnTo>
                <a:lnTo>
                  <a:pt x="2308860" y="826007"/>
                </a:lnTo>
                <a:lnTo>
                  <a:pt x="2305812" y="826007"/>
                </a:lnTo>
                <a:lnTo>
                  <a:pt x="2293670" y="821700"/>
                </a:lnTo>
                <a:lnTo>
                  <a:pt x="2282190" y="853439"/>
                </a:lnTo>
                <a:lnTo>
                  <a:pt x="2311908" y="849691"/>
                </a:lnTo>
                <a:close/>
              </a:path>
              <a:path w="2367279" h="853439">
                <a:moveTo>
                  <a:pt x="2311908" y="823721"/>
                </a:moveTo>
                <a:lnTo>
                  <a:pt x="2311146" y="819911"/>
                </a:lnTo>
                <a:lnTo>
                  <a:pt x="2308860" y="817625"/>
                </a:lnTo>
                <a:lnTo>
                  <a:pt x="2296705" y="813310"/>
                </a:lnTo>
                <a:lnTo>
                  <a:pt x="2293670" y="821700"/>
                </a:lnTo>
                <a:lnTo>
                  <a:pt x="2305812" y="826007"/>
                </a:lnTo>
                <a:lnTo>
                  <a:pt x="2308860" y="826007"/>
                </a:lnTo>
                <a:lnTo>
                  <a:pt x="2311908" y="823721"/>
                </a:lnTo>
                <a:close/>
              </a:path>
              <a:path w="2367279" h="853439">
                <a:moveTo>
                  <a:pt x="2366772" y="842771"/>
                </a:moveTo>
                <a:lnTo>
                  <a:pt x="2308098" y="781811"/>
                </a:lnTo>
                <a:lnTo>
                  <a:pt x="2296705" y="813310"/>
                </a:lnTo>
                <a:lnTo>
                  <a:pt x="2308860" y="817625"/>
                </a:lnTo>
                <a:lnTo>
                  <a:pt x="2311146" y="819911"/>
                </a:lnTo>
                <a:lnTo>
                  <a:pt x="2311908" y="823721"/>
                </a:lnTo>
                <a:lnTo>
                  <a:pt x="2311908" y="849691"/>
                </a:lnTo>
                <a:lnTo>
                  <a:pt x="23667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615313" y="4217670"/>
            <a:ext cx="2214880" cy="852169"/>
          </a:xfrm>
          <a:custGeom>
            <a:avLst/>
            <a:gdLst/>
            <a:ahLst/>
            <a:cxnLst/>
            <a:rect l="l" t="t" r="r" b="b"/>
            <a:pathLst>
              <a:path w="2214879" h="852170">
                <a:moveTo>
                  <a:pt x="2145246" y="811557"/>
                </a:move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047" y="9144"/>
                </a:lnTo>
                <a:lnTo>
                  <a:pt x="2141705" y="820803"/>
                </a:lnTo>
                <a:lnTo>
                  <a:pt x="2145246" y="811557"/>
                </a:lnTo>
                <a:close/>
              </a:path>
              <a:path w="2214879" h="852170">
                <a:moveTo>
                  <a:pt x="2159507" y="848703"/>
                </a:moveTo>
                <a:lnTo>
                  <a:pt x="2159507" y="822197"/>
                </a:lnTo>
                <a:lnTo>
                  <a:pt x="2157221" y="824483"/>
                </a:lnTo>
                <a:lnTo>
                  <a:pt x="2153411" y="825245"/>
                </a:lnTo>
                <a:lnTo>
                  <a:pt x="2141705" y="820803"/>
                </a:lnTo>
                <a:lnTo>
                  <a:pt x="2129789" y="851915"/>
                </a:lnTo>
                <a:lnTo>
                  <a:pt x="2159507" y="848703"/>
                </a:lnTo>
                <a:close/>
              </a:path>
              <a:path w="2214879" h="852170">
                <a:moveTo>
                  <a:pt x="2159507" y="822197"/>
                </a:moveTo>
                <a:lnTo>
                  <a:pt x="2159507" y="818387"/>
                </a:lnTo>
                <a:lnTo>
                  <a:pt x="2157221" y="816101"/>
                </a:lnTo>
                <a:lnTo>
                  <a:pt x="2145246" y="811557"/>
                </a:lnTo>
                <a:lnTo>
                  <a:pt x="2141705" y="820803"/>
                </a:lnTo>
                <a:lnTo>
                  <a:pt x="2153411" y="825245"/>
                </a:lnTo>
                <a:lnTo>
                  <a:pt x="2157221" y="824483"/>
                </a:lnTo>
                <a:lnTo>
                  <a:pt x="2159507" y="822197"/>
                </a:lnTo>
                <a:close/>
              </a:path>
              <a:path w="2214879" h="852170">
                <a:moveTo>
                  <a:pt x="2214371" y="842771"/>
                </a:moveTo>
                <a:lnTo>
                  <a:pt x="2157221" y="780287"/>
                </a:lnTo>
                <a:lnTo>
                  <a:pt x="2145246" y="811557"/>
                </a:lnTo>
                <a:lnTo>
                  <a:pt x="2157221" y="816101"/>
                </a:lnTo>
                <a:lnTo>
                  <a:pt x="2159507" y="818387"/>
                </a:lnTo>
                <a:lnTo>
                  <a:pt x="2159507" y="848703"/>
                </a:lnTo>
                <a:lnTo>
                  <a:pt x="2214371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1195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79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79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8721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79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79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700901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1600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1334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6668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18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2764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20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886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30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343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8766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3338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791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248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781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3150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576463" y="5665470"/>
            <a:ext cx="180975" cy="843280"/>
          </a:xfrm>
          <a:custGeom>
            <a:avLst/>
            <a:gdLst/>
            <a:ahLst/>
            <a:cxnLst/>
            <a:rect l="l" t="t" r="r" b="b"/>
            <a:pathLst>
              <a:path w="180975" h="843279">
                <a:moveTo>
                  <a:pt x="32711" y="767246"/>
                </a:moveTo>
                <a:lnTo>
                  <a:pt x="0" y="761237"/>
                </a:lnTo>
                <a:lnTo>
                  <a:pt x="23622" y="842771"/>
                </a:lnTo>
                <a:lnTo>
                  <a:pt x="30480" y="833662"/>
                </a:lnTo>
                <a:lnTo>
                  <a:pt x="30480" y="779525"/>
                </a:lnTo>
                <a:lnTo>
                  <a:pt x="32711" y="767246"/>
                </a:lnTo>
                <a:close/>
              </a:path>
              <a:path w="180975" h="843279">
                <a:moveTo>
                  <a:pt x="41828" y="768920"/>
                </a:moveTo>
                <a:lnTo>
                  <a:pt x="32711" y="767246"/>
                </a:lnTo>
                <a:lnTo>
                  <a:pt x="30480" y="779525"/>
                </a:lnTo>
                <a:lnTo>
                  <a:pt x="31242" y="783335"/>
                </a:lnTo>
                <a:lnTo>
                  <a:pt x="34290" y="784859"/>
                </a:lnTo>
                <a:lnTo>
                  <a:pt x="38100" y="784097"/>
                </a:lnTo>
                <a:lnTo>
                  <a:pt x="39624" y="781049"/>
                </a:lnTo>
                <a:lnTo>
                  <a:pt x="41828" y="768920"/>
                </a:lnTo>
                <a:close/>
              </a:path>
              <a:path w="180975" h="843279">
                <a:moveTo>
                  <a:pt x="74676" y="774953"/>
                </a:moveTo>
                <a:lnTo>
                  <a:pt x="41828" y="768920"/>
                </a:lnTo>
                <a:lnTo>
                  <a:pt x="39624" y="781049"/>
                </a:lnTo>
                <a:lnTo>
                  <a:pt x="38100" y="784097"/>
                </a:lnTo>
                <a:lnTo>
                  <a:pt x="34290" y="784859"/>
                </a:lnTo>
                <a:lnTo>
                  <a:pt x="31242" y="783335"/>
                </a:lnTo>
                <a:lnTo>
                  <a:pt x="30480" y="779525"/>
                </a:lnTo>
                <a:lnTo>
                  <a:pt x="30480" y="833662"/>
                </a:lnTo>
                <a:lnTo>
                  <a:pt x="74676" y="774953"/>
                </a:lnTo>
                <a:close/>
              </a:path>
              <a:path w="180975" h="843279">
                <a:moveTo>
                  <a:pt x="180594" y="5333"/>
                </a:moveTo>
                <a:lnTo>
                  <a:pt x="179831" y="2285"/>
                </a:lnTo>
                <a:lnTo>
                  <a:pt x="176783" y="0"/>
                </a:lnTo>
                <a:lnTo>
                  <a:pt x="173736" y="761"/>
                </a:lnTo>
                <a:lnTo>
                  <a:pt x="171449" y="3809"/>
                </a:lnTo>
                <a:lnTo>
                  <a:pt x="32711" y="767246"/>
                </a:lnTo>
                <a:lnTo>
                  <a:pt x="41828" y="768920"/>
                </a:lnTo>
                <a:lnTo>
                  <a:pt x="18059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052713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78832" y="766510"/>
                </a:moveTo>
                <a:lnTo>
                  <a:pt x="9906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69681" y="767333"/>
                </a:lnTo>
                <a:lnTo>
                  <a:pt x="78832" y="766510"/>
                </a:lnTo>
                <a:close/>
              </a:path>
              <a:path w="112394" h="843279">
                <a:moveTo>
                  <a:pt x="80010" y="841545"/>
                </a:moveTo>
                <a:lnTo>
                  <a:pt x="80010" y="779526"/>
                </a:lnTo>
                <a:lnTo>
                  <a:pt x="79248" y="782574"/>
                </a:lnTo>
                <a:lnTo>
                  <a:pt x="75438" y="784860"/>
                </a:lnTo>
                <a:lnTo>
                  <a:pt x="72390" y="783336"/>
                </a:lnTo>
                <a:lnTo>
                  <a:pt x="70866" y="780288"/>
                </a:lnTo>
                <a:lnTo>
                  <a:pt x="69681" y="767333"/>
                </a:lnTo>
                <a:lnTo>
                  <a:pt x="35814" y="770382"/>
                </a:lnTo>
                <a:lnTo>
                  <a:pt x="80010" y="841545"/>
                </a:lnTo>
                <a:close/>
              </a:path>
              <a:path w="112394" h="843279">
                <a:moveTo>
                  <a:pt x="80010" y="779526"/>
                </a:moveTo>
                <a:lnTo>
                  <a:pt x="78832" y="766510"/>
                </a:lnTo>
                <a:lnTo>
                  <a:pt x="69681" y="767333"/>
                </a:lnTo>
                <a:lnTo>
                  <a:pt x="70866" y="780288"/>
                </a:lnTo>
                <a:lnTo>
                  <a:pt x="72390" y="783336"/>
                </a:lnTo>
                <a:lnTo>
                  <a:pt x="75438" y="784860"/>
                </a:lnTo>
                <a:lnTo>
                  <a:pt x="79248" y="782574"/>
                </a:lnTo>
                <a:lnTo>
                  <a:pt x="80010" y="779526"/>
                </a:lnTo>
                <a:close/>
              </a:path>
              <a:path w="112394" h="843279">
                <a:moveTo>
                  <a:pt x="112014" y="763524"/>
                </a:moveTo>
                <a:lnTo>
                  <a:pt x="78832" y="766510"/>
                </a:lnTo>
                <a:lnTo>
                  <a:pt x="80010" y="779526"/>
                </a:lnTo>
                <a:lnTo>
                  <a:pt x="80010" y="841545"/>
                </a:lnTo>
                <a:lnTo>
                  <a:pt x="80772" y="842772"/>
                </a:lnTo>
                <a:lnTo>
                  <a:pt x="112014" y="763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433713" y="5665470"/>
            <a:ext cx="250190" cy="843280"/>
          </a:xfrm>
          <a:custGeom>
            <a:avLst/>
            <a:gdLst/>
            <a:ahLst/>
            <a:cxnLst/>
            <a:rect l="l" t="t" r="r" b="b"/>
            <a:pathLst>
              <a:path w="250189" h="843279">
                <a:moveTo>
                  <a:pt x="217745" y="768432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8459" y="770947"/>
                </a:lnTo>
                <a:lnTo>
                  <a:pt x="217745" y="768432"/>
                </a:lnTo>
                <a:close/>
              </a:path>
              <a:path w="250189" h="843279">
                <a:moveTo>
                  <a:pt x="220980" y="829097"/>
                </a:moveTo>
                <a:lnTo>
                  <a:pt x="220980" y="784098"/>
                </a:lnTo>
                <a:lnTo>
                  <a:pt x="217932" y="786384"/>
                </a:lnTo>
                <a:lnTo>
                  <a:pt x="214122" y="785622"/>
                </a:lnTo>
                <a:lnTo>
                  <a:pt x="211836" y="783336"/>
                </a:lnTo>
                <a:lnTo>
                  <a:pt x="208459" y="770947"/>
                </a:lnTo>
                <a:lnTo>
                  <a:pt x="176784" y="779526"/>
                </a:lnTo>
                <a:lnTo>
                  <a:pt x="220980" y="829097"/>
                </a:lnTo>
                <a:close/>
              </a:path>
              <a:path w="250189" h="843279">
                <a:moveTo>
                  <a:pt x="220980" y="784098"/>
                </a:moveTo>
                <a:lnTo>
                  <a:pt x="220980" y="780288"/>
                </a:lnTo>
                <a:lnTo>
                  <a:pt x="217745" y="768432"/>
                </a:lnTo>
                <a:lnTo>
                  <a:pt x="208459" y="770947"/>
                </a:lnTo>
                <a:lnTo>
                  <a:pt x="211836" y="783336"/>
                </a:lnTo>
                <a:lnTo>
                  <a:pt x="214122" y="785622"/>
                </a:lnTo>
                <a:lnTo>
                  <a:pt x="217932" y="786384"/>
                </a:lnTo>
                <a:lnTo>
                  <a:pt x="220980" y="784098"/>
                </a:lnTo>
                <a:close/>
              </a:path>
              <a:path w="250189" h="843279">
                <a:moveTo>
                  <a:pt x="249936" y="759714"/>
                </a:moveTo>
                <a:lnTo>
                  <a:pt x="217745" y="768432"/>
                </a:lnTo>
                <a:lnTo>
                  <a:pt x="220980" y="780288"/>
                </a:lnTo>
                <a:lnTo>
                  <a:pt x="220980" y="829097"/>
                </a:lnTo>
                <a:lnTo>
                  <a:pt x="233172" y="842772"/>
                </a:lnTo>
                <a:lnTo>
                  <a:pt x="249936" y="759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267341" y="5665470"/>
            <a:ext cx="318770" cy="843280"/>
          </a:xfrm>
          <a:custGeom>
            <a:avLst/>
            <a:gdLst/>
            <a:ahLst/>
            <a:cxnLst/>
            <a:rect l="l" t="t" r="r" b="b"/>
            <a:pathLst>
              <a:path w="318770" h="843279">
                <a:moveTo>
                  <a:pt x="31115" y="769565"/>
                </a:moveTo>
                <a:lnTo>
                  <a:pt x="0" y="758189"/>
                </a:lnTo>
                <a:lnTo>
                  <a:pt x="9143" y="842771"/>
                </a:lnTo>
                <a:lnTo>
                  <a:pt x="26669" y="826111"/>
                </a:lnTo>
                <a:lnTo>
                  <a:pt x="26669" y="781811"/>
                </a:lnTo>
                <a:lnTo>
                  <a:pt x="31115" y="769565"/>
                </a:lnTo>
                <a:close/>
              </a:path>
              <a:path w="318770" h="843279">
                <a:moveTo>
                  <a:pt x="40165" y="772874"/>
                </a:moveTo>
                <a:lnTo>
                  <a:pt x="31115" y="769565"/>
                </a:lnTo>
                <a:lnTo>
                  <a:pt x="26669" y="781811"/>
                </a:lnTo>
                <a:lnTo>
                  <a:pt x="26669" y="785621"/>
                </a:lnTo>
                <a:lnTo>
                  <a:pt x="29717" y="787907"/>
                </a:lnTo>
                <a:lnTo>
                  <a:pt x="32765" y="787907"/>
                </a:lnTo>
                <a:lnTo>
                  <a:pt x="35813" y="784859"/>
                </a:lnTo>
                <a:lnTo>
                  <a:pt x="40165" y="772874"/>
                </a:lnTo>
                <a:close/>
              </a:path>
              <a:path w="318770" h="843279">
                <a:moveTo>
                  <a:pt x="70865" y="784097"/>
                </a:moveTo>
                <a:lnTo>
                  <a:pt x="40165" y="772874"/>
                </a:lnTo>
                <a:lnTo>
                  <a:pt x="35813" y="784859"/>
                </a:lnTo>
                <a:lnTo>
                  <a:pt x="32765" y="787907"/>
                </a:lnTo>
                <a:lnTo>
                  <a:pt x="29717" y="787907"/>
                </a:lnTo>
                <a:lnTo>
                  <a:pt x="26669" y="785621"/>
                </a:lnTo>
                <a:lnTo>
                  <a:pt x="26669" y="826111"/>
                </a:lnTo>
                <a:lnTo>
                  <a:pt x="70865" y="784097"/>
                </a:lnTo>
                <a:close/>
              </a:path>
              <a:path w="318770" h="843279">
                <a:moveTo>
                  <a:pt x="318515" y="6095"/>
                </a:moveTo>
                <a:lnTo>
                  <a:pt x="318515" y="3047"/>
                </a:lnTo>
                <a:lnTo>
                  <a:pt x="315467" y="0"/>
                </a:lnTo>
                <a:lnTo>
                  <a:pt x="312419" y="761"/>
                </a:lnTo>
                <a:lnTo>
                  <a:pt x="309371" y="3047"/>
                </a:lnTo>
                <a:lnTo>
                  <a:pt x="31115" y="769565"/>
                </a:lnTo>
                <a:lnTo>
                  <a:pt x="40165" y="772874"/>
                </a:lnTo>
                <a:lnTo>
                  <a:pt x="318515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847985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186313" y="5665470"/>
            <a:ext cx="181610" cy="843280"/>
          </a:xfrm>
          <a:custGeom>
            <a:avLst/>
            <a:gdLst/>
            <a:ahLst/>
            <a:cxnLst/>
            <a:rect l="l" t="t" r="r" b="b"/>
            <a:pathLst>
              <a:path w="181610" h="843279">
                <a:moveTo>
                  <a:pt x="148622" y="767189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5334"/>
                </a:lnTo>
                <a:lnTo>
                  <a:pt x="138776" y="768979"/>
                </a:lnTo>
                <a:lnTo>
                  <a:pt x="148622" y="767189"/>
                </a:lnTo>
                <a:close/>
              </a:path>
              <a:path w="181610" h="843279">
                <a:moveTo>
                  <a:pt x="150876" y="834674"/>
                </a:moveTo>
                <a:lnTo>
                  <a:pt x="150876" y="779526"/>
                </a:lnTo>
                <a:lnTo>
                  <a:pt x="150114" y="783336"/>
                </a:lnTo>
                <a:lnTo>
                  <a:pt x="147066" y="784860"/>
                </a:lnTo>
                <a:lnTo>
                  <a:pt x="143256" y="784098"/>
                </a:lnTo>
                <a:lnTo>
                  <a:pt x="140970" y="781050"/>
                </a:lnTo>
                <a:lnTo>
                  <a:pt x="138776" y="768979"/>
                </a:lnTo>
                <a:lnTo>
                  <a:pt x="105918" y="774954"/>
                </a:lnTo>
                <a:lnTo>
                  <a:pt x="150876" y="834674"/>
                </a:lnTo>
                <a:close/>
              </a:path>
              <a:path w="181610" h="843279">
                <a:moveTo>
                  <a:pt x="150876" y="779526"/>
                </a:moveTo>
                <a:lnTo>
                  <a:pt x="148622" y="767189"/>
                </a:lnTo>
                <a:lnTo>
                  <a:pt x="138776" y="768979"/>
                </a:lnTo>
                <a:lnTo>
                  <a:pt x="140970" y="781050"/>
                </a:lnTo>
                <a:lnTo>
                  <a:pt x="143256" y="784098"/>
                </a:lnTo>
                <a:lnTo>
                  <a:pt x="147066" y="784860"/>
                </a:lnTo>
                <a:lnTo>
                  <a:pt x="150114" y="783336"/>
                </a:lnTo>
                <a:lnTo>
                  <a:pt x="150876" y="779526"/>
                </a:lnTo>
                <a:close/>
              </a:path>
              <a:path w="181610" h="843279">
                <a:moveTo>
                  <a:pt x="181356" y="761238"/>
                </a:moveTo>
                <a:lnTo>
                  <a:pt x="148622" y="767189"/>
                </a:lnTo>
                <a:lnTo>
                  <a:pt x="150876" y="779526"/>
                </a:lnTo>
                <a:lnTo>
                  <a:pt x="150876" y="834674"/>
                </a:lnTo>
                <a:lnTo>
                  <a:pt x="156972" y="842772"/>
                </a:lnTo>
                <a:lnTo>
                  <a:pt x="181356" y="761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567313" y="5665470"/>
            <a:ext cx="319405" cy="843280"/>
          </a:xfrm>
          <a:custGeom>
            <a:avLst/>
            <a:gdLst/>
            <a:ahLst/>
            <a:cxnLst/>
            <a:rect l="l" t="t" r="r" b="b"/>
            <a:pathLst>
              <a:path w="319404" h="843279">
                <a:moveTo>
                  <a:pt x="288112" y="769462"/>
                </a:moveTo>
                <a:lnTo>
                  <a:pt x="9144" y="3048"/>
                </a:ln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096"/>
                </a:lnTo>
                <a:lnTo>
                  <a:pt x="279052" y="772739"/>
                </a:lnTo>
                <a:lnTo>
                  <a:pt x="288112" y="769462"/>
                </a:lnTo>
                <a:close/>
              </a:path>
              <a:path w="319404" h="843279">
                <a:moveTo>
                  <a:pt x="292608" y="826835"/>
                </a:moveTo>
                <a:lnTo>
                  <a:pt x="292608" y="781812"/>
                </a:lnTo>
                <a:lnTo>
                  <a:pt x="291846" y="785622"/>
                </a:lnTo>
                <a:lnTo>
                  <a:pt x="289560" y="787908"/>
                </a:lnTo>
                <a:lnTo>
                  <a:pt x="285750" y="787908"/>
                </a:lnTo>
                <a:lnTo>
                  <a:pt x="283464" y="784860"/>
                </a:lnTo>
                <a:lnTo>
                  <a:pt x="279052" y="772739"/>
                </a:lnTo>
                <a:lnTo>
                  <a:pt x="247650" y="784098"/>
                </a:lnTo>
                <a:lnTo>
                  <a:pt x="292608" y="826835"/>
                </a:lnTo>
                <a:close/>
              </a:path>
              <a:path w="319404" h="843279">
                <a:moveTo>
                  <a:pt x="292608" y="781812"/>
                </a:moveTo>
                <a:lnTo>
                  <a:pt x="288112" y="769462"/>
                </a:lnTo>
                <a:lnTo>
                  <a:pt x="279052" y="772739"/>
                </a:lnTo>
                <a:lnTo>
                  <a:pt x="283464" y="784860"/>
                </a:lnTo>
                <a:lnTo>
                  <a:pt x="285750" y="787908"/>
                </a:lnTo>
                <a:lnTo>
                  <a:pt x="289560" y="787908"/>
                </a:lnTo>
                <a:lnTo>
                  <a:pt x="291846" y="785622"/>
                </a:lnTo>
                <a:lnTo>
                  <a:pt x="292608" y="781812"/>
                </a:lnTo>
                <a:close/>
              </a:path>
              <a:path w="319404" h="843279">
                <a:moveTo>
                  <a:pt x="319278" y="758190"/>
                </a:moveTo>
                <a:lnTo>
                  <a:pt x="288112" y="769462"/>
                </a:lnTo>
                <a:lnTo>
                  <a:pt x="292608" y="781812"/>
                </a:lnTo>
                <a:lnTo>
                  <a:pt x="292608" y="826835"/>
                </a:lnTo>
                <a:lnTo>
                  <a:pt x="309372" y="842772"/>
                </a:lnTo>
                <a:lnTo>
                  <a:pt x="319278" y="7581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295785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557913" y="5589270"/>
            <a:ext cx="252729" cy="919480"/>
          </a:xfrm>
          <a:custGeom>
            <a:avLst/>
            <a:gdLst/>
            <a:ahLst/>
            <a:cxnLst/>
            <a:rect l="l" t="t" r="r" b="b"/>
            <a:pathLst>
              <a:path w="252729" h="919479">
                <a:moveTo>
                  <a:pt x="219388" y="844037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10239" y="846301"/>
                </a:lnTo>
                <a:lnTo>
                  <a:pt x="219388" y="844037"/>
                </a:lnTo>
                <a:close/>
              </a:path>
              <a:path w="252729" h="919479">
                <a:moveTo>
                  <a:pt x="222504" y="906377"/>
                </a:moveTo>
                <a:lnTo>
                  <a:pt x="222504" y="856488"/>
                </a:lnTo>
                <a:lnTo>
                  <a:pt x="221742" y="860298"/>
                </a:lnTo>
                <a:lnTo>
                  <a:pt x="219456" y="862584"/>
                </a:lnTo>
                <a:lnTo>
                  <a:pt x="215646" y="861822"/>
                </a:lnTo>
                <a:lnTo>
                  <a:pt x="213360" y="858774"/>
                </a:lnTo>
                <a:lnTo>
                  <a:pt x="210239" y="846301"/>
                </a:lnTo>
                <a:lnTo>
                  <a:pt x="178308" y="854202"/>
                </a:lnTo>
                <a:lnTo>
                  <a:pt x="222504" y="906377"/>
                </a:lnTo>
                <a:close/>
              </a:path>
              <a:path w="252729" h="919479">
                <a:moveTo>
                  <a:pt x="222504" y="856488"/>
                </a:moveTo>
                <a:lnTo>
                  <a:pt x="219388" y="844037"/>
                </a:lnTo>
                <a:lnTo>
                  <a:pt x="210239" y="846301"/>
                </a:lnTo>
                <a:lnTo>
                  <a:pt x="213360" y="858774"/>
                </a:lnTo>
                <a:lnTo>
                  <a:pt x="215646" y="861822"/>
                </a:lnTo>
                <a:lnTo>
                  <a:pt x="219456" y="862584"/>
                </a:lnTo>
                <a:lnTo>
                  <a:pt x="221742" y="860298"/>
                </a:lnTo>
                <a:lnTo>
                  <a:pt x="222504" y="856488"/>
                </a:lnTo>
                <a:close/>
              </a:path>
              <a:path w="252729" h="919479">
                <a:moveTo>
                  <a:pt x="252222" y="835914"/>
                </a:moveTo>
                <a:lnTo>
                  <a:pt x="219388" y="844037"/>
                </a:lnTo>
                <a:lnTo>
                  <a:pt x="222504" y="856488"/>
                </a:lnTo>
                <a:lnTo>
                  <a:pt x="222504" y="906377"/>
                </a:lnTo>
                <a:lnTo>
                  <a:pt x="233172" y="918972"/>
                </a:lnTo>
                <a:lnTo>
                  <a:pt x="252222" y="835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248285" y="5665470"/>
            <a:ext cx="843915" cy="843280"/>
          </a:xfrm>
          <a:custGeom>
            <a:avLst/>
            <a:gdLst/>
            <a:ahLst/>
            <a:cxnLst/>
            <a:rect l="l" t="t" r="r" b="b"/>
            <a:pathLst>
              <a:path w="843915" h="843279">
                <a:moveTo>
                  <a:pt x="50886" y="785789"/>
                </a:moveTo>
                <a:lnTo>
                  <a:pt x="27432" y="762000"/>
                </a:lnTo>
                <a:lnTo>
                  <a:pt x="0" y="842772"/>
                </a:lnTo>
                <a:lnTo>
                  <a:pt x="40386" y="829437"/>
                </a:lnTo>
                <a:lnTo>
                  <a:pt x="40386" y="797814"/>
                </a:lnTo>
                <a:lnTo>
                  <a:pt x="41910" y="794766"/>
                </a:lnTo>
                <a:lnTo>
                  <a:pt x="50886" y="785789"/>
                </a:lnTo>
                <a:close/>
              </a:path>
              <a:path w="843915" h="843279">
                <a:moveTo>
                  <a:pt x="57695" y="792696"/>
                </a:moveTo>
                <a:lnTo>
                  <a:pt x="50886" y="785789"/>
                </a:lnTo>
                <a:lnTo>
                  <a:pt x="41910" y="794766"/>
                </a:lnTo>
                <a:lnTo>
                  <a:pt x="40386" y="797814"/>
                </a:lnTo>
                <a:lnTo>
                  <a:pt x="41910" y="801624"/>
                </a:lnTo>
                <a:lnTo>
                  <a:pt x="44958" y="803148"/>
                </a:lnTo>
                <a:lnTo>
                  <a:pt x="48768" y="801624"/>
                </a:lnTo>
                <a:lnTo>
                  <a:pt x="57695" y="792696"/>
                </a:lnTo>
                <a:close/>
              </a:path>
              <a:path w="843915" h="843279">
                <a:moveTo>
                  <a:pt x="80772" y="816102"/>
                </a:moveTo>
                <a:lnTo>
                  <a:pt x="57695" y="792696"/>
                </a:lnTo>
                <a:lnTo>
                  <a:pt x="48768" y="801624"/>
                </a:lnTo>
                <a:lnTo>
                  <a:pt x="44958" y="803148"/>
                </a:lnTo>
                <a:lnTo>
                  <a:pt x="41910" y="801624"/>
                </a:lnTo>
                <a:lnTo>
                  <a:pt x="40386" y="797814"/>
                </a:lnTo>
                <a:lnTo>
                  <a:pt x="40386" y="829437"/>
                </a:lnTo>
                <a:lnTo>
                  <a:pt x="80772" y="816102"/>
                </a:lnTo>
                <a:close/>
              </a:path>
              <a:path w="843915" h="843279">
                <a:moveTo>
                  <a:pt x="843534" y="4572"/>
                </a:moveTo>
                <a:lnTo>
                  <a:pt x="842010" y="1524"/>
                </a:lnTo>
                <a:lnTo>
                  <a:pt x="838200" y="0"/>
                </a:lnTo>
                <a:lnTo>
                  <a:pt x="835152" y="1524"/>
                </a:lnTo>
                <a:lnTo>
                  <a:pt x="50886" y="785789"/>
                </a:lnTo>
                <a:lnTo>
                  <a:pt x="57695" y="792696"/>
                </a:lnTo>
                <a:lnTo>
                  <a:pt x="842010" y="8382"/>
                </a:lnTo>
                <a:lnTo>
                  <a:pt x="843534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781686" y="5665470"/>
            <a:ext cx="615315" cy="843280"/>
          </a:xfrm>
          <a:custGeom>
            <a:avLst/>
            <a:gdLst/>
            <a:ahLst/>
            <a:cxnLst/>
            <a:rect l="l" t="t" r="r" b="b"/>
            <a:pathLst>
              <a:path w="615315" h="843279">
                <a:moveTo>
                  <a:pt x="41062" y="778316"/>
                </a:moveTo>
                <a:lnTo>
                  <a:pt x="14477" y="758952"/>
                </a:lnTo>
                <a:lnTo>
                  <a:pt x="0" y="842772"/>
                </a:lnTo>
                <a:lnTo>
                  <a:pt x="32765" y="826061"/>
                </a:lnTo>
                <a:lnTo>
                  <a:pt x="32765" y="792480"/>
                </a:lnTo>
                <a:lnTo>
                  <a:pt x="33527" y="788670"/>
                </a:lnTo>
                <a:lnTo>
                  <a:pt x="41062" y="778316"/>
                </a:lnTo>
                <a:close/>
              </a:path>
              <a:path w="615315" h="843279">
                <a:moveTo>
                  <a:pt x="48937" y="784051"/>
                </a:moveTo>
                <a:lnTo>
                  <a:pt x="41062" y="778316"/>
                </a:lnTo>
                <a:lnTo>
                  <a:pt x="33527" y="788670"/>
                </a:lnTo>
                <a:lnTo>
                  <a:pt x="32765" y="792480"/>
                </a:lnTo>
                <a:lnTo>
                  <a:pt x="35051" y="795528"/>
                </a:lnTo>
                <a:lnTo>
                  <a:pt x="38099" y="796290"/>
                </a:lnTo>
                <a:lnTo>
                  <a:pt x="41147" y="794766"/>
                </a:lnTo>
                <a:lnTo>
                  <a:pt x="48937" y="784051"/>
                </a:lnTo>
                <a:close/>
              </a:path>
              <a:path w="615315" h="843279">
                <a:moveTo>
                  <a:pt x="76199" y="803910"/>
                </a:moveTo>
                <a:lnTo>
                  <a:pt x="48937" y="784051"/>
                </a:lnTo>
                <a:lnTo>
                  <a:pt x="41147" y="794766"/>
                </a:lnTo>
                <a:lnTo>
                  <a:pt x="38099" y="796290"/>
                </a:lnTo>
                <a:lnTo>
                  <a:pt x="35051" y="795528"/>
                </a:lnTo>
                <a:lnTo>
                  <a:pt x="32765" y="792480"/>
                </a:lnTo>
                <a:lnTo>
                  <a:pt x="32765" y="826061"/>
                </a:lnTo>
                <a:lnTo>
                  <a:pt x="76199" y="803910"/>
                </a:lnTo>
                <a:close/>
              </a:path>
              <a:path w="615315" h="843279">
                <a:moveTo>
                  <a:pt x="614933" y="3810"/>
                </a:moveTo>
                <a:lnTo>
                  <a:pt x="612647" y="762"/>
                </a:lnTo>
                <a:lnTo>
                  <a:pt x="608837" y="0"/>
                </a:lnTo>
                <a:lnTo>
                  <a:pt x="605789" y="2286"/>
                </a:lnTo>
                <a:lnTo>
                  <a:pt x="41062" y="778316"/>
                </a:lnTo>
                <a:lnTo>
                  <a:pt x="48937" y="784051"/>
                </a:lnTo>
                <a:lnTo>
                  <a:pt x="613409" y="7620"/>
                </a:lnTo>
                <a:lnTo>
                  <a:pt x="614933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315086" y="5665470"/>
            <a:ext cx="462280" cy="843280"/>
          </a:xfrm>
          <a:custGeom>
            <a:avLst/>
            <a:gdLst/>
            <a:ahLst/>
            <a:cxnLst/>
            <a:rect l="l" t="t" r="r" b="b"/>
            <a:pathLst>
              <a:path w="462279" h="843279">
                <a:moveTo>
                  <a:pt x="32604" y="773976"/>
                </a:moveTo>
                <a:lnTo>
                  <a:pt x="3048" y="758190"/>
                </a:lnTo>
                <a:lnTo>
                  <a:pt x="0" y="842772"/>
                </a:lnTo>
                <a:lnTo>
                  <a:pt x="25908" y="824749"/>
                </a:lnTo>
                <a:lnTo>
                  <a:pt x="25908" y="788670"/>
                </a:lnTo>
                <a:lnTo>
                  <a:pt x="26670" y="784860"/>
                </a:lnTo>
                <a:lnTo>
                  <a:pt x="32604" y="773976"/>
                </a:lnTo>
                <a:close/>
              </a:path>
              <a:path w="462279" h="843279">
                <a:moveTo>
                  <a:pt x="41027" y="778474"/>
                </a:moveTo>
                <a:lnTo>
                  <a:pt x="32604" y="773976"/>
                </a:lnTo>
                <a:lnTo>
                  <a:pt x="26670" y="784860"/>
                </a:lnTo>
                <a:lnTo>
                  <a:pt x="25908" y="788670"/>
                </a:lnTo>
                <a:lnTo>
                  <a:pt x="28194" y="791718"/>
                </a:lnTo>
                <a:lnTo>
                  <a:pt x="32004" y="791718"/>
                </a:lnTo>
                <a:lnTo>
                  <a:pt x="35052" y="789432"/>
                </a:lnTo>
                <a:lnTo>
                  <a:pt x="41027" y="778474"/>
                </a:lnTo>
                <a:close/>
              </a:path>
              <a:path w="462279" h="843279">
                <a:moveTo>
                  <a:pt x="70104" y="794004"/>
                </a:moveTo>
                <a:lnTo>
                  <a:pt x="41027" y="778474"/>
                </a:lnTo>
                <a:lnTo>
                  <a:pt x="35052" y="789432"/>
                </a:lnTo>
                <a:lnTo>
                  <a:pt x="32004" y="791718"/>
                </a:lnTo>
                <a:lnTo>
                  <a:pt x="28194" y="791718"/>
                </a:lnTo>
                <a:lnTo>
                  <a:pt x="25908" y="788670"/>
                </a:lnTo>
                <a:lnTo>
                  <a:pt x="25908" y="824749"/>
                </a:lnTo>
                <a:lnTo>
                  <a:pt x="70104" y="794004"/>
                </a:lnTo>
                <a:close/>
              </a:path>
              <a:path w="462279" h="843279">
                <a:moveTo>
                  <a:pt x="461772" y="6858"/>
                </a:moveTo>
                <a:lnTo>
                  <a:pt x="461772" y="3810"/>
                </a:lnTo>
                <a:lnTo>
                  <a:pt x="459486" y="762"/>
                </a:lnTo>
                <a:lnTo>
                  <a:pt x="456438" y="0"/>
                </a:lnTo>
                <a:lnTo>
                  <a:pt x="453390" y="2286"/>
                </a:lnTo>
                <a:lnTo>
                  <a:pt x="32604" y="773976"/>
                </a:lnTo>
                <a:lnTo>
                  <a:pt x="41027" y="778474"/>
                </a:lnTo>
                <a:lnTo>
                  <a:pt x="461772" y="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453501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100"/>
                </a:moveTo>
                <a:lnTo>
                  <a:pt x="249174" y="35052"/>
                </a:lnTo>
                <a:lnTo>
                  <a:pt x="2461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246126" y="43434"/>
                </a:lnTo>
                <a:lnTo>
                  <a:pt x="249174" y="41910"/>
                </a:lnTo>
                <a:lnTo>
                  <a:pt x="250698" y="38100"/>
                </a:lnTo>
                <a:close/>
              </a:path>
              <a:path w="309879" h="76200">
                <a:moveTo>
                  <a:pt x="309372" y="38100"/>
                </a:moveTo>
                <a:lnTo>
                  <a:pt x="233172" y="0"/>
                </a:lnTo>
                <a:lnTo>
                  <a:pt x="233172" y="33528"/>
                </a:lnTo>
                <a:lnTo>
                  <a:pt x="246126" y="33528"/>
                </a:lnTo>
                <a:lnTo>
                  <a:pt x="249174" y="35052"/>
                </a:lnTo>
                <a:lnTo>
                  <a:pt x="250698" y="38100"/>
                </a:lnTo>
                <a:lnTo>
                  <a:pt x="250698" y="67437"/>
                </a:lnTo>
                <a:lnTo>
                  <a:pt x="309372" y="38100"/>
                </a:lnTo>
                <a:close/>
              </a:path>
              <a:path w="309879" h="76200">
                <a:moveTo>
                  <a:pt x="250698" y="67437"/>
                </a:moveTo>
                <a:lnTo>
                  <a:pt x="250698" y="38100"/>
                </a:lnTo>
                <a:lnTo>
                  <a:pt x="249174" y="41910"/>
                </a:lnTo>
                <a:lnTo>
                  <a:pt x="246126" y="43434"/>
                </a:lnTo>
                <a:lnTo>
                  <a:pt x="233172" y="43434"/>
                </a:lnTo>
                <a:lnTo>
                  <a:pt x="233172" y="76200"/>
                </a:lnTo>
                <a:lnTo>
                  <a:pt x="2506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1127131" y="1390385"/>
            <a:ext cx="375348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问题：插入键值为19的记录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5938913" y="1229867"/>
            <a:ext cx="3369310" cy="1407160"/>
          </a:xfrm>
          <a:custGeom>
            <a:avLst/>
            <a:gdLst/>
            <a:ahLst/>
            <a:cxnLst/>
            <a:rect l="l" t="t" r="r" b="b"/>
            <a:pathLst>
              <a:path w="3369309" h="1407160">
                <a:moveTo>
                  <a:pt x="3368802" y="1171955"/>
                </a:moveTo>
                <a:lnTo>
                  <a:pt x="3368802" y="234695"/>
                </a:lnTo>
                <a:lnTo>
                  <a:pt x="3368023" y="215457"/>
                </a:lnTo>
                <a:lnTo>
                  <a:pt x="3356829" y="160544"/>
                </a:lnTo>
                <a:lnTo>
                  <a:pt x="3333620" y="111103"/>
                </a:lnTo>
                <a:lnTo>
                  <a:pt x="3300031" y="68770"/>
                </a:lnTo>
                <a:lnTo>
                  <a:pt x="3257698" y="35181"/>
                </a:lnTo>
                <a:lnTo>
                  <a:pt x="3208257" y="11972"/>
                </a:lnTo>
                <a:lnTo>
                  <a:pt x="3153344" y="778"/>
                </a:lnTo>
                <a:lnTo>
                  <a:pt x="3134106" y="0"/>
                </a:lnTo>
                <a:lnTo>
                  <a:pt x="234696" y="0"/>
                </a:lnTo>
                <a:lnTo>
                  <a:pt x="196646" y="3073"/>
                </a:lnTo>
                <a:lnTo>
                  <a:pt x="143375" y="18454"/>
                </a:lnTo>
                <a:lnTo>
                  <a:pt x="96121" y="45305"/>
                </a:lnTo>
                <a:lnTo>
                  <a:pt x="56521" y="81990"/>
                </a:lnTo>
                <a:lnTo>
                  <a:pt x="26211" y="126874"/>
                </a:lnTo>
                <a:lnTo>
                  <a:pt x="6825" y="178321"/>
                </a:lnTo>
                <a:lnTo>
                  <a:pt x="0" y="234696"/>
                </a:lnTo>
                <a:lnTo>
                  <a:pt x="0" y="1171956"/>
                </a:lnTo>
                <a:lnTo>
                  <a:pt x="3073" y="1210005"/>
                </a:lnTo>
                <a:lnTo>
                  <a:pt x="18454" y="1263276"/>
                </a:lnTo>
                <a:lnTo>
                  <a:pt x="45305" y="1310530"/>
                </a:lnTo>
                <a:lnTo>
                  <a:pt x="81990" y="1350130"/>
                </a:lnTo>
                <a:lnTo>
                  <a:pt x="126874" y="1380440"/>
                </a:lnTo>
                <a:lnTo>
                  <a:pt x="178321" y="1399826"/>
                </a:lnTo>
                <a:lnTo>
                  <a:pt x="234696" y="1406652"/>
                </a:lnTo>
                <a:lnTo>
                  <a:pt x="3134106" y="1406652"/>
                </a:lnTo>
                <a:lnTo>
                  <a:pt x="3172155" y="1403578"/>
                </a:lnTo>
                <a:lnTo>
                  <a:pt x="3225426" y="1388197"/>
                </a:lnTo>
                <a:lnTo>
                  <a:pt x="3272680" y="1361346"/>
                </a:lnTo>
                <a:lnTo>
                  <a:pt x="3312280" y="1324661"/>
                </a:lnTo>
                <a:lnTo>
                  <a:pt x="3342590" y="1279777"/>
                </a:lnTo>
                <a:lnTo>
                  <a:pt x="3361976" y="1228330"/>
                </a:lnTo>
                <a:lnTo>
                  <a:pt x="3368802" y="117195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070739" y="1319022"/>
            <a:ext cx="3122930" cy="1228725"/>
          </a:xfrm>
          <a:custGeom>
            <a:avLst/>
            <a:gdLst/>
            <a:ahLst/>
            <a:cxnLst/>
            <a:rect l="l" t="t" r="r" b="b"/>
            <a:pathLst>
              <a:path w="3122929" h="1228725">
                <a:moveTo>
                  <a:pt x="3122676" y="1024127"/>
                </a:moveTo>
                <a:lnTo>
                  <a:pt x="3122676" y="204977"/>
                </a:lnTo>
                <a:lnTo>
                  <a:pt x="3121998" y="188121"/>
                </a:lnTo>
                <a:lnTo>
                  <a:pt x="3112257" y="140061"/>
                </a:lnTo>
                <a:lnTo>
                  <a:pt x="3092044" y="96857"/>
                </a:lnTo>
                <a:lnTo>
                  <a:pt x="3062763" y="59912"/>
                </a:lnTo>
                <a:lnTo>
                  <a:pt x="3025818" y="30631"/>
                </a:lnTo>
                <a:lnTo>
                  <a:pt x="2982614" y="10418"/>
                </a:lnTo>
                <a:lnTo>
                  <a:pt x="2934554" y="677"/>
                </a:lnTo>
                <a:lnTo>
                  <a:pt x="2917697" y="0"/>
                </a:lnTo>
                <a:lnTo>
                  <a:pt x="204977" y="0"/>
                </a:lnTo>
                <a:lnTo>
                  <a:pt x="155611" y="5938"/>
                </a:lnTo>
                <a:lnTo>
                  <a:pt x="110632" y="22816"/>
                </a:lnTo>
                <a:lnTo>
                  <a:pt x="71445" y="49231"/>
                </a:lnTo>
                <a:lnTo>
                  <a:pt x="39453" y="83777"/>
                </a:lnTo>
                <a:lnTo>
                  <a:pt x="16061" y="125051"/>
                </a:lnTo>
                <a:lnTo>
                  <a:pt x="2673" y="171648"/>
                </a:lnTo>
                <a:lnTo>
                  <a:pt x="0" y="204978"/>
                </a:lnTo>
                <a:lnTo>
                  <a:pt x="0" y="1024128"/>
                </a:lnTo>
                <a:lnTo>
                  <a:pt x="5938" y="1073200"/>
                </a:lnTo>
                <a:lnTo>
                  <a:pt x="22816" y="1117972"/>
                </a:lnTo>
                <a:lnTo>
                  <a:pt x="49231" y="1157025"/>
                </a:lnTo>
                <a:lnTo>
                  <a:pt x="83777" y="1188939"/>
                </a:lnTo>
                <a:lnTo>
                  <a:pt x="125051" y="1212294"/>
                </a:lnTo>
                <a:lnTo>
                  <a:pt x="171648" y="1225670"/>
                </a:lnTo>
                <a:lnTo>
                  <a:pt x="204977" y="1228344"/>
                </a:lnTo>
                <a:lnTo>
                  <a:pt x="2917697" y="1228343"/>
                </a:lnTo>
                <a:lnTo>
                  <a:pt x="2967064" y="1222408"/>
                </a:lnTo>
                <a:lnTo>
                  <a:pt x="3012043" y="1205548"/>
                </a:lnTo>
                <a:lnTo>
                  <a:pt x="3051230" y="1179182"/>
                </a:lnTo>
                <a:lnTo>
                  <a:pt x="3083222" y="1144731"/>
                </a:lnTo>
                <a:lnTo>
                  <a:pt x="3106614" y="1103614"/>
                </a:lnTo>
                <a:lnTo>
                  <a:pt x="3120002" y="1057250"/>
                </a:lnTo>
                <a:lnTo>
                  <a:pt x="3122676" y="1024127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070739" y="1319022"/>
            <a:ext cx="3122930" cy="1228725"/>
          </a:xfrm>
          <a:custGeom>
            <a:avLst/>
            <a:gdLst/>
            <a:ahLst/>
            <a:cxnLst/>
            <a:rect l="l" t="t" r="r" b="b"/>
            <a:pathLst>
              <a:path w="3122929" h="1228725">
                <a:moveTo>
                  <a:pt x="204977" y="0"/>
                </a:moveTo>
                <a:lnTo>
                  <a:pt x="155611" y="5938"/>
                </a:lnTo>
                <a:lnTo>
                  <a:pt x="110632" y="22816"/>
                </a:lnTo>
                <a:lnTo>
                  <a:pt x="71445" y="49231"/>
                </a:lnTo>
                <a:lnTo>
                  <a:pt x="39453" y="83777"/>
                </a:lnTo>
                <a:lnTo>
                  <a:pt x="16061" y="125051"/>
                </a:lnTo>
                <a:lnTo>
                  <a:pt x="2673" y="171648"/>
                </a:lnTo>
                <a:lnTo>
                  <a:pt x="0" y="204978"/>
                </a:lnTo>
                <a:lnTo>
                  <a:pt x="0" y="1024128"/>
                </a:lnTo>
                <a:lnTo>
                  <a:pt x="5938" y="1073200"/>
                </a:lnTo>
                <a:lnTo>
                  <a:pt x="22816" y="1117972"/>
                </a:lnTo>
                <a:lnTo>
                  <a:pt x="49231" y="1157025"/>
                </a:lnTo>
                <a:lnTo>
                  <a:pt x="83777" y="1188939"/>
                </a:lnTo>
                <a:lnTo>
                  <a:pt x="125051" y="1212294"/>
                </a:lnTo>
                <a:lnTo>
                  <a:pt x="171648" y="1225670"/>
                </a:lnTo>
                <a:lnTo>
                  <a:pt x="204977" y="1228344"/>
                </a:lnTo>
                <a:lnTo>
                  <a:pt x="2917697" y="1228343"/>
                </a:lnTo>
                <a:lnTo>
                  <a:pt x="2967064" y="1222408"/>
                </a:lnTo>
                <a:lnTo>
                  <a:pt x="3012043" y="1205548"/>
                </a:lnTo>
                <a:lnTo>
                  <a:pt x="3051230" y="1179182"/>
                </a:lnTo>
                <a:lnTo>
                  <a:pt x="3083222" y="1144731"/>
                </a:lnTo>
                <a:lnTo>
                  <a:pt x="3106614" y="1103614"/>
                </a:lnTo>
                <a:lnTo>
                  <a:pt x="3120002" y="1057250"/>
                </a:lnTo>
                <a:lnTo>
                  <a:pt x="3122676" y="1024127"/>
                </a:lnTo>
                <a:lnTo>
                  <a:pt x="3122676" y="204977"/>
                </a:lnTo>
                <a:lnTo>
                  <a:pt x="3116737" y="155611"/>
                </a:lnTo>
                <a:lnTo>
                  <a:pt x="3099859" y="110632"/>
                </a:lnTo>
                <a:lnTo>
                  <a:pt x="3073444" y="71445"/>
                </a:lnTo>
                <a:lnTo>
                  <a:pt x="3038898" y="39453"/>
                </a:lnTo>
                <a:lnTo>
                  <a:pt x="2997624" y="16061"/>
                </a:lnTo>
                <a:lnTo>
                  <a:pt x="2951027" y="2673"/>
                </a:lnTo>
                <a:lnTo>
                  <a:pt x="2917697" y="0"/>
                </a:lnTo>
                <a:lnTo>
                  <a:pt x="204977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 txBox="1"/>
          <p:nvPr/>
        </p:nvSpPr>
        <p:spPr>
          <a:xfrm>
            <a:off x="6088513" y="1423628"/>
            <a:ext cx="2960370" cy="108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先定位待插入键值的叶子结点： 从根结点开始向下；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检查叶子结点是否已满？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如未满，则可直接插入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74839" y="4719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74839" y="474497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41539" y="47202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041539" y="474573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308239" y="4721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3082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574939" y="4722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574939" y="4747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841639" y="472287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841639" y="47484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108339" y="4724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108339" y="47491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75039" y="4724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375039" y="474992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641739" y="4725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641739" y="475068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908439" y="4726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908439" y="475145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175139" y="4727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3175139" y="475259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441839" y="4727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441839" y="475335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708539" y="4728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3708539" y="475411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3975239" y="4729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975239" y="47552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241939" y="4730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241939" y="47560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508639" y="473125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508639" y="47567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775339" y="473202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775339" y="47575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042039" y="47331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042039" y="47583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308739" y="47339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308739" y="47590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575439" y="47346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575439" y="47598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842139" y="473544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5842139" y="47605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108839" y="473621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108839" y="476173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375539" y="473697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375539" y="4762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6642239" y="473773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6642239" y="476326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6908939" y="4738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6908939" y="47644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7175639" y="4739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175639" y="47651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442339" y="47404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442339" y="47659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709039" y="47411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7709039" y="47666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975739" y="474230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975739" y="47674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242439" y="47430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242439" y="47682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509139" y="47438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509139" y="47689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8775839" y="47445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8775839" y="47697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9042539" y="47453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9042539" y="477088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9309239" y="47461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9309239" y="477164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95759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9575939" y="477240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9842639" y="47476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9842639" y="477354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774839" y="6199251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774839" y="6224433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881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027061" y="62000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027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293761" y="62007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293761" y="62263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560461" y="62015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560461" y="62270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827161" y="62022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827161" y="622782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2093861" y="62030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093861" y="62289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2360561" y="62042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360561" y="62297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627261" y="62049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627261" y="62304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2893961" y="62057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2893961" y="62312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3160661" y="6206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160661" y="62320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427361" y="62076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3427361" y="62327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3694061" y="62083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3694061" y="62335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3960761" y="62091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3960761" y="62343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227461" y="62099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227461" y="6235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494161" y="62106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4494161" y="623620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760861" y="62114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4760861" y="62369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027561" y="621258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027561" y="62381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294261" y="621334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294261" y="62388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560961" y="62141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560961" y="62396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827661" y="6214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827661" y="62403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6094361" y="62160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6094361" y="62411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6361061" y="62167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6361061" y="6241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6627761" y="62175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6627761" y="62426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6894461" y="621830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6894461" y="6243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7161161" y="62190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161161" y="6244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7427861" y="62198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7427861" y="6245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7694561" y="62205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7694561" y="6246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7961261" y="622172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7961261" y="62472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227961" y="622249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227961" y="6248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494661" y="62232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494661" y="6248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761361" y="62243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761361" y="6249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9028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9028061" y="6250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9294761" y="622592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9294761" y="6251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9561461" y="62266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9561461" y="6251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9828161" y="6227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9828161" y="625259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 txBox="1"/>
          <p:nvPr/>
        </p:nvSpPr>
        <p:spPr>
          <a:xfrm>
            <a:off x="8710555" y="4355871"/>
            <a:ext cx="105791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>
              <a:lnSpc>
                <a:spcPct val="16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7" name="object 277"/>
          <p:cNvSpPr txBox="1"/>
          <p:nvPr/>
        </p:nvSpPr>
        <p:spPr>
          <a:xfrm>
            <a:off x="8840878" y="6324103"/>
            <a:ext cx="7867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主文件 的记录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8" name="object 278"/>
          <p:cNvSpPr/>
          <p:nvPr/>
        </p:nvSpPr>
        <p:spPr>
          <a:xfrm>
            <a:off x="1558937" y="5124450"/>
            <a:ext cx="1654810" cy="723900"/>
          </a:xfrm>
          <a:custGeom>
            <a:avLst/>
            <a:gdLst/>
            <a:ahLst/>
            <a:cxnLst/>
            <a:rect l="l" t="t" r="r" b="b"/>
            <a:pathLst>
              <a:path w="1654810" h="723900">
                <a:moveTo>
                  <a:pt x="0" y="0"/>
                </a:moveTo>
                <a:lnTo>
                  <a:pt x="0" y="723900"/>
                </a:lnTo>
                <a:lnTo>
                  <a:pt x="1654302" y="723900"/>
                </a:lnTo>
                <a:lnTo>
                  <a:pt x="1654302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分裂与合并过程再示例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1017403" y="848222"/>
            <a:ext cx="135191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简单插入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35" grpId="0"/>
      <p:bldP spid="27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1267" y="2841105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80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285" y="27744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3285" y="31173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3285" y="34602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432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68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4939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88115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2817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19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72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36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89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672457" y="3755506"/>
            <a:ext cx="7505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2765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20	60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14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4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4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4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480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56139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5931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0401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131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084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548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501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050412" y="3755506"/>
            <a:ext cx="13735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3400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100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0	1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43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43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43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43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77086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8512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88303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3300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421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374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838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791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791091" y="5136641"/>
            <a:ext cx="409575" cy="342900"/>
          </a:xfrm>
          <a:custGeom>
            <a:avLst/>
            <a:gdLst/>
            <a:ahLst/>
            <a:cxnLst/>
            <a:rect l="l" t="t" r="r" b="b"/>
            <a:pathLst>
              <a:path w="409575" h="342900">
                <a:moveTo>
                  <a:pt x="0" y="0"/>
                </a:moveTo>
                <a:lnTo>
                  <a:pt x="0" y="342900"/>
                </a:lnTo>
                <a:lnTo>
                  <a:pt x="409194" y="342900"/>
                </a:lnTo>
                <a:lnTo>
                  <a:pt x="409194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703214" y="5198005"/>
            <a:ext cx="1403350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  <a:tab pos="119316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	15	18	</a:t>
            </a:r>
            <a:r>
              <a:rPr sz="14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19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6000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000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6000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00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002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3811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0100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7910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8241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959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051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9770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3532013" y="5199007"/>
            <a:ext cx="13950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  <a:tab pos="12033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20	30	40	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4288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4288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4288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428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029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2099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8388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198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529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0247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4339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8058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52846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	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1814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814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814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181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781686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9625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5914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3724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4055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7773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1865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5584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70372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	85	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934072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934072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934072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9340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342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7151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3440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1250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1581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5299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9391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3110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514485" y="3303270"/>
            <a:ext cx="1986280" cy="409575"/>
          </a:xfrm>
          <a:custGeom>
            <a:avLst/>
            <a:gdLst/>
            <a:ahLst/>
            <a:cxnLst/>
            <a:rect l="l" t="t" r="r" b="b"/>
            <a:pathLst>
              <a:path w="1986279" h="409575">
                <a:moveTo>
                  <a:pt x="74088" y="366430"/>
                </a:moveTo>
                <a:lnTo>
                  <a:pt x="67818" y="333756"/>
                </a:lnTo>
                <a:lnTo>
                  <a:pt x="0" y="385572"/>
                </a:lnTo>
                <a:lnTo>
                  <a:pt x="57912" y="402194"/>
                </a:lnTo>
                <a:lnTo>
                  <a:pt x="57912" y="374904"/>
                </a:lnTo>
                <a:lnTo>
                  <a:pt x="58674" y="371094"/>
                </a:lnTo>
                <a:lnTo>
                  <a:pt x="61722" y="368808"/>
                </a:lnTo>
                <a:lnTo>
                  <a:pt x="74088" y="366430"/>
                </a:lnTo>
                <a:close/>
              </a:path>
              <a:path w="1986279" h="409575">
                <a:moveTo>
                  <a:pt x="75975" y="376263"/>
                </a:moveTo>
                <a:lnTo>
                  <a:pt x="74088" y="366430"/>
                </a:lnTo>
                <a:lnTo>
                  <a:pt x="61722" y="368808"/>
                </a:lnTo>
                <a:lnTo>
                  <a:pt x="58674" y="371094"/>
                </a:lnTo>
                <a:lnTo>
                  <a:pt x="57912" y="374904"/>
                </a:lnTo>
                <a:lnTo>
                  <a:pt x="60198" y="377952"/>
                </a:lnTo>
                <a:lnTo>
                  <a:pt x="63246" y="378714"/>
                </a:lnTo>
                <a:lnTo>
                  <a:pt x="75975" y="376263"/>
                </a:lnTo>
                <a:close/>
              </a:path>
              <a:path w="1986279" h="409575">
                <a:moveTo>
                  <a:pt x="82296" y="409194"/>
                </a:moveTo>
                <a:lnTo>
                  <a:pt x="75975" y="376263"/>
                </a:lnTo>
                <a:lnTo>
                  <a:pt x="63246" y="378714"/>
                </a:lnTo>
                <a:lnTo>
                  <a:pt x="60198" y="377952"/>
                </a:lnTo>
                <a:lnTo>
                  <a:pt x="57912" y="374904"/>
                </a:lnTo>
                <a:lnTo>
                  <a:pt x="57912" y="402194"/>
                </a:lnTo>
                <a:lnTo>
                  <a:pt x="82296" y="409194"/>
                </a:lnTo>
                <a:close/>
              </a:path>
              <a:path w="1986279" h="409575">
                <a:moveTo>
                  <a:pt x="1985772" y="7620"/>
                </a:moveTo>
                <a:lnTo>
                  <a:pt x="1985772" y="3810"/>
                </a:lnTo>
                <a:lnTo>
                  <a:pt x="1984248" y="762"/>
                </a:lnTo>
                <a:lnTo>
                  <a:pt x="1980438" y="0"/>
                </a:lnTo>
                <a:lnTo>
                  <a:pt x="74088" y="366430"/>
                </a:lnTo>
                <a:lnTo>
                  <a:pt x="75975" y="376263"/>
                </a:lnTo>
                <a:lnTo>
                  <a:pt x="1982724" y="9144"/>
                </a:lnTo>
                <a:lnTo>
                  <a:pt x="1985772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872113" y="3303270"/>
            <a:ext cx="1071880" cy="396240"/>
          </a:xfrm>
          <a:custGeom>
            <a:avLst/>
            <a:gdLst/>
            <a:ahLst/>
            <a:cxnLst/>
            <a:rect l="l" t="t" r="r" b="b"/>
            <a:pathLst>
              <a:path w="1071879" h="396239">
                <a:moveTo>
                  <a:pt x="1001556" y="355414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998279" y="364476"/>
                </a:lnTo>
                <a:lnTo>
                  <a:pt x="1001556" y="355414"/>
                </a:lnTo>
                <a:close/>
              </a:path>
              <a:path w="1071879" h="396239">
                <a:moveTo>
                  <a:pt x="1016508" y="392491"/>
                </a:moveTo>
                <a:lnTo>
                  <a:pt x="1016508" y="365759"/>
                </a:lnTo>
                <a:lnTo>
                  <a:pt x="1013460" y="368807"/>
                </a:lnTo>
                <a:lnTo>
                  <a:pt x="1010412" y="368807"/>
                </a:lnTo>
                <a:lnTo>
                  <a:pt x="998279" y="364476"/>
                </a:lnTo>
                <a:lnTo>
                  <a:pt x="986790" y="396239"/>
                </a:lnTo>
                <a:lnTo>
                  <a:pt x="1016508" y="392491"/>
                </a:lnTo>
                <a:close/>
              </a:path>
              <a:path w="1071879" h="396239">
                <a:moveTo>
                  <a:pt x="1016508" y="365759"/>
                </a:moveTo>
                <a:lnTo>
                  <a:pt x="1015746" y="362711"/>
                </a:lnTo>
                <a:lnTo>
                  <a:pt x="1013460" y="359663"/>
                </a:lnTo>
                <a:lnTo>
                  <a:pt x="1001556" y="355414"/>
                </a:lnTo>
                <a:lnTo>
                  <a:pt x="998279" y="364476"/>
                </a:lnTo>
                <a:lnTo>
                  <a:pt x="1010412" y="368807"/>
                </a:lnTo>
                <a:lnTo>
                  <a:pt x="1013460" y="368807"/>
                </a:lnTo>
                <a:lnTo>
                  <a:pt x="1016508" y="365759"/>
                </a:lnTo>
                <a:close/>
              </a:path>
              <a:path w="1071879" h="396239">
                <a:moveTo>
                  <a:pt x="1071372" y="385571"/>
                </a:moveTo>
                <a:lnTo>
                  <a:pt x="1012698" y="324611"/>
                </a:lnTo>
                <a:lnTo>
                  <a:pt x="1001556" y="355414"/>
                </a:lnTo>
                <a:lnTo>
                  <a:pt x="1013460" y="359663"/>
                </a:lnTo>
                <a:lnTo>
                  <a:pt x="1015746" y="362711"/>
                </a:lnTo>
                <a:lnTo>
                  <a:pt x="1016508" y="365759"/>
                </a:lnTo>
                <a:lnTo>
                  <a:pt x="1016508" y="392491"/>
                </a:lnTo>
                <a:lnTo>
                  <a:pt x="1071372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600085" y="4217670"/>
            <a:ext cx="1072515" cy="919480"/>
          </a:xfrm>
          <a:custGeom>
            <a:avLst/>
            <a:gdLst/>
            <a:ahLst/>
            <a:cxnLst/>
            <a:rect l="l" t="t" r="r" b="b"/>
            <a:pathLst>
              <a:path w="1072514" h="919479">
                <a:moveTo>
                  <a:pt x="55231" y="865862"/>
                </a:moveTo>
                <a:lnTo>
                  <a:pt x="33528" y="840486"/>
                </a:lnTo>
                <a:lnTo>
                  <a:pt x="0" y="918972"/>
                </a:lnTo>
                <a:lnTo>
                  <a:pt x="43434" y="908213"/>
                </a:lnTo>
                <a:lnTo>
                  <a:pt x="43434" y="877824"/>
                </a:lnTo>
                <a:lnTo>
                  <a:pt x="45719" y="874014"/>
                </a:lnTo>
                <a:lnTo>
                  <a:pt x="55231" y="865862"/>
                </a:lnTo>
                <a:close/>
              </a:path>
              <a:path w="1072514" h="919479">
                <a:moveTo>
                  <a:pt x="61566" y="873269"/>
                </a:moveTo>
                <a:lnTo>
                  <a:pt x="55231" y="865862"/>
                </a:lnTo>
                <a:lnTo>
                  <a:pt x="45719" y="874014"/>
                </a:lnTo>
                <a:lnTo>
                  <a:pt x="43434" y="877824"/>
                </a:lnTo>
                <a:lnTo>
                  <a:pt x="44957" y="880872"/>
                </a:lnTo>
                <a:lnTo>
                  <a:pt x="48006" y="882396"/>
                </a:lnTo>
                <a:lnTo>
                  <a:pt x="51815" y="881634"/>
                </a:lnTo>
                <a:lnTo>
                  <a:pt x="61566" y="873269"/>
                </a:lnTo>
                <a:close/>
              </a:path>
              <a:path w="1072514" h="919479">
                <a:moveTo>
                  <a:pt x="83057" y="898398"/>
                </a:moveTo>
                <a:lnTo>
                  <a:pt x="61566" y="873269"/>
                </a:lnTo>
                <a:lnTo>
                  <a:pt x="51815" y="881634"/>
                </a:lnTo>
                <a:lnTo>
                  <a:pt x="48006" y="882396"/>
                </a:lnTo>
                <a:lnTo>
                  <a:pt x="44957" y="880872"/>
                </a:lnTo>
                <a:lnTo>
                  <a:pt x="43434" y="877824"/>
                </a:lnTo>
                <a:lnTo>
                  <a:pt x="43434" y="908213"/>
                </a:lnTo>
                <a:lnTo>
                  <a:pt x="83057" y="898398"/>
                </a:lnTo>
                <a:close/>
              </a:path>
              <a:path w="1072514" h="919479">
                <a:moveTo>
                  <a:pt x="1072134" y="5334"/>
                </a:moveTo>
                <a:lnTo>
                  <a:pt x="1070610" y="1524"/>
                </a:lnTo>
                <a:lnTo>
                  <a:pt x="1067561" y="0"/>
                </a:lnTo>
                <a:lnTo>
                  <a:pt x="1063752" y="1524"/>
                </a:lnTo>
                <a:lnTo>
                  <a:pt x="55231" y="865862"/>
                </a:lnTo>
                <a:lnTo>
                  <a:pt x="61566" y="873269"/>
                </a:lnTo>
                <a:lnTo>
                  <a:pt x="1069848" y="8382"/>
                </a:lnTo>
                <a:lnTo>
                  <a:pt x="1072134" y="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043313" y="4217670"/>
            <a:ext cx="391795" cy="919480"/>
          </a:xfrm>
          <a:custGeom>
            <a:avLst/>
            <a:gdLst/>
            <a:ahLst/>
            <a:cxnLst/>
            <a:rect l="l" t="t" r="r" b="b"/>
            <a:pathLst>
              <a:path w="391795" h="919479">
                <a:moveTo>
                  <a:pt x="360895" y="847100"/>
                </a:moveTo>
                <a:lnTo>
                  <a:pt x="9143" y="3048"/>
                </a:ln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52389" y="850613"/>
                </a:lnTo>
                <a:lnTo>
                  <a:pt x="360895" y="847100"/>
                </a:lnTo>
                <a:close/>
              </a:path>
              <a:path w="391795" h="919479">
                <a:moveTo>
                  <a:pt x="365760" y="901754"/>
                </a:moveTo>
                <a:lnTo>
                  <a:pt x="365760" y="862584"/>
                </a:lnTo>
                <a:lnTo>
                  <a:pt x="363474" y="864870"/>
                </a:lnTo>
                <a:lnTo>
                  <a:pt x="359664" y="864870"/>
                </a:lnTo>
                <a:lnTo>
                  <a:pt x="357378" y="862584"/>
                </a:lnTo>
                <a:lnTo>
                  <a:pt x="352389" y="850613"/>
                </a:lnTo>
                <a:lnTo>
                  <a:pt x="321564" y="863346"/>
                </a:lnTo>
                <a:lnTo>
                  <a:pt x="365760" y="901754"/>
                </a:lnTo>
                <a:close/>
              </a:path>
              <a:path w="391795" h="919479">
                <a:moveTo>
                  <a:pt x="365760" y="862584"/>
                </a:moveTo>
                <a:lnTo>
                  <a:pt x="365760" y="858774"/>
                </a:lnTo>
                <a:lnTo>
                  <a:pt x="360895" y="847100"/>
                </a:lnTo>
                <a:lnTo>
                  <a:pt x="352389" y="850613"/>
                </a:lnTo>
                <a:lnTo>
                  <a:pt x="357378" y="862584"/>
                </a:lnTo>
                <a:lnTo>
                  <a:pt x="359664" y="864870"/>
                </a:lnTo>
                <a:lnTo>
                  <a:pt x="363474" y="864870"/>
                </a:lnTo>
                <a:lnTo>
                  <a:pt x="365760" y="862584"/>
                </a:lnTo>
                <a:close/>
              </a:path>
              <a:path w="391795" h="919479">
                <a:moveTo>
                  <a:pt x="391668" y="834390"/>
                </a:moveTo>
                <a:lnTo>
                  <a:pt x="360895" y="847100"/>
                </a:lnTo>
                <a:lnTo>
                  <a:pt x="365760" y="858774"/>
                </a:lnTo>
                <a:lnTo>
                  <a:pt x="365760" y="901754"/>
                </a:lnTo>
                <a:lnTo>
                  <a:pt x="385572" y="918972"/>
                </a:lnTo>
                <a:lnTo>
                  <a:pt x="391668" y="834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500513" y="4217670"/>
            <a:ext cx="1681480" cy="919480"/>
          </a:xfrm>
          <a:custGeom>
            <a:avLst/>
            <a:gdLst/>
            <a:ahLst/>
            <a:cxnLst/>
            <a:rect l="l" t="t" r="r" b="b"/>
            <a:pathLst>
              <a:path w="1681479" h="919479">
                <a:moveTo>
                  <a:pt x="1616536" y="878631"/>
                </a:moveTo>
                <a:lnTo>
                  <a:pt x="6858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286" y="9144"/>
                </a:lnTo>
                <a:lnTo>
                  <a:pt x="1611998" y="887031"/>
                </a:lnTo>
                <a:lnTo>
                  <a:pt x="1616536" y="878631"/>
                </a:lnTo>
                <a:close/>
              </a:path>
              <a:path w="1681479" h="919479">
                <a:moveTo>
                  <a:pt x="1629918" y="917132"/>
                </a:moveTo>
                <a:lnTo>
                  <a:pt x="1629918" y="890777"/>
                </a:lnTo>
                <a:lnTo>
                  <a:pt x="1626870" y="893063"/>
                </a:lnTo>
                <a:lnTo>
                  <a:pt x="1623060" y="893063"/>
                </a:lnTo>
                <a:lnTo>
                  <a:pt x="1611998" y="887031"/>
                </a:lnTo>
                <a:lnTo>
                  <a:pt x="1596390" y="915923"/>
                </a:lnTo>
                <a:lnTo>
                  <a:pt x="1629918" y="917132"/>
                </a:lnTo>
                <a:close/>
              </a:path>
              <a:path w="1681479" h="919479">
                <a:moveTo>
                  <a:pt x="1629918" y="890777"/>
                </a:moveTo>
                <a:lnTo>
                  <a:pt x="1629918" y="887729"/>
                </a:lnTo>
                <a:lnTo>
                  <a:pt x="1627632" y="884681"/>
                </a:lnTo>
                <a:lnTo>
                  <a:pt x="1616536" y="878631"/>
                </a:lnTo>
                <a:lnTo>
                  <a:pt x="1611998" y="887031"/>
                </a:lnTo>
                <a:lnTo>
                  <a:pt x="1623060" y="893063"/>
                </a:lnTo>
                <a:lnTo>
                  <a:pt x="1626870" y="893063"/>
                </a:lnTo>
                <a:lnTo>
                  <a:pt x="1629918" y="890777"/>
                </a:lnTo>
                <a:close/>
              </a:path>
              <a:path w="1681479" h="919479">
                <a:moveTo>
                  <a:pt x="1680972" y="918971"/>
                </a:moveTo>
                <a:lnTo>
                  <a:pt x="1632204" y="849629"/>
                </a:lnTo>
                <a:lnTo>
                  <a:pt x="1616536" y="878631"/>
                </a:lnTo>
                <a:lnTo>
                  <a:pt x="1627632" y="884681"/>
                </a:lnTo>
                <a:lnTo>
                  <a:pt x="1629918" y="887729"/>
                </a:lnTo>
                <a:lnTo>
                  <a:pt x="1629918" y="917132"/>
                </a:lnTo>
                <a:lnTo>
                  <a:pt x="16809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091313" y="4217670"/>
            <a:ext cx="843280" cy="919480"/>
          </a:xfrm>
          <a:custGeom>
            <a:avLst/>
            <a:gdLst/>
            <a:ahLst/>
            <a:cxnLst/>
            <a:rect l="l" t="t" r="r" b="b"/>
            <a:pathLst>
              <a:path w="843279" h="919479">
                <a:moveTo>
                  <a:pt x="795136" y="859869"/>
                </a:moveTo>
                <a:lnTo>
                  <a:pt x="8382" y="1524"/>
                </a:lnTo>
                <a:lnTo>
                  <a:pt x="5334" y="0"/>
                </a:lnTo>
                <a:lnTo>
                  <a:pt x="1524" y="1524"/>
                </a:lnTo>
                <a:lnTo>
                  <a:pt x="0" y="4572"/>
                </a:lnTo>
                <a:lnTo>
                  <a:pt x="1524" y="8382"/>
                </a:lnTo>
                <a:lnTo>
                  <a:pt x="787919" y="866404"/>
                </a:lnTo>
                <a:lnTo>
                  <a:pt x="795136" y="859869"/>
                </a:lnTo>
                <a:close/>
              </a:path>
              <a:path w="843279" h="919479">
                <a:moveTo>
                  <a:pt x="804672" y="904318"/>
                </a:moveTo>
                <a:lnTo>
                  <a:pt x="804672" y="872490"/>
                </a:lnTo>
                <a:lnTo>
                  <a:pt x="803148" y="876300"/>
                </a:lnTo>
                <a:lnTo>
                  <a:pt x="800100" y="877062"/>
                </a:lnTo>
                <a:lnTo>
                  <a:pt x="796290" y="875538"/>
                </a:lnTo>
                <a:lnTo>
                  <a:pt x="787919" y="866404"/>
                </a:lnTo>
                <a:lnTo>
                  <a:pt x="763524" y="888492"/>
                </a:lnTo>
                <a:lnTo>
                  <a:pt x="804672" y="904318"/>
                </a:lnTo>
                <a:close/>
              </a:path>
              <a:path w="843279" h="919479">
                <a:moveTo>
                  <a:pt x="804672" y="872490"/>
                </a:moveTo>
                <a:lnTo>
                  <a:pt x="803910" y="869442"/>
                </a:lnTo>
                <a:lnTo>
                  <a:pt x="795136" y="859869"/>
                </a:lnTo>
                <a:lnTo>
                  <a:pt x="787919" y="866404"/>
                </a:lnTo>
                <a:lnTo>
                  <a:pt x="796290" y="875538"/>
                </a:lnTo>
                <a:lnTo>
                  <a:pt x="800100" y="877062"/>
                </a:lnTo>
                <a:lnTo>
                  <a:pt x="803148" y="876300"/>
                </a:lnTo>
                <a:lnTo>
                  <a:pt x="804672" y="872490"/>
                </a:lnTo>
                <a:close/>
              </a:path>
              <a:path w="843279" h="919479">
                <a:moveTo>
                  <a:pt x="842772" y="918972"/>
                </a:moveTo>
                <a:lnTo>
                  <a:pt x="819912" y="837438"/>
                </a:lnTo>
                <a:lnTo>
                  <a:pt x="795136" y="859869"/>
                </a:lnTo>
                <a:lnTo>
                  <a:pt x="803910" y="869442"/>
                </a:lnTo>
                <a:lnTo>
                  <a:pt x="804672" y="872490"/>
                </a:lnTo>
                <a:lnTo>
                  <a:pt x="804672" y="904318"/>
                </a:lnTo>
                <a:lnTo>
                  <a:pt x="842772" y="918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472313" y="4217670"/>
            <a:ext cx="2443480" cy="854710"/>
          </a:xfrm>
          <a:custGeom>
            <a:avLst/>
            <a:gdLst/>
            <a:ahLst/>
            <a:cxnLst/>
            <a:rect l="l" t="t" r="r" b="b"/>
            <a:pathLst>
              <a:path w="2443479" h="854710">
                <a:moveTo>
                  <a:pt x="2373012" y="813485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369827" y="822842"/>
                </a:lnTo>
                <a:lnTo>
                  <a:pt x="2373012" y="813485"/>
                </a:lnTo>
                <a:close/>
              </a:path>
              <a:path w="2443479" h="854710">
                <a:moveTo>
                  <a:pt x="2387346" y="850357"/>
                </a:moveTo>
                <a:lnTo>
                  <a:pt x="2387346" y="823721"/>
                </a:lnTo>
                <a:lnTo>
                  <a:pt x="2385060" y="826769"/>
                </a:lnTo>
                <a:lnTo>
                  <a:pt x="2381250" y="826769"/>
                </a:lnTo>
                <a:lnTo>
                  <a:pt x="2369827" y="822842"/>
                </a:lnTo>
                <a:lnTo>
                  <a:pt x="2359152" y="854201"/>
                </a:lnTo>
                <a:lnTo>
                  <a:pt x="2387346" y="850357"/>
                </a:lnTo>
                <a:close/>
              </a:path>
              <a:path w="2443479" h="854710">
                <a:moveTo>
                  <a:pt x="2387346" y="823721"/>
                </a:moveTo>
                <a:lnTo>
                  <a:pt x="2387346" y="820673"/>
                </a:lnTo>
                <a:lnTo>
                  <a:pt x="2385060" y="817625"/>
                </a:lnTo>
                <a:lnTo>
                  <a:pt x="2373012" y="813485"/>
                </a:lnTo>
                <a:lnTo>
                  <a:pt x="2369827" y="822842"/>
                </a:lnTo>
                <a:lnTo>
                  <a:pt x="2381250" y="826769"/>
                </a:lnTo>
                <a:lnTo>
                  <a:pt x="2385060" y="826769"/>
                </a:lnTo>
                <a:lnTo>
                  <a:pt x="2387346" y="823721"/>
                </a:lnTo>
                <a:close/>
              </a:path>
              <a:path w="2443479" h="854710">
                <a:moveTo>
                  <a:pt x="2442972" y="842771"/>
                </a:moveTo>
                <a:lnTo>
                  <a:pt x="2383536" y="782573"/>
                </a:lnTo>
                <a:lnTo>
                  <a:pt x="2373012" y="813485"/>
                </a:lnTo>
                <a:lnTo>
                  <a:pt x="2385060" y="817625"/>
                </a:lnTo>
                <a:lnTo>
                  <a:pt x="2387346" y="820673"/>
                </a:lnTo>
                <a:lnTo>
                  <a:pt x="2387346" y="850357"/>
                </a:lnTo>
                <a:lnTo>
                  <a:pt x="24429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081901" y="4293870"/>
            <a:ext cx="2367280" cy="853440"/>
          </a:xfrm>
          <a:custGeom>
            <a:avLst/>
            <a:gdLst/>
            <a:ahLst/>
            <a:cxnLst/>
            <a:rect l="l" t="t" r="r" b="b"/>
            <a:pathLst>
              <a:path w="2367279" h="853439">
                <a:moveTo>
                  <a:pt x="2296705" y="81331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293670" y="821700"/>
                </a:lnTo>
                <a:lnTo>
                  <a:pt x="2296705" y="813310"/>
                </a:lnTo>
                <a:close/>
              </a:path>
              <a:path w="2367279" h="853439">
                <a:moveTo>
                  <a:pt x="2311908" y="849691"/>
                </a:moveTo>
                <a:lnTo>
                  <a:pt x="2311908" y="823721"/>
                </a:lnTo>
                <a:lnTo>
                  <a:pt x="2308860" y="826007"/>
                </a:lnTo>
                <a:lnTo>
                  <a:pt x="2305812" y="826007"/>
                </a:lnTo>
                <a:lnTo>
                  <a:pt x="2293670" y="821700"/>
                </a:lnTo>
                <a:lnTo>
                  <a:pt x="2282190" y="853439"/>
                </a:lnTo>
                <a:lnTo>
                  <a:pt x="2311908" y="849691"/>
                </a:lnTo>
                <a:close/>
              </a:path>
              <a:path w="2367279" h="853439">
                <a:moveTo>
                  <a:pt x="2311908" y="823721"/>
                </a:moveTo>
                <a:lnTo>
                  <a:pt x="2311146" y="819911"/>
                </a:lnTo>
                <a:lnTo>
                  <a:pt x="2308860" y="817625"/>
                </a:lnTo>
                <a:lnTo>
                  <a:pt x="2296705" y="813310"/>
                </a:lnTo>
                <a:lnTo>
                  <a:pt x="2293670" y="821700"/>
                </a:lnTo>
                <a:lnTo>
                  <a:pt x="2305812" y="826007"/>
                </a:lnTo>
                <a:lnTo>
                  <a:pt x="2308860" y="826007"/>
                </a:lnTo>
                <a:lnTo>
                  <a:pt x="2311908" y="823721"/>
                </a:lnTo>
                <a:close/>
              </a:path>
              <a:path w="2367279" h="853439">
                <a:moveTo>
                  <a:pt x="2366772" y="842771"/>
                </a:moveTo>
                <a:lnTo>
                  <a:pt x="2308098" y="781811"/>
                </a:lnTo>
                <a:lnTo>
                  <a:pt x="2296705" y="813310"/>
                </a:lnTo>
                <a:lnTo>
                  <a:pt x="2308860" y="817625"/>
                </a:lnTo>
                <a:lnTo>
                  <a:pt x="2311146" y="819911"/>
                </a:lnTo>
                <a:lnTo>
                  <a:pt x="2311908" y="823721"/>
                </a:lnTo>
                <a:lnTo>
                  <a:pt x="2311908" y="849691"/>
                </a:lnTo>
                <a:lnTo>
                  <a:pt x="23667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615313" y="4217670"/>
            <a:ext cx="2214880" cy="852169"/>
          </a:xfrm>
          <a:custGeom>
            <a:avLst/>
            <a:gdLst/>
            <a:ahLst/>
            <a:cxnLst/>
            <a:rect l="l" t="t" r="r" b="b"/>
            <a:pathLst>
              <a:path w="2214879" h="852170">
                <a:moveTo>
                  <a:pt x="2145246" y="811557"/>
                </a:move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047" y="9144"/>
                </a:lnTo>
                <a:lnTo>
                  <a:pt x="2141705" y="820803"/>
                </a:lnTo>
                <a:lnTo>
                  <a:pt x="2145246" y="811557"/>
                </a:lnTo>
                <a:close/>
              </a:path>
              <a:path w="2214879" h="852170">
                <a:moveTo>
                  <a:pt x="2159507" y="848703"/>
                </a:moveTo>
                <a:lnTo>
                  <a:pt x="2159507" y="822197"/>
                </a:lnTo>
                <a:lnTo>
                  <a:pt x="2157221" y="824483"/>
                </a:lnTo>
                <a:lnTo>
                  <a:pt x="2153411" y="825245"/>
                </a:lnTo>
                <a:lnTo>
                  <a:pt x="2141705" y="820803"/>
                </a:lnTo>
                <a:lnTo>
                  <a:pt x="2129789" y="851915"/>
                </a:lnTo>
                <a:lnTo>
                  <a:pt x="2159507" y="848703"/>
                </a:lnTo>
                <a:close/>
              </a:path>
              <a:path w="2214879" h="852170">
                <a:moveTo>
                  <a:pt x="2159507" y="822197"/>
                </a:moveTo>
                <a:lnTo>
                  <a:pt x="2159507" y="818387"/>
                </a:lnTo>
                <a:lnTo>
                  <a:pt x="2157221" y="816101"/>
                </a:lnTo>
                <a:lnTo>
                  <a:pt x="2145246" y="811557"/>
                </a:lnTo>
                <a:lnTo>
                  <a:pt x="2141705" y="820803"/>
                </a:lnTo>
                <a:lnTo>
                  <a:pt x="2153411" y="825245"/>
                </a:lnTo>
                <a:lnTo>
                  <a:pt x="2157221" y="824483"/>
                </a:lnTo>
                <a:lnTo>
                  <a:pt x="2159507" y="822197"/>
                </a:lnTo>
                <a:close/>
              </a:path>
              <a:path w="2214879" h="852170">
                <a:moveTo>
                  <a:pt x="2214371" y="842771"/>
                </a:moveTo>
                <a:lnTo>
                  <a:pt x="2157221" y="780287"/>
                </a:lnTo>
                <a:lnTo>
                  <a:pt x="2145246" y="811557"/>
                </a:lnTo>
                <a:lnTo>
                  <a:pt x="2157221" y="816101"/>
                </a:lnTo>
                <a:lnTo>
                  <a:pt x="2159507" y="818387"/>
                </a:lnTo>
                <a:lnTo>
                  <a:pt x="2159507" y="848703"/>
                </a:lnTo>
                <a:lnTo>
                  <a:pt x="2214371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1195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79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79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8721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79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79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700901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1600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1334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576463" y="5665470"/>
            <a:ext cx="180975" cy="843280"/>
          </a:xfrm>
          <a:custGeom>
            <a:avLst/>
            <a:gdLst/>
            <a:ahLst/>
            <a:cxnLst/>
            <a:rect l="l" t="t" r="r" b="b"/>
            <a:pathLst>
              <a:path w="180975" h="843279">
                <a:moveTo>
                  <a:pt x="32711" y="767246"/>
                </a:moveTo>
                <a:lnTo>
                  <a:pt x="0" y="761237"/>
                </a:lnTo>
                <a:lnTo>
                  <a:pt x="23622" y="842771"/>
                </a:lnTo>
                <a:lnTo>
                  <a:pt x="30480" y="833662"/>
                </a:lnTo>
                <a:lnTo>
                  <a:pt x="30480" y="779525"/>
                </a:lnTo>
                <a:lnTo>
                  <a:pt x="32711" y="767246"/>
                </a:lnTo>
                <a:close/>
              </a:path>
              <a:path w="180975" h="843279">
                <a:moveTo>
                  <a:pt x="41828" y="768920"/>
                </a:moveTo>
                <a:lnTo>
                  <a:pt x="32711" y="767246"/>
                </a:lnTo>
                <a:lnTo>
                  <a:pt x="30480" y="779525"/>
                </a:lnTo>
                <a:lnTo>
                  <a:pt x="31242" y="783335"/>
                </a:lnTo>
                <a:lnTo>
                  <a:pt x="34290" y="784859"/>
                </a:lnTo>
                <a:lnTo>
                  <a:pt x="38100" y="784097"/>
                </a:lnTo>
                <a:lnTo>
                  <a:pt x="39624" y="781049"/>
                </a:lnTo>
                <a:lnTo>
                  <a:pt x="41828" y="768920"/>
                </a:lnTo>
                <a:close/>
              </a:path>
              <a:path w="180975" h="843279">
                <a:moveTo>
                  <a:pt x="74676" y="774953"/>
                </a:moveTo>
                <a:lnTo>
                  <a:pt x="41828" y="768920"/>
                </a:lnTo>
                <a:lnTo>
                  <a:pt x="39624" y="781049"/>
                </a:lnTo>
                <a:lnTo>
                  <a:pt x="38100" y="784097"/>
                </a:lnTo>
                <a:lnTo>
                  <a:pt x="34290" y="784859"/>
                </a:lnTo>
                <a:lnTo>
                  <a:pt x="31242" y="783335"/>
                </a:lnTo>
                <a:lnTo>
                  <a:pt x="30480" y="779525"/>
                </a:lnTo>
                <a:lnTo>
                  <a:pt x="30480" y="833662"/>
                </a:lnTo>
                <a:lnTo>
                  <a:pt x="74676" y="774953"/>
                </a:lnTo>
                <a:close/>
              </a:path>
              <a:path w="180975" h="843279">
                <a:moveTo>
                  <a:pt x="180594" y="5333"/>
                </a:moveTo>
                <a:lnTo>
                  <a:pt x="179831" y="2285"/>
                </a:lnTo>
                <a:lnTo>
                  <a:pt x="176783" y="0"/>
                </a:lnTo>
                <a:lnTo>
                  <a:pt x="173736" y="761"/>
                </a:lnTo>
                <a:lnTo>
                  <a:pt x="171449" y="3809"/>
                </a:lnTo>
                <a:lnTo>
                  <a:pt x="32711" y="767246"/>
                </a:lnTo>
                <a:lnTo>
                  <a:pt x="41828" y="768920"/>
                </a:lnTo>
                <a:lnTo>
                  <a:pt x="18059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052713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78832" y="766510"/>
                </a:moveTo>
                <a:lnTo>
                  <a:pt x="9906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69681" y="767333"/>
                </a:lnTo>
                <a:lnTo>
                  <a:pt x="78832" y="766510"/>
                </a:lnTo>
                <a:close/>
              </a:path>
              <a:path w="112394" h="843279">
                <a:moveTo>
                  <a:pt x="80010" y="841545"/>
                </a:moveTo>
                <a:lnTo>
                  <a:pt x="80010" y="779526"/>
                </a:lnTo>
                <a:lnTo>
                  <a:pt x="79248" y="782574"/>
                </a:lnTo>
                <a:lnTo>
                  <a:pt x="75438" y="784860"/>
                </a:lnTo>
                <a:lnTo>
                  <a:pt x="72390" y="783336"/>
                </a:lnTo>
                <a:lnTo>
                  <a:pt x="70866" y="780288"/>
                </a:lnTo>
                <a:lnTo>
                  <a:pt x="69681" y="767333"/>
                </a:lnTo>
                <a:lnTo>
                  <a:pt x="35814" y="770382"/>
                </a:lnTo>
                <a:lnTo>
                  <a:pt x="80010" y="841545"/>
                </a:lnTo>
                <a:close/>
              </a:path>
              <a:path w="112394" h="843279">
                <a:moveTo>
                  <a:pt x="80010" y="779526"/>
                </a:moveTo>
                <a:lnTo>
                  <a:pt x="78832" y="766510"/>
                </a:lnTo>
                <a:lnTo>
                  <a:pt x="69681" y="767333"/>
                </a:lnTo>
                <a:lnTo>
                  <a:pt x="70866" y="780288"/>
                </a:lnTo>
                <a:lnTo>
                  <a:pt x="72390" y="783336"/>
                </a:lnTo>
                <a:lnTo>
                  <a:pt x="75438" y="784860"/>
                </a:lnTo>
                <a:lnTo>
                  <a:pt x="79248" y="782574"/>
                </a:lnTo>
                <a:lnTo>
                  <a:pt x="80010" y="779526"/>
                </a:lnTo>
                <a:close/>
              </a:path>
              <a:path w="112394" h="843279">
                <a:moveTo>
                  <a:pt x="112014" y="763524"/>
                </a:moveTo>
                <a:lnTo>
                  <a:pt x="78832" y="766510"/>
                </a:lnTo>
                <a:lnTo>
                  <a:pt x="80010" y="779526"/>
                </a:lnTo>
                <a:lnTo>
                  <a:pt x="80010" y="841545"/>
                </a:lnTo>
                <a:lnTo>
                  <a:pt x="80772" y="842772"/>
                </a:lnTo>
                <a:lnTo>
                  <a:pt x="112014" y="763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433713" y="5665470"/>
            <a:ext cx="250190" cy="843280"/>
          </a:xfrm>
          <a:custGeom>
            <a:avLst/>
            <a:gdLst/>
            <a:ahLst/>
            <a:cxnLst/>
            <a:rect l="l" t="t" r="r" b="b"/>
            <a:pathLst>
              <a:path w="250189" h="843279">
                <a:moveTo>
                  <a:pt x="217745" y="768432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8459" y="770947"/>
                </a:lnTo>
                <a:lnTo>
                  <a:pt x="217745" y="768432"/>
                </a:lnTo>
                <a:close/>
              </a:path>
              <a:path w="250189" h="843279">
                <a:moveTo>
                  <a:pt x="220980" y="829097"/>
                </a:moveTo>
                <a:lnTo>
                  <a:pt x="220980" y="784098"/>
                </a:lnTo>
                <a:lnTo>
                  <a:pt x="217932" y="786384"/>
                </a:lnTo>
                <a:lnTo>
                  <a:pt x="214122" y="785622"/>
                </a:lnTo>
                <a:lnTo>
                  <a:pt x="211836" y="783336"/>
                </a:lnTo>
                <a:lnTo>
                  <a:pt x="208459" y="770947"/>
                </a:lnTo>
                <a:lnTo>
                  <a:pt x="176784" y="779526"/>
                </a:lnTo>
                <a:lnTo>
                  <a:pt x="220980" y="829097"/>
                </a:lnTo>
                <a:close/>
              </a:path>
              <a:path w="250189" h="843279">
                <a:moveTo>
                  <a:pt x="220980" y="784098"/>
                </a:moveTo>
                <a:lnTo>
                  <a:pt x="220980" y="780288"/>
                </a:lnTo>
                <a:lnTo>
                  <a:pt x="217745" y="768432"/>
                </a:lnTo>
                <a:lnTo>
                  <a:pt x="208459" y="770947"/>
                </a:lnTo>
                <a:lnTo>
                  <a:pt x="211836" y="783336"/>
                </a:lnTo>
                <a:lnTo>
                  <a:pt x="214122" y="785622"/>
                </a:lnTo>
                <a:lnTo>
                  <a:pt x="217932" y="786384"/>
                </a:lnTo>
                <a:lnTo>
                  <a:pt x="220980" y="784098"/>
                </a:lnTo>
                <a:close/>
              </a:path>
              <a:path w="250189" h="843279">
                <a:moveTo>
                  <a:pt x="249936" y="759714"/>
                </a:moveTo>
                <a:lnTo>
                  <a:pt x="217745" y="768432"/>
                </a:lnTo>
                <a:lnTo>
                  <a:pt x="220980" y="780288"/>
                </a:lnTo>
                <a:lnTo>
                  <a:pt x="220980" y="829097"/>
                </a:lnTo>
                <a:lnTo>
                  <a:pt x="233172" y="842772"/>
                </a:lnTo>
                <a:lnTo>
                  <a:pt x="249936" y="759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474605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5" h="843279">
                <a:moveTo>
                  <a:pt x="33178" y="766540"/>
                </a:moveTo>
                <a:lnTo>
                  <a:pt x="0" y="763523"/>
                </a:lnTo>
                <a:lnTo>
                  <a:pt x="30479" y="842771"/>
                </a:lnTo>
                <a:lnTo>
                  <a:pt x="32003" y="840318"/>
                </a:lnTo>
                <a:lnTo>
                  <a:pt x="32003" y="779525"/>
                </a:lnTo>
                <a:lnTo>
                  <a:pt x="33178" y="766540"/>
                </a:lnTo>
                <a:close/>
              </a:path>
              <a:path w="112395" h="843279">
                <a:moveTo>
                  <a:pt x="42329" y="767372"/>
                </a:moveTo>
                <a:lnTo>
                  <a:pt x="33178" y="766540"/>
                </a:lnTo>
                <a:lnTo>
                  <a:pt x="32003" y="779525"/>
                </a:lnTo>
                <a:lnTo>
                  <a:pt x="32765" y="782573"/>
                </a:lnTo>
                <a:lnTo>
                  <a:pt x="35813" y="784859"/>
                </a:lnTo>
                <a:lnTo>
                  <a:pt x="39623" y="783335"/>
                </a:lnTo>
                <a:lnTo>
                  <a:pt x="41147" y="780287"/>
                </a:lnTo>
                <a:lnTo>
                  <a:pt x="42329" y="767372"/>
                </a:lnTo>
                <a:close/>
              </a:path>
              <a:path w="112395" h="843279">
                <a:moveTo>
                  <a:pt x="75437" y="770381"/>
                </a:moveTo>
                <a:lnTo>
                  <a:pt x="42329" y="767372"/>
                </a:lnTo>
                <a:lnTo>
                  <a:pt x="41147" y="780287"/>
                </a:lnTo>
                <a:lnTo>
                  <a:pt x="39623" y="783335"/>
                </a:lnTo>
                <a:lnTo>
                  <a:pt x="35813" y="784859"/>
                </a:lnTo>
                <a:lnTo>
                  <a:pt x="32765" y="782573"/>
                </a:lnTo>
                <a:lnTo>
                  <a:pt x="32003" y="779525"/>
                </a:lnTo>
                <a:lnTo>
                  <a:pt x="32003" y="840318"/>
                </a:lnTo>
                <a:lnTo>
                  <a:pt x="75437" y="770381"/>
                </a:lnTo>
                <a:close/>
              </a:path>
              <a:path w="112395" h="843279">
                <a:moveTo>
                  <a:pt x="112013" y="5333"/>
                </a:moveTo>
                <a:lnTo>
                  <a:pt x="110489" y="1523"/>
                </a:lnTo>
                <a:lnTo>
                  <a:pt x="107441" y="0"/>
                </a:lnTo>
                <a:lnTo>
                  <a:pt x="103631" y="1523"/>
                </a:lnTo>
                <a:lnTo>
                  <a:pt x="102107" y="4571"/>
                </a:lnTo>
                <a:lnTo>
                  <a:pt x="33178" y="766540"/>
                </a:lnTo>
                <a:lnTo>
                  <a:pt x="42329" y="767372"/>
                </a:lnTo>
                <a:lnTo>
                  <a:pt x="112013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847985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186313" y="5665470"/>
            <a:ext cx="181610" cy="843280"/>
          </a:xfrm>
          <a:custGeom>
            <a:avLst/>
            <a:gdLst/>
            <a:ahLst/>
            <a:cxnLst/>
            <a:rect l="l" t="t" r="r" b="b"/>
            <a:pathLst>
              <a:path w="181610" h="843279">
                <a:moveTo>
                  <a:pt x="148622" y="767189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5334"/>
                </a:lnTo>
                <a:lnTo>
                  <a:pt x="138776" y="768979"/>
                </a:lnTo>
                <a:lnTo>
                  <a:pt x="148622" y="767189"/>
                </a:lnTo>
                <a:close/>
              </a:path>
              <a:path w="181610" h="843279">
                <a:moveTo>
                  <a:pt x="150876" y="834674"/>
                </a:moveTo>
                <a:lnTo>
                  <a:pt x="150876" y="779526"/>
                </a:lnTo>
                <a:lnTo>
                  <a:pt x="150114" y="783336"/>
                </a:lnTo>
                <a:lnTo>
                  <a:pt x="147066" y="784860"/>
                </a:lnTo>
                <a:lnTo>
                  <a:pt x="143256" y="784098"/>
                </a:lnTo>
                <a:lnTo>
                  <a:pt x="140970" y="781050"/>
                </a:lnTo>
                <a:lnTo>
                  <a:pt x="138776" y="768979"/>
                </a:lnTo>
                <a:lnTo>
                  <a:pt x="105918" y="774954"/>
                </a:lnTo>
                <a:lnTo>
                  <a:pt x="150876" y="834674"/>
                </a:lnTo>
                <a:close/>
              </a:path>
              <a:path w="181610" h="843279">
                <a:moveTo>
                  <a:pt x="150876" y="779526"/>
                </a:moveTo>
                <a:lnTo>
                  <a:pt x="148622" y="767189"/>
                </a:lnTo>
                <a:lnTo>
                  <a:pt x="138776" y="768979"/>
                </a:lnTo>
                <a:lnTo>
                  <a:pt x="140970" y="781050"/>
                </a:lnTo>
                <a:lnTo>
                  <a:pt x="143256" y="784098"/>
                </a:lnTo>
                <a:lnTo>
                  <a:pt x="147066" y="784860"/>
                </a:lnTo>
                <a:lnTo>
                  <a:pt x="150114" y="783336"/>
                </a:lnTo>
                <a:lnTo>
                  <a:pt x="150876" y="779526"/>
                </a:lnTo>
                <a:close/>
              </a:path>
              <a:path w="181610" h="843279">
                <a:moveTo>
                  <a:pt x="181356" y="761238"/>
                </a:moveTo>
                <a:lnTo>
                  <a:pt x="148622" y="767189"/>
                </a:lnTo>
                <a:lnTo>
                  <a:pt x="150876" y="779526"/>
                </a:lnTo>
                <a:lnTo>
                  <a:pt x="150876" y="834674"/>
                </a:lnTo>
                <a:lnTo>
                  <a:pt x="156972" y="842772"/>
                </a:lnTo>
                <a:lnTo>
                  <a:pt x="181356" y="761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567313" y="5665470"/>
            <a:ext cx="319405" cy="843280"/>
          </a:xfrm>
          <a:custGeom>
            <a:avLst/>
            <a:gdLst/>
            <a:ahLst/>
            <a:cxnLst/>
            <a:rect l="l" t="t" r="r" b="b"/>
            <a:pathLst>
              <a:path w="319404" h="843279">
                <a:moveTo>
                  <a:pt x="288112" y="769462"/>
                </a:moveTo>
                <a:lnTo>
                  <a:pt x="9144" y="3048"/>
                </a:ln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096"/>
                </a:lnTo>
                <a:lnTo>
                  <a:pt x="279052" y="772739"/>
                </a:lnTo>
                <a:lnTo>
                  <a:pt x="288112" y="769462"/>
                </a:lnTo>
                <a:close/>
              </a:path>
              <a:path w="319404" h="843279">
                <a:moveTo>
                  <a:pt x="292608" y="826835"/>
                </a:moveTo>
                <a:lnTo>
                  <a:pt x="292608" y="781812"/>
                </a:lnTo>
                <a:lnTo>
                  <a:pt x="291846" y="785622"/>
                </a:lnTo>
                <a:lnTo>
                  <a:pt x="289560" y="787908"/>
                </a:lnTo>
                <a:lnTo>
                  <a:pt x="285750" y="787908"/>
                </a:lnTo>
                <a:lnTo>
                  <a:pt x="283464" y="784860"/>
                </a:lnTo>
                <a:lnTo>
                  <a:pt x="279052" y="772739"/>
                </a:lnTo>
                <a:lnTo>
                  <a:pt x="247650" y="784098"/>
                </a:lnTo>
                <a:lnTo>
                  <a:pt x="292608" y="826835"/>
                </a:lnTo>
                <a:close/>
              </a:path>
              <a:path w="319404" h="843279">
                <a:moveTo>
                  <a:pt x="292608" y="781812"/>
                </a:moveTo>
                <a:lnTo>
                  <a:pt x="288112" y="769462"/>
                </a:lnTo>
                <a:lnTo>
                  <a:pt x="279052" y="772739"/>
                </a:lnTo>
                <a:lnTo>
                  <a:pt x="283464" y="784860"/>
                </a:lnTo>
                <a:lnTo>
                  <a:pt x="285750" y="787908"/>
                </a:lnTo>
                <a:lnTo>
                  <a:pt x="289560" y="787908"/>
                </a:lnTo>
                <a:lnTo>
                  <a:pt x="291846" y="785622"/>
                </a:lnTo>
                <a:lnTo>
                  <a:pt x="292608" y="781812"/>
                </a:lnTo>
                <a:close/>
              </a:path>
              <a:path w="319404" h="843279">
                <a:moveTo>
                  <a:pt x="319278" y="758190"/>
                </a:moveTo>
                <a:lnTo>
                  <a:pt x="288112" y="769462"/>
                </a:lnTo>
                <a:lnTo>
                  <a:pt x="292608" y="781812"/>
                </a:lnTo>
                <a:lnTo>
                  <a:pt x="292608" y="826835"/>
                </a:lnTo>
                <a:lnTo>
                  <a:pt x="309372" y="842772"/>
                </a:lnTo>
                <a:lnTo>
                  <a:pt x="319278" y="7581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295785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557913" y="5589270"/>
            <a:ext cx="252729" cy="919480"/>
          </a:xfrm>
          <a:custGeom>
            <a:avLst/>
            <a:gdLst/>
            <a:ahLst/>
            <a:cxnLst/>
            <a:rect l="l" t="t" r="r" b="b"/>
            <a:pathLst>
              <a:path w="252729" h="919479">
                <a:moveTo>
                  <a:pt x="219388" y="844037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10239" y="846301"/>
                </a:lnTo>
                <a:lnTo>
                  <a:pt x="219388" y="844037"/>
                </a:lnTo>
                <a:close/>
              </a:path>
              <a:path w="252729" h="919479">
                <a:moveTo>
                  <a:pt x="222504" y="906377"/>
                </a:moveTo>
                <a:lnTo>
                  <a:pt x="222504" y="856488"/>
                </a:lnTo>
                <a:lnTo>
                  <a:pt x="221742" y="860298"/>
                </a:lnTo>
                <a:lnTo>
                  <a:pt x="219456" y="862584"/>
                </a:lnTo>
                <a:lnTo>
                  <a:pt x="215646" y="861822"/>
                </a:lnTo>
                <a:lnTo>
                  <a:pt x="213360" y="858774"/>
                </a:lnTo>
                <a:lnTo>
                  <a:pt x="210239" y="846301"/>
                </a:lnTo>
                <a:lnTo>
                  <a:pt x="178308" y="854202"/>
                </a:lnTo>
                <a:lnTo>
                  <a:pt x="222504" y="906377"/>
                </a:lnTo>
                <a:close/>
              </a:path>
              <a:path w="252729" h="919479">
                <a:moveTo>
                  <a:pt x="222504" y="856488"/>
                </a:moveTo>
                <a:lnTo>
                  <a:pt x="219388" y="844037"/>
                </a:lnTo>
                <a:lnTo>
                  <a:pt x="210239" y="846301"/>
                </a:lnTo>
                <a:lnTo>
                  <a:pt x="213360" y="858774"/>
                </a:lnTo>
                <a:lnTo>
                  <a:pt x="215646" y="861822"/>
                </a:lnTo>
                <a:lnTo>
                  <a:pt x="219456" y="862584"/>
                </a:lnTo>
                <a:lnTo>
                  <a:pt x="221742" y="860298"/>
                </a:lnTo>
                <a:lnTo>
                  <a:pt x="222504" y="856488"/>
                </a:lnTo>
                <a:close/>
              </a:path>
              <a:path w="252729" h="919479">
                <a:moveTo>
                  <a:pt x="252222" y="835914"/>
                </a:moveTo>
                <a:lnTo>
                  <a:pt x="219388" y="844037"/>
                </a:lnTo>
                <a:lnTo>
                  <a:pt x="222504" y="856488"/>
                </a:lnTo>
                <a:lnTo>
                  <a:pt x="222504" y="906377"/>
                </a:lnTo>
                <a:lnTo>
                  <a:pt x="233172" y="918972"/>
                </a:lnTo>
                <a:lnTo>
                  <a:pt x="252222" y="835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248285" y="5665470"/>
            <a:ext cx="843915" cy="843280"/>
          </a:xfrm>
          <a:custGeom>
            <a:avLst/>
            <a:gdLst/>
            <a:ahLst/>
            <a:cxnLst/>
            <a:rect l="l" t="t" r="r" b="b"/>
            <a:pathLst>
              <a:path w="843915" h="843279">
                <a:moveTo>
                  <a:pt x="50886" y="785789"/>
                </a:moveTo>
                <a:lnTo>
                  <a:pt x="27432" y="762000"/>
                </a:lnTo>
                <a:lnTo>
                  <a:pt x="0" y="842772"/>
                </a:lnTo>
                <a:lnTo>
                  <a:pt x="40386" y="829437"/>
                </a:lnTo>
                <a:lnTo>
                  <a:pt x="40386" y="797814"/>
                </a:lnTo>
                <a:lnTo>
                  <a:pt x="41910" y="794766"/>
                </a:lnTo>
                <a:lnTo>
                  <a:pt x="50886" y="785789"/>
                </a:lnTo>
                <a:close/>
              </a:path>
              <a:path w="843915" h="843279">
                <a:moveTo>
                  <a:pt x="57695" y="792696"/>
                </a:moveTo>
                <a:lnTo>
                  <a:pt x="50886" y="785789"/>
                </a:lnTo>
                <a:lnTo>
                  <a:pt x="41910" y="794766"/>
                </a:lnTo>
                <a:lnTo>
                  <a:pt x="40386" y="797814"/>
                </a:lnTo>
                <a:lnTo>
                  <a:pt x="41910" y="801624"/>
                </a:lnTo>
                <a:lnTo>
                  <a:pt x="44958" y="803148"/>
                </a:lnTo>
                <a:lnTo>
                  <a:pt x="48768" y="801624"/>
                </a:lnTo>
                <a:lnTo>
                  <a:pt x="57695" y="792696"/>
                </a:lnTo>
                <a:close/>
              </a:path>
              <a:path w="843915" h="843279">
                <a:moveTo>
                  <a:pt x="80772" y="816102"/>
                </a:moveTo>
                <a:lnTo>
                  <a:pt x="57695" y="792696"/>
                </a:lnTo>
                <a:lnTo>
                  <a:pt x="48768" y="801624"/>
                </a:lnTo>
                <a:lnTo>
                  <a:pt x="44958" y="803148"/>
                </a:lnTo>
                <a:lnTo>
                  <a:pt x="41910" y="801624"/>
                </a:lnTo>
                <a:lnTo>
                  <a:pt x="40386" y="797814"/>
                </a:lnTo>
                <a:lnTo>
                  <a:pt x="40386" y="829437"/>
                </a:lnTo>
                <a:lnTo>
                  <a:pt x="80772" y="816102"/>
                </a:lnTo>
                <a:close/>
              </a:path>
              <a:path w="843915" h="843279">
                <a:moveTo>
                  <a:pt x="843534" y="4572"/>
                </a:moveTo>
                <a:lnTo>
                  <a:pt x="842010" y="1524"/>
                </a:lnTo>
                <a:lnTo>
                  <a:pt x="838200" y="0"/>
                </a:lnTo>
                <a:lnTo>
                  <a:pt x="835152" y="1524"/>
                </a:lnTo>
                <a:lnTo>
                  <a:pt x="50886" y="785789"/>
                </a:lnTo>
                <a:lnTo>
                  <a:pt x="57695" y="792696"/>
                </a:lnTo>
                <a:lnTo>
                  <a:pt x="842010" y="8382"/>
                </a:lnTo>
                <a:lnTo>
                  <a:pt x="843534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781686" y="5665470"/>
            <a:ext cx="615315" cy="843280"/>
          </a:xfrm>
          <a:custGeom>
            <a:avLst/>
            <a:gdLst/>
            <a:ahLst/>
            <a:cxnLst/>
            <a:rect l="l" t="t" r="r" b="b"/>
            <a:pathLst>
              <a:path w="615315" h="843279">
                <a:moveTo>
                  <a:pt x="41062" y="778316"/>
                </a:moveTo>
                <a:lnTo>
                  <a:pt x="14477" y="758952"/>
                </a:lnTo>
                <a:lnTo>
                  <a:pt x="0" y="842772"/>
                </a:lnTo>
                <a:lnTo>
                  <a:pt x="32765" y="826061"/>
                </a:lnTo>
                <a:lnTo>
                  <a:pt x="32765" y="792480"/>
                </a:lnTo>
                <a:lnTo>
                  <a:pt x="33527" y="788670"/>
                </a:lnTo>
                <a:lnTo>
                  <a:pt x="41062" y="778316"/>
                </a:lnTo>
                <a:close/>
              </a:path>
              <a:path w="615315" h="843279">
                <a:moveTo>
                  <a:pt x="48937" y="784051"/>
                </a:moveTo>
                <a:lnTo>
                  <a:pt x="41062" y="778316"/>
                </a:lnTo>
                <a:lnTo>
                  <a:pt x="33527" y="788670"/>
                </a:lnTo>
                <a:lnTo>
                  <a:pt x="32765" y="792480"/>
                </a:lnTo>
                <a:lnTo>
                  <a:pt x="35051" y="795528"/>
                </a:lnTo>
                <a:lnTo>
                  <a:pt x="38099" y="796290"/>
                </a:lnTo>
                <a:lnTo>
                  <a:pt x="41147" y="794766"/>
                </a:lnTo>
                <a:lnTo>
                  <a:pt x="48937" y="784051"/>
                </a:lnTo>
                <a:close/>
              </a:path>
              <a:path w="615315" h="843279">
                <a:moveTo>
                  <a:pt x="76199" y="803910"/>
                </a:moveTo>
                <a:lnTo>
                  <a:pt x="48937" y="784051"/>
                </a:lnTo>
                <a:lnTo>
                  <a:pt x="41147" y="794766"/>
                </a:lnTo>
                <a:lnTo>
                  <a:pt x="38099" y="796290"/>
                </a:lnTo>
                <a:lnTo>
                  <a:pt x="35051" y="795528"/>
                </a:lnTo>
                <a:lnTo>
                  <a:pt x="32765" y="792480"/>
                </a:lnTo>
                <a:lnTo>
                  <a:pt x="32765" y="826061"/>
                </a:lnTo>
                <a:lnTo>
                  <a:pt x="76199" y="803910"/>
                </a:lnTo>
                <a:close/>
              </a:path>
              <a:path w="615315" h="843279">
                <a:moveTo>
                  <a:pt x="614933" y="3810"/>
                </a:moveTo>
                <a:lnTo>
                  <a:pt x="612647" y="762"/>
                </a:lnTo>
                <a:lnTo>
                  <a:pt x="608837" y="0"/>
                </a:lnTo>
                <a:lnTo>
                  <a:pt x="605789" y="2286"/>
                </a:lnTo>
                <a:lnTo>
                  <a:pt x="41062" y="778316"/>
                </a:lnTo>
                <a:lnTo>
                  <a:pt x="48937" y="784051"/>
                </a:lnTo>
                <a:lnTo>
                  <a:pt x="613409" y="7620"/>
                </a:lnTo>
                <a:lnTo>
                  <a:pt x="614933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315086" y="5665470"/>
            <a:ext cx="462280" cy="843280"/>
          </a:xfrm>
          <a:custGeom>
            <a:avLst/>
            <a:gdLst/>
            <a:ahLst/>
            <a:cxnLst/>
            <a:rect l="l" t="t" r="r" b="b"/>
            <a:pathLst>
              <a:path w="462279" h="843279">
                <a:moveTo>
                  <a:pt x="32604" y="773976"/>
                </a:moveTo>
                <a:lnTo>
                  <a:pt x="3048" y="758190"/>
                </a:lnTo>
                <a:lnTo>
                  <a:pt x="0" y="842772"/>
                </a:lnTo>
                <a:lnTo>
                  <a:pt x="25908" y="824749"/>
                </a:lnTo>
                <a:lnTo>
                  <a:pt x="25908" y="788670"/>
                </a:lnTo>
                <a:lnTo>
                  <a:pt x="26670" y="784860"/>
                </a:lnTo>
                <a:lnTo>
                  <a:pt x="32604" y="773976"/>
                </a:lnTo>
                <a:close/>
              </a:path>
              <a:path w="462279" h="843279">
                <a:moveTo>
                  <a:pt x="41027" y="778474"/>
                </a:moveTo>
                <a:lnTo>
                  <a:pt x="32604" y="773976"/>
                </a:lnTo>
                <a:lnTo>
                  <a:pt x="26670" y="784860"/>
                </a:lnTo>
                <a:lnTo>
                  <a:pt x="25908" y="788670"/>
                </a:lnTo>
                <a:lnTo>
                  <a:pt x="28194" y="791718"/>
                </a:lnTo>
                <a:lnTo>
                  <a:pt x="32004" y="791718"/>
                </a:lnTo>
                <a:lnTo>
                  <a:pt x="35052" y="789432"/>
                </a:lnTo>
                <a:lnTo>
                  <a:pt x="41027" y="778474"/>
                </a:lnTo>
                <a:close/>
              </a:path>
              <a:path w="462279" h="843279">
                <a:moveTo>
                  <a:pt x="70104" y="794004"/>
                </a:moveTo>
                <a:lnTo>
                  <a:pt x="41027" y="778474"/>
                </a:lnTo>
                <a:lnTo>
                  <a:pt x="35052" y="789432"/>
                </a:lnTo>
                <a:lnTo>
                  <a:pt x="32004" y="791718"/>
                </a:lnTo>
                <a:lnTo>
                  <a:pt x="28194" y="791718"/>
                </a:lnTo>
                <a:lnTo>
                  <a:pt x="25908" y="788670"/>
                </a:lnTo>
                <a:lnTo>
                  <a:pt x="25908" y="824749"/>
                </a:lnTo>
                <a:lnTo>
                  <a:pt x="70104" y="794004"/>
                </a:lnTo>
                <a:close/>
              </a:path>
              <a:path w="462279" h="843279">
                <a:moveTo>
                  <a:pt x="461772" y="6858"/>
                </a:moveTo>
                <a:lnTo>
                  <a:pt x="461772" y="3810"/>
                </a:lnTo>
                <a:lnTo>
                  <a:pt x="459486" y="762"/>
                </a:lnTo>
                <a:lnTo>
                  <a:pt x="456438" y="0"/>
                </a:lnTo>
                <a:lnTo>
                  <a:pt x="453390" y="2286"/>
                </a:lnTo>
                <a:lnTo>
                  <a:pt x="32604" y="773976"/>
                </a:lnTo>
                <a:lnTo>
                  <a:pt x="41027" y="778474"/>
                </a:lnTo>
                <a:lnTo>
                  <a:pt x="461772" y="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453501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100"/>
                </a:moveTo>
                <a:lnTo>
                  <a:pt x="249174" y="35052"/>
                </a:lnTo>
                <a:lnTo>
                  <a:pt x="2461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246126" y="43434"/>
                </a:lnTo>
                <a:lnTo>
                  <a:pt x="249174" y="41910"/>
                </a:lnTo>
                <a:lnTo>
                  <a:pt x="250698" y="38100"/>
                </a:lnTo>
                <a:close/>
              </a:path>
              <a:path w="309879" h="76200">
                <a:moveTo>
                  <a:pt x="309372" y="38100"/>
                </a:moveTo>
                <a:lnTo>
                  <a:pt x="233172" y="0"/>
                </a:lnTo>
                <a:lnTo>
                  <a:pt x="233172" y="33528"/>
                </a:lnTo>
                <a:lnTo>
                  <a:pt x="246126" y="33528"/>
                </a:lnTo>
                <a:lnTo>
                  <a:pt x="249174" y="35052"/>
                </a:lnTo>
                <a:lnTo>
                  <a:pt x="250698" y="38100"/>
                </a:lnTo>
                <a:lnTo>
                  <a:pt x="250698" y="67437"/>
                </a:lnTo>
                <a:lnTo>
                  <a:pt x="309372" y="38100"/>
                </a:lnTo>
                <a:close/>
              </a:path>
              <a:path w="309879" h="76200">
                <a:moveTo>
                  <a:pt x="250698" y="67437"/>
                </a:moveTo>
                <a:lnTo>
                  <a:pt x="250698" y="38100"/>
                </a:lnTo>
                <a:lnTo>
                  <a:pt x="249174" y="41910"/>
                </a:lnTo>
                <a:lnTo>
                  <a:pt x="246126" y="43434"/>
                </a:lnTo>
                <a:lnTo>
                  <a:pt x="233172" y="43434"/>
                </a:lnTo>
                <a:lnTo>
                  <a:pt x="233172" y="76200"/>
                </a:lnTo>
                <a:lnTo>
                  <a:pt x="2506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3886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30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343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48766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3338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5791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248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781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73150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2814713" y="5665470"/>
            <a:ext cx="247650" cy="767080"/>
          </a:xfrm>
          <a:custGeom>
            <a:avLst/>
            <a:gdLst/>
            <a:ahLst/>
            <a:cxnLst/>
            <a:rect l="l" t="t" r="r" b="b"/>
            <a:pathLst>
              <a:path w="247650" h="767079">
                <a:moveTo>
                  <a:pt x="215748" y="692490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6743" y="695239"/>
                </a:lnTo>
                <a:lnTo>
                  <a:pt x="215748" y="692490"/>
                </a:lnTo>
                <a:close/>
              </a:path>
              <a:path w="247650" h="767079">
                <a:moveTo>
                  <a:pt x="219456" y="751953"/>
                </a:moveTo>
                <a:lnTo>
                  <a:pt x="219456" y="708660"/>
                </a:lnTo>
                <a:lnTo>
                  <a:pt x="216408" y="710184"/>
                </a:lnTo>
                <a:lnTo>
                  <a:pt x="212598" y="710184"/>
                </a:lnTo>
                <a:lnTo>
                  <a:pt x="210312" y="707136"/>
                </a:lnTo>
                <a:lnTo>
                  <a:pt x="206743" y="695239"/>
                </a:lnTo>
                <a:lnTo>
                  <a:pt x="175260" y="704850"/>
                </a:lnTo>
                <a:lnTo>
                  <a:pt x="219456" y="751953"/>
                </a:lnTo>
                <a:close/>
              </a:path>
              <a:path w="247650" h="767079">
                <a:moveTo>
                  <a:pt x="219456" y="708660"/>
                </a:moveTo>
                <a:lnTo>
                  <a:pt x="219456" y="704850"/>
                </a:lnTo>
                <a:lnTo>
                  <a:pt x="215748" y="692490"/>
                </a:lnTo>
                <a:lnTo>
                  <a:pt x="206743" y="695239"/>
                </a:lnTo>
                <a:lnTo>
                  <a:pt x="210312" y="707136"/>
                </a:lnTo>
                <a:lnTo>
                  <a:pt x="212598" y="710184"/>
                </a:lnTo>
                <a:lnTo>
                  <a:pt x="216408" y="710184"/>
                </a:lnTo>
                <a:lnTo>
                  <a:pt x="219456" y="708660"/>
                </a:lnTo>
                <a:close/>
              </a:path>
              <a:path w="247650" h="767079">
                <a:moveTo>
                  <a:pt x="247650" y="682752"/>
                </a:moveTo>
                <a:lnTo>
                  <a:pt x="215748" y="692490"/>
                </a:lnTo>
                <a:lnTo>
                  <a:pt x="219456" y="704850"/>
                </a:lnTo>
                <a:lnTo>
                  <a:pt x="219456" y="751953"/>
                </a:lnTo>
                <a:lnTo>
                  <a:pt x="233172" y="766572"/>
                </a:lnTo>
                <a:lnTo>
                  <a:pt x="247650" y="682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74839" y="4719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74839" y="474497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041539" y="47202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041539" y="474573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308239" y="4721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3082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574939" y="4722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574939" y="4747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841639" y="472287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841639" y="47484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108339" y="4724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108339" y="47491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375039" y="4724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375039" y="474992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641739" y="4725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641739" y="475068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908439" y="4726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908439" y="475145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175139" y="4727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175139" y="475259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441839" y="4727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441839" y="475335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708539" y="4728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3708539" y="475411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975239" y="4729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975239" y="47552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241939" y="4730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241939" y="47560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508639" y="473125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508639" y="47567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775339" y="473202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775339" y="47575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42039" y="47331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42039" y="47583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308739" y="47339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308739" y="47590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575439" y="47346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575439" y="47598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842139" y="473544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842139" y="47605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6108839" y="473621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6108839" y="476173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6375539" y="473697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375539" y="4762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642239" y="473773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642239" y="476326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6908939" y="4738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908939" y="47644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7175639" y="4739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7175639" y="47651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7442339" y="47404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7442339" y="47659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7709039" y="47411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709039" y="47666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975739" y="474230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975739" y="47674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242439" y="47430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8242439" y="47682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509139" y="47438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509139" y="47689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775839" y="47445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775839" y="47697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9042539" y="47453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042539" y="477088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9309239" y="47461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309239" y="477164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95759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9575939" y="477240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9842639" y="47476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9842639" y="477354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774839" y="6199251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774839" y="6224433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881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027061" y="62000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027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293761" y="62007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293761" y="62263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560461" y="62015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560461" y="62270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827161" y="62022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827161" y="622782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093861" y="62030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093861" y="62289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2360561" y="62042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2360561" y="62297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2627261" y="62049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627261" y="62304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2893961" y="62057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893961" y="62312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160661" y="6206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3160661" y="62320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427361" y="62076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3427361" y="62327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3694061" y="62083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694061" y="62335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960761" y="62091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3960761" y="62343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4227461" y="62099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4227461" y="6235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4494161" y="62106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494161" y="623620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760861" y="62114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760861" y="62369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027561" y="621258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027561" y="62381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294261" y="621334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294261" y="62388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560961" y="62141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560961" y="62396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827661" y="6214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827661" y="62403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6094361" y="62160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6094361" y="62411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6361061" y="62167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6361061" y="6241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6627761" y="62175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6627761" y="62426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6894461" y="621830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6894461" y="6243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7161161" y="62190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7161161" y="6244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7427861" y="62198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7427861" y="6245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7694561" y="62205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7694561" y="6246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7961261" y="622172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7961261" y="62472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227961" y="622249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227961" y="6248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8494661" y="62232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494661" y="6248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761361" y="62243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761361" y="6249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9028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9028061" y="6250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9294761" y="622592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9294761" y="6251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9561461" y="62266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9561461" y="6251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9828161" y="6227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9828161" y="625259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 txBox="1"/>
          <p:nvPr/>
        </p:nvSpPr>
        <p:spPr>
          <a:xfrm>
            <a:off x="1040264" y="1404863"/>
            <a:ext cx="4072254" cy="1025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5" marR="5080" indent="-13970">
              <a:lnSpc>
                <a:spcPct val="139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键值为19的记录插入后 </a:t>
            </a:r>
            <a:endParaRPr lang="en-US" sz="2400" b="1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6035" marR="5080" indent="-13970">
              <a:lnSpc>
                <a:spcPct val="139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问题：再插入键值为25的记录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8710555" y="4355871"/>
            <a:ext cx="105791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>
              <a:lnSpc>
                <a:spcPct val="16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8840878" y="6324103"/>
            <a:ext cx="7867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主文件 的记录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5938913" y="1229867"/>
            <a:ext cx="3369310" cy="1407160"/>
          </a:xfrm>
          <a:custGeom>
            <a:avLst/>
            <a:gdLst/>
            <a:ahLst/>
            <a:cxnLst/>
            <a:rect l="l" t="t" r="r" b="b"/>
            <a:pathLst>
              <a:path w="3369309" h="1407160">
                <a:moveTo>
                  <a:pt x="3368802" y="1171955"/>
                </a:moveTo>
                <a:lnTo>
                  <a:pt x="3368802" y="234695"/>
                </a:lnTo>
                <a:lnTo>
                  <a:pt x="3368023" y="215457"/>
                </a:lnTo>
                <a:lnTo>
                  <a:pt x="3356829" y="160544"/>
                </a:lnTo>
                <a:lnTo>
                  <a:pt x="3333620" y="111103"/>
                </a:lnTo>
                <a:lnTo>
                  <a:pt x="3300031" y="68770"/>
                </a:lnTo>
                <a:lnTo>
                  <a:pt x="3257698" y="35181"/>
                </a:lnTo>
                <a:lnTo>
                  <a:pt x="3208257" y="11972"/>
                </a:lnTo>
                <a:lnTo>
                  <a:pt x="3153344" y="778"/>
                </a:lnTo>
                <a:lnTo>
                  <a:pt x="3134106" y="0"/>
                </a:lnTo>
                <a:lnTo>
                  <a:pt x="234696" y="0"/>
                </a:lnTo>
                <a:lnTo>
                  <a:pt x="196646" y="3073"/>
                </a:lnTo>
                <a:lnTo>
                  <a:pt x="143375" y="18454"/>
                </a:lnTo>
                <a:lnTo>
                  <a:pt x="96121" y="45305"/>
                </a:lnTo>
                <a:lnTo>
                  <a:pt x="56521" y="81990"/>
                </a:lnTo>
                <a:lnTo>
                  <a:pt x="26211" y="126874"/>
                </a:lnTo>
                <a:lnTo>
                  <a:pt x="6825" y="178321"/>
                </a:lnTo>
                <a:lnTo>
                  <a:pt x="0" y="234696"/>
                </a:lnTo>
                <a:lnTo>
                  <a:pt x="0" y="1171956"/>
                </a:lnTo>
                <a:lnTo>
                  <a:pt x="3073" y="1210005"/>
                </a:lnTo>
                <a:lnTo>
                  <a:pt x="18454" y="1263276"/>
                </a:lnTo>
                <a:lnTo>
                  <a:pt x="45305" y="1310530"/>
                </a:lnTo>
                <a:lnTo>
                  <a:pt x="81990" y="1350130"/>
                </a:lnTo>
                <a:lnTo>
                  <a:pt x="126874" y="1380440"/>
                </a:lnTo>
                <a:lnTo>
                  <a:pt x="178321" y="1399826"/>
                </a:lnTo>
                <a:lnTo>
                  <a:pt x="234696" y="1406652"/>
                </a:lnTo>
                <a:lnTo>
                  <a:pt x="3134106" y="1406652"/>
                </a:lnTo>
                <a:lnTo>
                  <a:pt x="3172155" y="1403578"/>
                </a:lnTo>
                <a:lnTo>
                  <a:pt x="3225426" y="1388197"/>
                </a:lnTo>
                <a:lnTo>
                  <a:pt x="3272680" y="1361346"/>
                </a:lnTo>
                <a:lnTo>
                  <a:pt x="3312280" y="1324661"/>
                </a:lnTo>
                <a:lnTo>
                  <a:pt x="3342590" y="1279777"/>
                </a:lnTo>
                <a:lnTo>
                  <a:pt x="3361976" y="1228330"/>
                </a:lnTo>
                <a:lnTo>
                  <a:pt x="3368802" y="117195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6070739" y="1319022"/>
            <a:ext cx="3122930" cy="1228725"/>
          </a:xfrm>
          <a:custGeom>
            <a:avLst/>
            <a:gdLst/>
            <a:ahLst/>
            <a:cxnLst/>
            <a:rect l="l" t="t" r="r" b="b"/>
            <a:pathLst>
              <a:path w="3122929" h="1228725">
                <a:moveTo>
                  <a:pt x="3122676" y="1024127"/>
                </a:moveTo>
                <a:lnTo>
                  <a:pt x="3122676" y="204977"/>
                </a:lnTo>
                <a:lnTo>
                  <a:pt x="3121998" y="188121"/>
                </a:lnTo>
                <a:lnTo>
                  <a:pt x="3112257" y="140061"/>
                </a:lnTo>
                <a:lnTo>
                  <a:pt x="3092044" y="96857"/>
                </a:lnTo>
                <a:lnTo>
                  <a:pt x="3062763" y="59912"/>
                </a:lnTo>
                <a:lnTo>
                  <a:pt x="3025818" y="30631"/>
                </a:lnTo>
                <a:lnTo>
                  <a:pt x="2982614" y="10418"/>
                </a:lnTo>
                <a:lnTo>
                  <a:pt x="2934554" y="677"/>
                </a:lnTo>
                <a:lnTo>
                  <a:pt x="2917697" y="0"/>
                </a:lnTo>
                <a:lnTo>
                  <a:pt x="204977" y="0"/>
                </a:lnTo>
                <a:lnTo>
                  <a:pt x="155611" y="5938"/>
                </a:lnTo>
                <a:lnTo>
                  <a:pt x="110632" y="22816"/>
                </a:lnTo>
                <a:lnTo>
                  <a:pt x="71445" y="49231"/>
                </a:lnTo>
                <a:lnTo>
                  <a:pt x="39453" y="83777"/>
                </a:lnTo>
                <a:lnTo>
                  <a:pt x="16061" y="125051"/>
                </a:lnTo>
                <a:lnTo>
                  <a:pt x="2673" y="171648"/>
                </a:lnTo>
                <a:lnTo>
                  <a:pt x="0" y="204978"/>
                </a:lnTo>
                <a:lnTo>
                  <a:pt x="0" y="1024128"/>
                </a:lnTo>
                <a:lnTo>
                  <a:pt x="5938" y="1073200"/>
                </a:lnTo>
                <a:lnTo>
                  <a:pt x="22816" y="1117972"/>
                </a:lnTo>
                <a:lnTo>
                  <a:pt x="49231" y="1157025"/>
                </a:lnTo>
                <a:lnTo>
                  <a:pt x="83777" y="1188939"/>
                </a:lnTo>
                <a:lnTo>
                  <a:pt x="125051" y="1212294"/>
                </a:lnTo>
                <a:lnTo>
                  <a:pt x="171648" y="1225670"/>
                </a:lnTo>
                <a:lnTo>
                  <a:pt x="204977" y="1228344"/>
                </a:lnTo>
                <a:lnTo>
                  <a:pt x="2917697" y="1228343"/>
                </a:lnTo>
                <a:lnTo>
                  <a:pt x="2967064" y="1222408"/>
                </a:lnTo>
                <a:lnTo>
                  <a:pt x="3012043" y="1205548"/>
                </a:lnTo>
                <a:lnTo>
                  <a:pt x="3051230" y="1179182"/>
                </a:lnTo>
                <a:lnTo>
                  <a:pt x="3083222" y="1144731"/>
                </a:lnTo>
                <a:lnTo>
                  <a:pt x="3106614" y="1103614"/>
                </a:lnTo>
                <a:lnTo>
                  <a:pt x="3120002" y="1057250"/>
                </a:lnTo>
                <a:lnTo>
                  <a:pt x="3122676" y="1024127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6070739" y="1319022"/>
            <a:ext cx="3122930" cy="1228725"/>
          </a:xfrm>
          <a:custGeom>
            <a:avLst/>
            <a:gdLst/>
            <a:ahLst/>
            <a:cxnLst/>
            <a:rect l="l" t="t" r="r" b="b"/>
            <a:pathLst>
              <a:path w="3122929" h="1228725">
                <a:moveTo>
                  <a:pt x="204977" y="0"/>
                </a:moveTo>
                <a:lnTo>
                  <a:pt x="155611" y="5938"/>
                </a:lnTo>
                <a:lnTo>
                  <a:pt x="110632" y="22816"/>
                </a:lnTo>
                <a:lnTo>
                  <a:pt x="71445" y="49231"/>
                </a:lnTo>
                <a:lnTo>
                  <a:pt x="39453" y="83777"/>
                </a:lnTo>
                <a:lnTo>
                  <a:pt x="16061" y="125051"/>
                </a:lnTo>
                <a:lnTo>
                  <a:pt x="2673" y="171648"/>
                </a:lnTo>
                <a:lnTo>
                  <a:pt x="0" y="204978"/>
                </a:lnTo>
                <a:lnTo>
                  <a:pt x="0" y="1024128"/>
                </a:lnTo>
                <a:lnTo>
                  <a:pt x="5938" y="1073200"/>
                </a:lnTo>
                <a:lnTo>
                  <a:pt x="22816" y="1117972"/>
                </a:lnTo>
                <a:lnTo>
                  <a:pt x="49231" y="1157025"/>
                </a:lnTo>
                <a:lnTo>
                  <a:pt x="83777" y="1188939"/>
                </a:lnTo>
                <a:lnTo>
                  <a:pt x="125051" y="1212294"/>
                </a:lnTo>
                <a:lnTo>
                  <a:pt x="171648" y="1225670"/>
                </a:lnTo>
                <a:lnTo>
                  <a:pt x="204977" y="1228344"/>
                </a:lnTo>
                <a:lnTo>
                  <a:pt x="2917697" y="1228343"/>
                </a:lnTo>
                <a:lnTo>
                  <a:pt x="2967064" y="1222408"/>
                </a:lnTo>
                <a:lnTo>
                  <a:pt x="3012043" y="1205548"/>
                </a:lnTo>
                <a:lnTo>
                  <a:pt x="3051230" y="1179182"/>
                </a:lnTo>
                <a:lnTo>
                  <a:pt x="3083222" y="1144731"/>
                </a:lnTo>
                <a:lnTo>
                  <a:pt x="3106614" y="1103614"/>
                </a:lnTo>
                <a:lnTo>
                  <a:pt x="3120002" y="1057250"/>
                </a:lnTo>
                <a:lnTo>
                  <a:pt x="3122676" y="1024127"/>
                </a:lnTo>
                <a:lnTo>
                  <a:pt x="3122676" y="204977"/>
                </a:lnTo>
                <a:lnTo>
                  <a:pt x="3116737" y="155611"/>
                </a:lnTo>
                <a:lnTo>
                  <a:pt x="3099859" y="110632"/>
                </a:lnTo>
                <a:lnTo>
                  <a:pt x="3073444" y="71445"/>
                </a:lnTo>
                <a:lnTo>
                  <a:pt x="3038898" y="39453"/>
                </a:lnTo>
                <a:lnTo>
                  <a:pt x="2997624" y="16061"/>
                </a:lnTo>
                <a:lnTo>
                  <a:pt x="2951027" y="2673"/>
                </a:lnTo>
                <a:lnTo>
                  <a:pt x="2917697" y="0"/>
                </a:lnTo>
                <a:lnTo>
                  <a:pt x="204977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 txBox="1"/>
          <p:nvPr/>
        </p:nvSpPr>
        <p:spPr>
          <a:xfrm>
            <a:off x="6088513" y="1423628"/>
            <a:ext cx="2960370" cy="108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先定位待插入键值的叶子结点： 从根结点开始向下；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检查叶子结点是否已满？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如已满，则需分裂该结点为两个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3402215" y="5124450"/>
            <a:ext cx="1654810" cy="723900"/>
          </a:xfrm>
          <a:custGeom>
            <a:avLst/>
            <a:gdLst/>
            <a:ahLst/>
            <a:cxnLst/>
            <a:rect l="l" t="t" r="r" b="b"/>
            <a:pathLst>
              <a:path w="1654810" h="723900">
                <a:moveTo>
                  <a:pt x="0" y="0"/>
                </a:moveTo>
                <a:lnTo>
                  <a:pt x="0" y="723900"/>
                </a:lnTo>
                <a:lnTo>
                  <a:pt x="1654302" y="723900"/>
                </a:lnTo>
                <a:lnTo>
                  <a:pt x="1654302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分裂与合并过程再示例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复杂插入</a:t>
            </a:r>
            <a:endParaRPr sz="2000">
              <a:latin typeface="华文中宋"/>
              <a:cs typeface="华文中宋"/>
            </a:endParaRPr>
          </a:p>
        </p:txBody>
      </p:sp>
      <p:graphicFrame>
        <p:nvGraphicFramePr>
          <p:cNvPr id="122" name="object 122"/>
          <p:cNvGraphicFramePr>
            <a:graphicFrameLocks noGrp="1"/>
          </p:cNvGraphicFramePr>
          <p:nvPr/>
        </p:nvGraphicFramePr>
        <p:xfrm>
          <a:off x="2585923" y="6503479"/>
          <a:ext cx="1210054" cy="3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05"/>
                <a:gridCol w="428244"/>
                <a:gridCol w="390905"/>
              </a:tblGrid>
              <a:tr h="3147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18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47624">
                      <a:solidFill>
                        <a:srgbClr val="CC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19</a:t>
                      </a:r>
                      <a:endParaRPr sz="14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47624">
                      <a:solidFill>
                        <a:srgbClr val="CC0000"/>
                      </a:solidFill>
                      <a:prstDash val="solid"/>
                    </a:lnL>
                    <a:lnR w="47625">
                      <a:solidFill>
                        <a:srgbClr val="CC0000"/>
                      </a:solidFill>
                      <a:prstDash val="solid"/>
                    </a:lnR>
                    <a:lnT w="9525">
                      <a:solidFill>
                        <a:srgbClr val="CC0000"/>
                      </a:solidFill>
                      <a:prstDash val="solid"/>
                    </a:lnT>
                    <a:lnB w="9525">
                      <a:solidFill>
                        <a:srgbClr val="CC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20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47625">
                      <a:solidFill>
                        <a:srgbClr val="CC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  <p:bldP spid="276" grpId="0" animBg="1"/>
      <p:bldP spid="277" grpId="0" animBg="1"/>
      <p:bldP spid="278" grpId="0"/>
      <p:bldP spid="27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1267" y="2841105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80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285" y="27744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3285" y="31173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3285" y="34602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432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68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4939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88115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2817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19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72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36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89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672470" y="3755513"/>
            <a:ext cx="127317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1970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20	</a:t>
            </a:r>
            <a:r>
              <a:rPr sz="16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16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60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14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4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4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4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480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56139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5931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0401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131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084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548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501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050412" y="3755506"/>
            <a:ext cx="13735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3400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100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0	1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43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43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43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43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77086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8512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88303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3300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421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374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838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791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169812" y="5199007"/>
            <a:ext cx="13950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  <a:tab pos="12033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	15	18	19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666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666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666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666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666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477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766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576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907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625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0717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4436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2998604" y="5198005"/>
            <a:ext cx="6330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227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20	</a:t>
            </a:r>
            <a:r>
              <a:rPr sz="14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25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895485" y="5136641"/>
            <a:ext cx="1570990" cy="0"/>
          </a:xfrm>
          <a:custGeom>
            <a:avLst/>
            <a:gdLst/>
            <a:ahLst/>
            <a:cxnLst/>
            <a:rect l="l" t="t" r="r" b="b"/>
            <a:pathLst>
              <a:path w="1570989">
                <a:moveTo>
                  <a:pt x="0" y="0"/>
                </a:moveTo>
                <a:lnTo>
                  <a:pt x="1570482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895485" y="5479541"/>
            <a:ext cx="1570990" cy="0"/>
          </a:xfrm>
          <a:custGeom>
            <a:avLst/>
            <a:gdLst/>
            <a:ahLst/>
            <a:cxnLst/>
            <a:rect l="l" t="t" r="r" b="b"/>
            <a:pathLst>
              <a:path w="1570989">
                <a:moveTo>
                  <a:pt x="0" y="0"/>
                </a:moveTo>
                <a:lnTo>
                  <a:pt x="157048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895485" y="5822441"/>
            <a:ext cx="1570990" cy="0"/>
          </a:xfrm>
          <a:custGeom>
            <a:avLst/>
            <a:gdLst/>
            <a:ahLst/>
            <a:cxnLst/>
            <a:rect l="l" t="t" r="r" b="b"/>
            <a:pathLst>
              <a:path w="1570989">
                <a:moveTo>
                  <a:pt x="0" y="0"/>
                </a:moveTo>
                <a:lnTo>
                  <a:pt x="1570482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895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465967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73520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3054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10096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1195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4913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91808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283087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62752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	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1720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1720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1720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172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772286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531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5820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3630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3961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7679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1771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5490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80278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	85	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924672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924672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924672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246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5248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7057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346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1156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1487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5205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9297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3016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514485" y="3303270"/>
            <a:ext cx="1986280" cy="409575"/>
          </a:xfrm>
          <a:custGeom>
            <a:avLst/>
            <a:gdLst/>
            <a:ahLst/>
            <a:cxnLst/>
            <a:rect l="l" t="t" r="r" b="b"/>
            <a:pathLst>
              <a:path w="1986279" h="409575">
                <a:moveTo>
                  <a:pt x="74088" y="366430"/>
                </a:moveTo>
                <a:lnTo>
                  <a:pt x="67818" y="333756"/>
                </a:lnTo>
                <a:lnTo>
                  <a:pt x="0" y="385572"/>
                </a:lnTo>
                <a:lnTo>
                  <a:pt x="57912" y="402194"/>
                </a:lnTo>
                <a:lnTo>
                  <a:pt x="57912" y="374904"/>
                </a:lnTo>
                <a:lnTo>
                  <a:pt x="58674" y="371094"/>
                </a:lnTo>
                <a:lnTo>
                  <a:pt x="61722" y="368808"/>
                </a:lnTo>
                <a:lnTo>
                  <a:pt x="74088" y="366430"/>
                </a:lnTo>
                <a:close/>
              </a:path>
              <a:path w="1986279" h="409575">
                <a:moveTo>
                  <a:pt x="75975" y="376263"/>
                </a:moveTo>
                <a:lnTo>
                  <a:pt x="74088" y="366430"/>
                </a:lnTo>
                <a:lnTo>
                  <a:pt x="61722" y="368808"/>
                </a:lnTo>
                <a:lnTo>
                  <a:pt x="58674" y="371094"/>
                </a:lnTo>
                <a:lnTo>
                  <a:pt x="57912" y="374904"/>
                </a:lnTo>
                <a:lnTo>
                  <a:pt x="60198" y="377952"/>
                </a:lnTo>
                <a:lnTo>
                  <a:pt x="63246" y="378714"/>
                </a:lnTo>
                <a:lnTo>
                  <a:pt x="75975" y="376263"/>
                </a:lnTo>
                <a:close/>
              </a:path>
              <a:path w="1986279" h="409575">
                <a:moveTo>
                  <a:pt x="82296" y="409194"/>
                </a:moveTo>
                <a:lnTo>
                  <a:pt x="75975" y="376263"/>
                </a:lnTo>
                <a:lnTo>
                  <a:pt x="63246" y="378714"/>
                </a:lnTo>
                <a:lnTo>
                  <a:pt x="60198" y="377952"/>
                </a:lnTo>
                <a:lnTo>
                  <a:pt x="57912" y="374904"/>
                </a:lnTo>
                <a:lnTo>
                  <a:pt x="57912" y="402194"/>
                </a:lnTo>
                <a:lnTo>
                  <a:pt x="82296" y="409194"/>
                </a:lnTo>
                <a:close/>
              </a:path>
              <a:path w="1986279" h="409575">
                <a:moveTo>
                  <a:pt x="1985772" y="7620"/>
                </a:moveTo>
                <a:lnTo>
                  <a:pt x="1985772" y="3810"/>
                </a:lnTo>
                <a:lnTo>
                  <a:pt x="1984248" y="762"/>
                </a:lnTo>
                <a:lnTo>
                  <a:pt x="1980438" y="0"/>
                </a:lnTo>
                <a:lnTo>
                  <a:pt x="74088" y="366430"/>
                </a:lnTo>
                <a:lnTo>
                  <a:pt x="75975" y="376263"/>
                </a:lnTo>
                <a:lnTo>
                  <a:pt x="1982724" y="9144"/>
                </a:lnTo>
                <a:lnTo>
                  <a:pt x="1985772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872113" y="3303270"/>
            <a:ext cx="1071880" cy="396240"/>
          </a:xfrm>
          <a:custGeom>
            <a:avLst/>
            <a:gdLst/>
            <a:ahLst/>
            <a:cxnLst/>
            <a:rect l="l" t="t" r="r" b="b"/>
            <a:pathLst>
              <a:path w="1071879" h="396239">
                <a:moveTo>
                  <a:pt x="1001556" y="355414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998279" y="364476"/>
                </a:lnTo>
                <a:lnTo>
                  <a:pt x="1001556" y="355414"/>
                </a:lnTo>
                <a:close/>
              </a:path>
              <a:path w="1071879" h="396239">
                <a:moveTo>
                  <a:pt x="1016508" y="392491"/>
                </a:moveTo>
                <a:lnTo>
                  <a:pt x="1016508" y="365759"/>
                </a:lnTo>
                <a:lnTo>
                  <a:pt x="1013460" y="368807"/>
                </a:lnTo>
                <a:lnTo>
                  <a:pt x="1010412" y="368807"/>
                </a:lnTo>
                <a:lnTo>
                  <a:pt x="998279" y="364476"/>
                </a:lnTo>
                <a:lnTo>
                  <a:pt x="986790" y="396239"/>
                </a:lnTo>
                <a:lnTo>
                  <a:pt x="1016508" y="392491"/>
                </a:lnTo>
                <a:close/>
              </a:path>
              <a:path w="1071879" h="396239">
                <a:moveTo>
                  <a:pt x="1016508" y="365759"/>
                </a:moveTo>
                <a:lnTo>
                  <a:pt x="1015746" y="362711"/>
                </a:lnTo>
                <a:lnTo>
                  <a:pt x="1013460" y="359663"/>
                </a:lnTo>
                <a:lnTo>
                  <a:pt x="1001556" y="355414"/>
                </a:lnTo>
                <a:lnTo>
                  <a:pt x="998279" y="364476"/>
                </a:lnTo>
                <a:lnTo>
                  <a:pt x="1010412" y="368807"/>
                </a:lnTo>
                <a:lnTo>
                  <a:pt x="1013460" y="368807"/>
                </a:lnTo>
                <a:lnTo>
                  <a:pt x="1016508" y="365759"/>
                </a:lnTo>
                <a:close/>
              </a:path>
              <a:path w="1071879" h="396239">
                <a:moveTo>
                  <a:pt x="1071372" y="385571"/>
                </a:moveTo>
                <a:lnTo>
                  <a:pt x="1012698" y="324611"/>
                </a:lnTo>
                <a:lnTo>
                  <a:pt x="1001556" y="355414"/>
                </a:lnTo>
                <a:lnTo>
                  <a:pt x="1013460" y="359663"/>
                </a:lnTo>
                <a:lnTo>
                  <a:pt x="1015746" y="362711"/>
                </a:lnTo>
                <a:lnTo>
                  <a:pt x="1016508" y="365759"/>
                </a:lnTo>
                <a:lnTo>
                  <a:pt x="1016508" y="392491"/>
                </a:lnTo>
                <a:lnTo>
                  <a:pt x="1071372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00085" y="4217670"/>
            <a:ext cx="1072515" cy="919480"/>
          </a:xfrm>
          <a:custGeom>
            <a:avLst/>
            <a:gdLst/>
            <a:ahLst/>
            <a:cxnLst/>
            <a:rect l="l" t="t" r="r" b="b"/>
            <a:pathLst>
              <a:path w="1072514" h="919479">
                <a:moveTo>
                  <a:pt x="55231" y="865862"/>
                </a:moveTo>
                <a:lnTo>
                  <a:pt x="33528" y="840486"/>
                </a:lnTo>
                <a:lnTo>
                  <a:pt x="0" y="918972"/>
                </a:lnTo>
                <a:lnTo>
                  <a:pt x="43434" y="908213"/>
                </a:lnTo>
                <a:lnTo>
                  <a:pt x="43434" y="877824"/>
                </a:lnTo>
                <a:lnTo>
                  <a:pt x="45719" y="874014"/>
                </a:lnTo>
                <a:lnTo>
                  <a:pt x="55231" y="865862"/>
                </a:lnTo>
                <a:close/>
              </a:path>
              <a:path w="1072514" h="919479">
                <a:moveTo>
                  <a:pt x="61566" y="873269"/>
                </a:moveTo>
                <a:lnTo>
                  <a:pt x="55231" y="865862"/>
                </a:lnTo>
                <a:lnTo>
                  <a:pt x="45719" y="874014"/>
                </a:lnTo>
                <a:lnTo>
                  <a:pt x="43434" y="877824"/>
                </a:lnTo>
                <a:lnTo>
                  <a:pt x="44957" y="880872"/>
                </a:lnTo>
                <a:lnTo>
                  <a:pt x="48006" y="882396"/>
                </a:lnTo>
                <a:lnTo>
                  <a:pt x="51815" y="881634"/>
                </a:lnTo>
                <a:lnTo>
                  <a:pt x="61566" y="873269"/>
                </a:lnTo>
                <a:close/>
              </a:path>
              <a:path w="1072514" h="919479">
                <a:moveTo>
                  <a:pt x="83057" y="898398"/>
                </a:moveTo>
                <a:lnTo>
                  <a:pt x="61566" y="873269"/>
                </a:lnTo>
                <a:lnTo>
                  <a:pt x="51815" y="881634"/>
                </a:lnTo>
                <a:lnTo>
                  <a:pt x="48006" y="882396"/>
                </a:lnTo>
                <a:lnTo>
                  <a:pt x="44957" y="880872"/>
                </a:lnTo>
                <a:lnTo>
                  <a:pt x="43434" y="877824"/>
                </a:lnTo>
                <a:lnTo>
                  <a:pt x="43434" y="908213"/>
                </a:lnTo>
                <a:lnTo>
                  <a:pt x="83057" y="898398"/>
                </a:lnTo>
                <a:close/>
              </a:path>
              <a:path w="1072514" h="919479">
                <a:moveTo>
                  <a:pt x="1072134" y="5334"/>
                </a:moveTo>
                <a:lnTo>
                  <a:pt x="1070610" y="1524"/>
                </a:lnTo>
                <a:lnTo>
                  <a:pt x="1067561" y="0"/>
                </a:lnTo>
                <a:lnTo>
                  <a:pt x="1063752" y="1524"/>
                </a:lnTo>
                <a:lnTo>
                  <a:pt x="55231" y="865862"/>
                </a:lnTo>
                <a:lnTo>
                  <a:pt x="61566" y="873269"/>
                </a:lnTo>
                <a:lnTo>
                  <a:pt x="1069848" y="8382"/>
                </a:lnTo>
                <a:lnTo>
                  <a:pt x="1072134" y="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043313" y="4217670"/>
            <a:ext cx="391795" cy="919480"/>
          </a:xfrm>
          <a:custGeom>
            <a:avLst/>
            <a:gdLst/>
            <a:ahLst/>
            <a:cxnLst/>
            <a:rect l="l" t="t" r="r" b="b"/>
            <a:pathLst>
              <a:path w="391795" h="919479">
                <a:moveTo>
                  <a:pt x="360895" y="847100"/>
                </a:moveTo>
                <a:lnTo>
                  <a:pt x="9143" y="3048"/>
                </a:ln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52389" y="850613"/>
                </a:lnTo>
                <a:lnTo>
                  <a:pt x="360895" y="847100"/>
                </a:lnTo>
                <a:close/>
              </a:path>
              <a:path w="391795" h="919479">
                <a:moveTo>
                  <a:pt x="365760" y="901754"/>
                </a:moveTo>
                <a:lnTo>
                  <a:pt x="365760" y="862584"/>
                </a:lnTo>
                <a:lnTo>
                  <a:pt x="363474" y="864870"/>
                </a:lnTo>
                <a:lnTo>
                  <a:pt x="359664" y="864870"/>
                </a:lnTo>
                <a:lnTo>
                  <a:pt x="357378" y="862584"/>
                </a:lnTo>
                <a:lnTo>
                  <a:pt x="352389" y="850613"/>
                </a:lnTo>
                <a:lnTo>
                  <a:pt x="321564" y="863346"/>
                </a:lnTo>
                <a:lnTo>
                  <a:pt x="365760" y="901754"/>
                </a:lnTo>
                <a:close/>
              </a:path>
              <a:path w="391795" h="919479">
                <a:moveTo>
                  <a:pt x="365760" y="862584"/>
                </a:moveTo>
                <a:lnTo>
                  <a:pt x="365760" y="858774"/>
                </a:lnTo>
                <a:lnTo>
                  <a:pt x="360895" y="847100"/>
                </a:lnTo>
                <a:lnTo>
                  <a:pt x="352389" y="850613"/>
                </a:lnTo>
                <a:lnTo>
                  <a:pt x="357378" y="862584"/>
                </a:lnTo>
                <a:lnTo>
                  <a:pt x="359664" y="864870"/>
                </a:lnTo>
                <a:lnTo>
                  <a:pt x="363474" y="864870"/>
                </a:lnTo>
                <a:lnTo>
                  <a:pt x="365760" y="862584"/>
                </a:lnTo>
                <a:close/>
              </a:path>
              <a:path w="391795" h="919479">
                <a:moveTo>
                  <a:pt x="391668" y="834390"/>
                </a:moveTo>
                <a:lnTo>
                  <a:pt x="360895" y="847100"/>
                </a:lnTo>
                <a:lnTo>
                  <a:pt x="365760" y="858774"/>
                </a:lnTo>
                <a:lnTo>
                  <a:pt x="365760" y="901754"/>
                </a:lnTo>
                <a:lnTo>
                  <a:pt x="385572" y="918972"/>
                </a:lnTo>
                <a:lnTo>
                  <a:pt x="391668" y="834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033913" y="4217670"/>
            <a:ext cx="2138680" cy="924560"/>
          </a:xfrm>
          <a:custGeom>
            <a:avLst/>
            <a:gdLst/>
            <a:ahLst/>
            <a:cxnLst/>
            <a:rect l="l" t="t" r="r" b="b"/>
            <a:pathLst>
              <a:path w="2138679" h="924560">
                <a:moveTo>
                  <a:pt x="2070225" y="885062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858"/>
                </a:lnTo>
                <a:lnTo>
                  <a:pt x="3048" y="9144"/>
                </a:lnTo>
                <a:lnTo>
                  <a:pt x="2066633" y="893537"/>
                </a:lnTo>
                <a:lnTo>
                  <a:pt x="2070225" y="885062"/>
                </a:lnTo>
                <a:close/>
              </a:path>
              <a:path w="2138679" h="924560">
                <a:moveTo>
                  <a:pt x="2084832" y="922335"/>
                </a:moveTo>
                <a:lnTo>
                  <a:pt x="2084832" y="892301"/>
                </a:lnTo>
                <a:lnTo>
                  <a:pt x="2084070" y="896111"/>
                </a:lnTo>
                <a:lnTo>
                  <a:pt x="2081784" y="898397"/>
                </a:lnTo>
                <a:lnTo>
                  <a:pt x="2077974" y="898397"/>
                </a:lnTo>
                <a:lnTo>
                  <a:pt x="2066633" y="893537"/>
                </a:lnTo>
                <a:lnTo>
                  <a:pt x="2053590" y="924305"/>
                </a:lnTo>
                <a:lnTo>
                  <a:pt x="2084832" y="922335"/>
                </a:lnTo>
                <a:close/>
              </a:path>
              <a:path w="2138679" h="924560">
                <a:moveTo>
                  <a:pt x="2084832" y="892301"/>
                </a:moveTo>
                <a:lnTo>
                  <a:pt x="2081784" y="890015"/>
                </a:lnTo>
                <a:lnTo>
                  <a:pt x="2070225" y="885062"/>
                </a:lnTo>
                <a:lnTo>
                  <a:pt x="2066633" y="893537"/>
                </a:lnTo>
                <a:lnTo>
                  <a:pt x="2077974" y="898397"/>
                </a:lnTo>
                <a:lnTo>
                  <a:pt x="2081784" y="898397"/>
                </a:lnTo>
                <a:lnTo>
                  <a:pt x="2084070" y="896111"/>
                </a:lnTo>
                <a:lnTo>
                  <a:pt x="2084832" y="892301"/>
                </a:lnTo>
                <a:close/>
              </a:path>
              <a:path w="2138679" h="924560">
                <a:moveTo>
                  <a:pt x="2138172" y="918971"/>
                </a:moveTo>
                <a:lnTo>
                  <a:pt x="2083308" y="854201"/>
                </a:lnTo>
                <a:lnTo>
                  <a:pt x="2070225" y="885062"/>
                </a:lnTo>
                <a:lnTo>
                  <a:pt x="2081784" y="890015"/>
                </a:lnTo>
                <a:lnTo>
                  <a:pt x="2084832" y="892301"/>
                </a:lnTo>
                <a:lnTo>
                  <a:pt x="2084832" y="922335"/>
                </a:lnTo>
                <a:lnTo>
                  <a:pt x="21381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091313" y="4217670"/>
            <a:ext cx="1833880" cy="919480"/>
          </a:xfrm>
          <a:custGeom>
            <a:avLst/>
            <a:gdLst/>
            <a:ahLst/>
            <a:cxnLst/>
            <a:rect l="l" t="t" r="r" b="b"/>
            <a:pathLst>
              <a:path w="1833879" h="919479">
                <a:moveTo>
                  <a:pt x="1767817" y="880484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096"/>
                </a:lnTo>
                <a:lnTo>
                  <a:pt x="3048" y="9144"/>
                </a:lnTo>
                <a:lnTo>
                  <a:pt x="1763289" y="889643"/>
                </a:lnTo>
                <a:lnTo>
                  <a:pt x="1767817" y="880484"/>
                </a:lnTo>
                <a:close/>
              </a:path>
              <a:path w="1833879" h="919479">
                <a:moveTo>
                  <a:pt x="1781556" y="918971"/>
                </a:moveTo>
                <a:lnTo>
                  <a:pt x="1781556" y="889253"/>
                </a:lnTo>
                <a:lnTo>
                  <a:pt x="1780794" y="893063"/>
                </a:lnTo>
                <a:lnTo>
                  <a:pt x="1778508" y="895349"/>
                </a:lnTo>
                <a:lnTo>
                  <a:pt x="1774698" y="895349"/>
                </a:lnTo>
                <a:lnTo>
                  <a:pt x="1763289" y="889643"/>
                </a:lnTo>
                <a:lnTo>
                  <a:pt x="1748790" y="918971"/>
                </a:lnTo>
                <a:lnTo>
                  <a:pt x="1781556" y="918971"/>
                </a:lnTo>
                <a:close/>
              </a:path>
              <a:path w="1833879" h="919479">
                <a:moveTo>
                  <a:pt x="1781556" y="889253"/>
                </a:moveTo>
                <a:lnTo>
                  <a:pt x="1779270" y="886205"/>
                </a:lnTo>
                <a:lnTo>
                  <a:pt x="1767817" y="880484"/>
                </a:lnTo>
                <a:lnTo>
                  <a:pt x="1763289" y="889643"/>
                </a:lnTo>
                <a:lnTo>
                  <a:pt x="1774698" y="895349"/>
                </a:lnTo>
                <a:lnTo>
                  <a:pt x="1778508" y="895349"/>
                </a:lnTo>
                <a:lnTo>
                  <a:pt x="1780794" y="893063"/>
                </a:lnTo>
                <a:lnTo>
                  <a:pt x="1781556" y="889253"/>
                </a:lnTo>
                <a:close/>
              </a:path>
              <a:path w="1833879" h="919479">
                <a:moveTo>
                  <a:pt x="1833372" y="918971"/>
                </a:moveTo>
                <a:lnTo>
                  <a:pt x="1782318" y="851153"/>
                </a:lnTo>
                <a:lnTo>
                  <a:pt x="1767817" y="880484"/>
                </a:lnTo>
                <a:lnTo>
                  <a:pt x="1779270" y="886205"/>
                </a:lnTo>
                <a:lnTo>
                  <a:pt x="1781556" y="889253"/>
                </a:lnTo>
                <a:lnTo>
                  <a:pt x="1781556" y="918971"/>
                </a:lnTo>
                <a:lnTo>
                  <a:pt x="18333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472313" y="4217670"/>
            <a:ext cx="2443480" cy="854710"/>
          </a:xfrm>
          <a:custGeom>
            <a:avLst/>
            <a:gdLst/>
            <a:ahLst/>
            <a:cxnLst/>
            <a:rect l="l" t="t" r="r" b="b"/>
            <a:pathLst>
              <a:path w="2443479" h="854710">
                <a:moveTo>
                  <a:pt x="2373012" y="813485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369827" y="822842"/>
                </a:lnTo>
                <a:lnTo>
                  <a:pt x="2373012" y="813485"/>
                </a:lnTo>
                <a:close/>
              </a:path>
              <a:path w="2443479" h="854710">
                <a:moveTo>
                  <a:pt x="2387346" y="850357"/>
                </a:moveTo>
                <a:lnTo>
                  <a:pt x="2387346" y="823721"/>
                </a:lnTo>
                <a:lnTo>
                  <a:pt x="2385060" y="826769"/>
                </a:lnTo>
                <a:lnTo>
                  <a:pt x="2381250" y="826769"/>
                </a:lnTo>
                <a:lnTo>
                  <a:pt x="2369827" y="822842"/>
                </a:lnTo>
                <a:lnTo>
                  <a:pt x="2359152" y="854201"/>
                </a:lnTo>
                <a:lnTo>
                  <a:pt x="2387346" y="850357"/>
                </a:lnTo>
                <a:close/>
              </a:path>
              <a:path w="2443479" h="854710">
                <a:moveTo>
                  <a:pt x="2387346" y="823721"/>
                </a:moveTo>
                <a:lnTo>
                  <a:pt x="2387346" y="820673"/>
                </a:lnTo>
                <a:lnTo>
                  <a:pt x="2385060" y="817625"/>
                </a:lnTo>
                <a:lnTo>
                  <a:pt x="2373012" y="813485"/>
                </a:lnTo>
                <a:lnTo>
                  <a:pt x="2369827" y="822842"/>
                </a:lnTo>
                <a:lnTo>
                  <a:pt x="2381250" y="826769"/>
                </a:lnTo>
                <a:lnTo>
                  <a:pt x="2385060" y="826769"/>
                </a:lnTo>
                <a:lnTo>
                  <a:pt x="2387346" y="823721"/>
                </a:lnTo>
                <a:close/>
              </a:path>
              <a:path w="2443479" h="854710">
                <a:moveTo>
                  <a:pt x="2442972" y="842771"/>
                </a:moveTo>
                <a:lnTo>
                  <a:pt x="2383536" y="782573"/>
                </a:lnTo>
                <a:lnTo>
                  <a:pt x="2373012" y="813485"/>
                </a:lnTo>
                <a:lnTo>
                  <a:pt x="2385060" y="817625"/>
                </a:lnTo>
                <a:lnTo>
                  <a:pt x="2387346" y="820673"/>
                </a:lnTo>
                <a:lnTo>
                  <a:pt x="2387346" y="850357"/>
                </a:lnTo>
                <a:lnTo>
                  <a:pt x="24429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081901" y="4293870"/>
            <a:ext cx="2367280" cy="853440"/>
          </a:xfrm>
          <a:custGeom>
            <a:avLst/>
            <a:gdLst/>
            <a:ahLst/>
            <a:cxnLst/>
            <a:rect l="l" t="t" r="r" b="b"/>
            <a:pathLst>
              <a:path w="2367279" h="853439">
                <a:moveTo>
                  <a:pt x="2296705" y="81331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293670" y="821700"/>
                </a:lnTo>
                <a:lnTo>
                  <a:pt x="2296705" y="813310"/>
                </a:lnTo>
                <a:close/>
              </a:path>
              <a:path w="2367279" h="853439">
                <a:moveTo>
                  <a:pt x="2311908" y="849691"/>
                </a:moveTo>
                <a:lnTo>
                  <a:pt x="2311908" y="823721"/>
                </a:lnTo>
                <a:lnTo>
                  <a:pt x="2308860" y="826007"/>
                </a:lnTo>
                <a:lnTo>
                  <a:pt x="2305812" y="826007"/>
                </a:lnTo>
                <a:lnTo>
                  <a:pt x="2293670" y="821700"/>
                </a:lnTo>
                <a:lnTo>
                  <a:pt x="2282190" y="853439"/>
                </a:lnTo>
                <a:lnTo>
                  <a:pt x="2311908" y="849691"/>
                </a:lnTo>
                <a:close/>
              </a:path>
              <a:path w="2367279" h="853439">
                <a:moveTo>
                  <a:pt x="2311908" y="823721"/>
                </a:moveTo>
                <a:lnTo>
                  <a:pt x="2311146" y="819911"/>
                </a:lnTo>
                <a:lnTo>
                  <a:pt x="2308860" y="817625"/>
                </a:lnTo>
                <a:lnTo>
                  <a:pt x="2296705" y="813310"/>
                </a:lnTo>
                <a:lnTo>
                  <a:pt x="2293670" y="821700"/>
                </a:lnTo>
                <a:lnTo>
                  <a:pt x="2305812" y="826007"/>
                </a:lnTo>
                <a:lnTo>
                  <a:pt x="2308860" y="826007"/>
                </a:lnTo>
                <a:lnTo>
                  <a:pt x="2311908" y="823721"/>
                </a:lnTo>
                <a:close/>
              </a:path>
              <a:path w="2367279" h="853439">
                <a:moveTo>
                  <a:pt x="2366772" y="842771"/>
                </a:moveTo>
                <a:lnTo>
                  <a:pt x="2308098" y="781811"/>
                </a:lnTo>
                <a:lnTo>
                  <a:pt x="2296705" y="813310"/>
                </a:lnTo>
                <a:lnTo>
                  <a:pt x="2308860" y="817625"/>
                </a:lnTo>
                <a:lnTo>
                  <a:pt x="2311146" y="819911"/>
                </a:lnTo>
                <a:lnTo>
                  <a:pt x="2311908" y="823721"/>
                </a:lnTo>
                <a:lnTo>
                  <a:pt x="2311908" y="849691"/>
                </a:lnTo>
                <a:lnTo>
                  <a:pt x="23667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615313" y="4217670"/>
            <a:ext cx="2214880" cy="852169"/>
          </a:xfrm>
          <a:custGeom>
            <a:avLst/>
            <a:gdLst/>
            <a:ahLst/>
            <a:cxnLst/>
            <a:rect l="l" t="t" r="r" b="b"/>
            <a:pathLst>
              <a:path w="2214879" h="852170">
                <a:moveTo>
                  <a:pt x="2145246" y="811557"/>
                </a:move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047" y="9144"/>
                </a:lnTo>
                <a:lnTo>
                  <a:pt x="2141705" y="820803"/>
                </a:lnTo>
                <a:lnTo>
                  <a:pt x="2145246" y="811557"/>
                </a:lnTo>
                <a:close/>
              </a:path>
              <a:path w="2214879" h="852170">
                <a:moveTo>
                  <a:pt x="2159507" y="848703"/>
                </a:moveTo>
                <a:lnTo>
                  <a:pt x="2159507" y="822197"/>
                </a:lnTo>
                <a:lnTo>
                  <a:pt x="2157221" y="824483"/>
                </a:lnTo>
                <a:lnTo>
                  <a:pt x="2153411" y="825245"/>
                </a:lnTo>
                <a:lnTo>
                  <a:pt x="2141705" y="820803"/>
                </a:lnTo>
                <a:lnTo>
                  <a:pt x="2129789" y="851915"/>
                </a:lnTo>
                <a:lnTo>
                  <a:pt x="2159507" y="848703"/>
                </a:lnTo>
                <a:close/>
              </a:path>
              <a:path w="2214879" h="852170">
                <a:moveTo>
                  <a:pt x="2159507" y="822197"/>
                </a:moveTo>
                <a:lnTo>
                  <a:pt x="2159507" y="818387"/>
                </a:lnTo>
                <a:lnTo>
                  <a:pt x="2157221" y="816101"/>
                </a:lnTo>
                <a:lnTo>
                  <a:pt x="2145246" y="811557"/>
                </a:lnTo>
                <a:lnTo>
                  <a:pt x="2141705" y="820803"/>
                </a:lnTo>
                <a:lnTo>
                  <a:pt x="2153411" y="825245"/>
                </a:lnTo>
                <a:lnTo>
                  <a:pt x="2157221" y="824483"/>
                </a:lnTo>
                <a:lnTo>
                  <a:pt x="2159507" y="822197"/>
                </a:lnTo>
                <a:close/>
              </a:path>
              <a:path w="2214879" h="852170">
                <a:moveTo>
                  <a:pt x="2214371" y="842771"/>
                </a:moveTo>
                <a:lnTo>
                  <a:pt x="2157221" y="780287"/>
                </a:lnTo>
                <a:lnTo>
                  <a:pt x="2145246" y="811557"/>
                </a:lnTo>
                <a:lnTo>
                  <a:pt x="2157221" y="816101"/>
                </a:lnTo>
                <a:lnTo>
                  <a:pt x="2159507" y="818387"/>
                </a:lnTo>
                <a:lnTo>
                  <a:pt x="2159507" y="848703"/>
                </a:lnTo>
                <a:lnTo>
                  <a:pt x="2214371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5861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80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80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80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081901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10666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600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043063" y="5665470"/>
            <a:ext cx="180975" cy="843280"/>
          </a:xfrm>
          <a:custGeom>
            <a:avLst/>
            <a:gdLst/>
            <a:ahLst/>
            <a:cxnLst/>
            <a:rect l="l" t="t" r="r" b="b"/>
            <a:pathLst>
              <a:path w="180975" h="843279">
                <a:moveTo>
                  <a:pt x="32711" y="767246"/>
                </a:moveTo>
                <a:lnTo>
                  <a:pt x="0" y="761237"/>
                </a:lnTo>
                <a:lnTo>
                  <a:pt x="23622" y="842771"/>
                </a:lnTo>
                <a:lnTo>
                  <a:pt x="30480" y="833662"/>
                </a:lnTo>
                <a:lnTo>
                  <a:pt x="30480" y="779525"/>
                </a:lnTo>
                <a:lnTo>
                  <a:pt x="32711" y="767246"/>
                </a:lnTo>
                <a:close/>
              </a:path>
              <a:path w="180975" h="843279">
                <a:moveTo>
                  <a:pt x="41828" y="768920"/>
                </a:moveTo>
                <a:lnTo>
                  <a:pt x="32711" y="767246"/>
                </a:lnTo>
                <a:lnTo>
                  <a:pt x="30480" y="779525"/>
                </a:lnTo>
                <a:lnTo>
                  <a:pt x="31242" y="783335"/>
                </a:lnTo>
                <a:lnTo>
                  <a:pt x="34290" y="784859"/>
                </a:lnTo>
                <a:lnTo>
                  <a:pt x="38100" y="784097"/>
                </a:lnTo>
                <a:lnTo>
                  <a:pt x="39624" y="781049"/>
                </a:lnTo>
                <a:lnTo>
                  <a:pt x="41828" y="768920"/>
                </a:lnTo>
                <a:close/>
              </a:path>
              <a:path w="180975" h="843279">
                <a:moveTo>
                  <a:pt x="74676" y="774953"/>
                </a:moveTo>
                <a:lnTo>
                  <a:pt x="41828" y="768920"/>
                </a:lnTo>
                <a:lnTo>
                  <a:pt x="39624" y="781049"/>
                </a:lnTo>
                <a:lnTo>
                  <a:pt x="38100" y="784097"/>
                </a:lnTo>
                <a:lnTo>
                  <a:pt x="34290" y="784859"/>
                </a:lnTo>
                <a:lnTo>
                  <a:pt x="31242" y="783335"/>
                </a:lnTo>
                <a:lnTo>
                  <a:pt x="30480" y="779525"/>
                </a:lnTo>
                <a:lnTo>
                  <a:pt x="30480" y="833662"/>
                </a:lnTo>
                <a:lnTo>
                  <a:pt x="74676" y="774953"/>
                </a:lnTo>
                <a:close/>
              </a:path>
              <a:path w="180975" h="843279">
                <a:moveTo>
                  <a:pt x="180594" y="5333"/>
                </a:moveTo>
                <a:lnTo>
                  <a:pt x="179831" y="2285"/>
                </a:lnTo>
                <a:lnTo>
                  <a:pt x="176783" y="0"/>
                </a:lnTo>
                <a:lnTo>
                  <a:pt x="173736" y="761"/>
                </a:lnTo>
                <a:lnTo>
                  <a:pt x="171449" y="3809"/>
                </a:lnTo>
                <a:lnTo>
                  <a:pt x="32711" y="767246"/>
                </a:lnTo>
                <a:lnTo>
                  <a:pt x="41828" y="768920"/>
                </a:lnTo>
                <a:lnTo>
                  <a:pt x="18059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19313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78832" y="766510"/>
                </a:moveTo>
                <a:lnTo>
                  <a:pt x="9906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69681" y="767333"/>
                </a:lnTo>
                <a:lnTo>
                  <a:pt x="78832" y="766510"/>
                </a:lnTo>
                <a:close/>
              </a:path>
              <a:path w="112394" h="843279">
                <a:moveTo>
                  <a:pt x="80010" y="841545"/>
                </a:moveTo>
                <a:lnTo>
                  <a:pt x="80010" y="779526"/>
                </a:lnTo>
                <a:lnTo>
                  <a:pt x="79248" y="782574"/>
                </a:lnTo>
                <a:lnTo>
                  <a:pt x="75438" y="784860"/>
                </a:lnTo>
                <a:lnTo>
                  <a:pt x="72390" y="783336"/>
                </a:lnTo>
                <a:lnTo>
                  <a:pt x="70866" y="780288"/>
                </a:lnTo>
                <a:lnTo>
                  <a:pt x="69681" y="767333"/>
                </a:lnTo>
                <a:lnTo>
                  <a:pt x="35814" y="770382"/>
                </a:lnTo>
                <a:lnTo>
                  <a:pt x="80010" y="841545"/>
                </a:lnTo>
                <a:close/>
              </a:path>
              <a:path w="112394" h="843279">
                <a:moveTo>
                  <a:pt x="80010" y="779526"/>
                </a:moveTo>
                <a:lnTo>
                  <a:pt x="78832" y="766510"/>
                </a:lnTo>
                <a:lnTo>
                  <a:pt x="69681" y="767333"/>
                </a:lnTo>
                <a:lnTo>
                  <a:pt x="70866" y="780288"/>
                </a:lnTo>
                <a:lnTo>
                  <a:pt x="72390" y="783336"/>
                </a:lnTo>
                <a:lnTo>
                  <a:pt x="75438" y="784860"/>
                </a:lnTo>
                <a:lnTo>
                  <a:pt x="79248" y="782574"/>
                </a:lnTo>
                <a:lnTo>
                  <a:pt x="80010" y="779526"/>
                </a:lnTo>
                <a:close/>
              </a:path>
              <a:path w="112394" h="843279">
                <a:moveTo>
                  <a:pt x="112014" y="763524"/>
                </a:moveTo>
                <a:lnTo>
                  <a:pt x="78832" y="766510"/>
                </a:lnTo>
                <a:lnTo>
                  <a:pt x="80010" y="779526"/>
                </a:lnTo>
                <a:lnTo>
                  <a:pt x="80010" y="841545"/>
                </a:lnTo>
                <a:lnTo>
                  <a:pt x="80772" y="842772"/>
                </a:lnTo>
                <a:lnTo>
                  <a:pt x="112014" y="763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900313" y="5665470"/>
            <a:ext cx="250190" cy="843280"/>
          </a:xfrm>
          <a:custGeom>
            <a:avLst/>
            <a:gdLst/>
            <a:ahLst/>
            <a:cxnLst/>
            <a:rect l="l" t="t" r="r" b="b"/>
            <a:pathLst>
              <a:path w="250189" h="843279">
                <a:moveTo>
                  <a:pt x="217745" y="768432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8459" y="770947"/>
                </a:lnTo>
                <a:lnTo>
                  <a:pt x="217745" y="768432"/>
                </a:lnTo>
                <a:close/>
              </a:path>
              <a:path w="250189" h="843279">
                <a:moveTo>
                  <a:pt x="220980" y="829097"/>
                </a:moveTo>
                <a:lnTo>
                  <a:pt x="220980" y="784098"/>
                </a:lnTo>
                <a:lnTo>
                  <a:pt x="217932" y="786384"/>
                </a:lnTo>
                <a:lnTo>
                  <a:pt x="214122" y="785622"/>
                </a:lnTo>
                <a:lnTo>
                  <a:pt x="211836" y="783336"/>
                </a:lnTo>
                <a:lnTo>
                  <a:pt x="208459" y="770947"/>
                </a:lnTo>
                <a:lnTo>
                  <a:pt x="176784" y="779526"/>
                </a:lnTo>
                <a:lnTo>
                  <a:pt x="220980" y="829097"/>
                </a:lnTo>
                <a:close/>
              </a:path>
              <a:path w="250189" h="843279">
                <a:moveTo>
                  <a:pt x="220980" y="784098"/>
                </a:moveTo>
                <a:lnTo>
                  <a:pt x="220980" y="780288"/>
                </a:lnTo>
                <a:lnTo>
                  <a:pt x="217745" y="768432"/>
                </a:lnTo>
                <a:lnTo>
                  <a:pt x="208459" y="770947"/>
                </a:lnTo>
                <a:lnTo>
                  <a:pt x="211836" y="783336"/>
                </a:lnTo>
                <a:lnTo>
                  <a:pt x="214122" y="785622"/>
                </a:lnTo>
                <a:lnTo>
                  <a:pt x="217932" y="786384"/>
                </a:lnTo>
                <a:lnTo>
                  <a:pt x="220980" y="784098"/>
                </a:lnTo>
                <a:close/>
              </a:path>
              <a:path w="250189" h="843279">
                <a:moveTo>
                  <a:pt x="249936" y="759714"/>
                </a:moveTo>
                <a:lnTo>
                  <a:pt x="217745" y="768432"/>
                </a:lnTo>
                <a:lnTo>
                  <a:pt x="220980" y="780288"/>
                </a:lnTo>
                <a:lnTo>
                  <a:pt x="220980" y="829097"/>
                </a:lnTo>
                <a:lnTo>
                  <a:pt x="233172" y="842772"/>
                </a:lnTo>
                <a:lnTo>
                  <a:pt x="249936" y="759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941205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33178" y="766540"/>
                </a:moveTo>
                <a:lnTo>
                  <a:pt x="0" y="763523"/>
                </a:lnTo>
                <a:lnTo>
                  <a:pt x="30479" y="842771"/>
                </a:lnTo>
                <a:lnTo>
                  <a:pt x="32003" y="840318"/>
                </a:lnTo>
                <a:lnTo>
                  <a:pt x="32003" y="779525"/>
                </a:lnTo>
                <a:lnTo>
                  <a:pt x="33178" y="766540"/>
                </a:lnTo>
                <a:close/>
              </a:path>
              <a:path w="112394" h="843279">
                <a:moveTo>
                  <a:pt x="42329" y="767372"/>
                </a:moveTo>
                <a:lnTo>
                  <a:pt x="33178" y="766540"/>
                </a:lnTo>
                <a:lnTo>
                  <a:pt x="32003" y="779525"/>
                </a:lnTo>
                <a:lnTo>
                  <a:pt x="32765" y="782573"/>
                </a:lnTo>
                <a:lnTo>
                  <a:pt x="35813" y="784859"/>
                </a:lnTo>
                <a:lnTo>
                  <a:pt x="39623" y="783335"/>
                </a:lnTo>
                <a:lnTo>
                  <a:pt x="41147" y="780287"/>
                </a:lnTo>
                <a:lnTo>
                  <a:pt x="42329" y="767372"/>
                </a:lnTo>
                <a:close/>
              </a:path>
              <a:path w="112394" h="843279">
                <a:moveTo>
                  <a:pt x="75437" y="770381"/>
                </a:moveTo>
                <a:lnTo>
                  <a:pt x="42329" y="767372"/>
                </a:lnTo>
                <a:lnTo>
                  <a:pt x="41147" y="780287"/>
                </a:lnTo>
                <a:lnTo>
                  <a:pt x="39623" y="783335"/>
                </a:lnTo>
                <a:lnTo>
                  <a:pt x="35813" y="784859"/>
                </a:lnTo>
                <a:lnTo>
                  <a:pt x="32765" y="782573"/>
                </a:lnTo>
                <a:lnTo>
                  <a:pt x="32003" y="779525"/>
                </a:lnTo>
                <a:lnTo>
                  <a:pt x="32003" y="840318"/>
                </a:lnTo>
                <a:lnTo>
                  <a:pt x="75437" y="770381"/>
                </a:lnTo>
                <a:close/>
              </a:path>
              <a:path w="112394" h="843279">
                <a:moveTo>
                  <a:pt x="112013" y="5333"/>
                </a:moveTo>
                <a:lnTo>
                  <a:pt x="110489" y="1523"/>
                </a:lnTo>
                <a:lnTo>
                  <a:pt x="107441" y="0"/>
                </a:lnTo>
                <a:lnTo>
                  <a:pt x="103631" y="1523"/>
                </a:lnTo>
                <a:lnTo>
                  <a:pt x="102107" y="4571"/>
                </a:lnTo>
                <a:lnTo>
                  <a:pt x="33178" y="766540"/>
                </a:lnTo>
                <a:lnTo>
                  <a:pt x="42329" y="767372"/>
                </a:lnTo>
                <a:lnTo>
                  <a:pt x="112013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314585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809885" y="5665470"/>
            <a:ext cx="920115" cy="843280"/>
          </a:xfrm>
          <a:custGeom>
            <a:avLst/>
            <a:gdLst/>
            <a:ahLst/>
            <a:cxnLst/>
            <a:rect l="l" t="t" r="r" b="b"/>
            <a:pathLst>
              <a:path w="920114" h="843279">
                <a:moveTo>
                  <a:pt x="53094" y="788134"/>
                </a:moveTo>
                <a:lnTo>
                  <a:pt x="30480" y="763523"/>
                </a:lnTo>
                <a:lnTo>
                  <a:pt x="0" y="842771"/>
                </a:lnTo>
                <a:lnTo>
                  <a:pt x="42672" y="830918"/>
                </a:lnTo>
                <a:lnTo>
                  <a:pt x="42672" y="800099"/>
                </a:lnTo>
                <a:lnTo>
                  <a:pt x="44196" y="796289"/>
                </a:lnTo>
                <a:lnTo>
                  <a:pt x="53094" y="788134"/>
                </a:lnTo>
                <a:close/>
              </a:path>
              <a:path w="920114" h="843279">
                <a:moveTo>
                  <a:pt x="59682" y="795302"/>
                </a:moveTo>
                <a:lnTo>
                  <a:pt x="53094" y="788134"/>
                </a:lnTo>
                <a:lnTo>
                  <a:pt x="44196" y="796289"/>
                </a:lnTo>
                <a:lnTo>
                  <a:pt x="42672" y="800099"/>
                </a:lnTo>
                <a:lnTo>
                  <a:pt x="43434" y="803147"/>
                </a:lnTo>
                <a:lnTo>
                  <a:pt x="46482" y="804671"/>
                </a:lnTo>
                <a:lnTo>
                  <a:pt x="50292" y="803909"/>
                </a:lnTo>
                <a:lnTo>
                  <a:pt x="59682" y="795302"/>
                </a:lnTo>
                <a:close/>
              </a:path>
              <a:path w="920114" h="843279">
                <a:moveTo>
                  <a:pt x="82296" y="819911"/>
                </a:moveTo>
                <a:lnTo>
                  <a:pt x="59682" y="795302"/>
                </a:lnTo>
                <a:lnTo>
                  <a:pt x="50292" y="803909"/>
                </a:lnTo>
                <a:lnTo>
                  <a:pt x="46482" y="804671"/>
                </a:lnTo>
                <a:lnTo>
                  <a:pt x="43434" y="803147"/>
                </a:lnTo>
                <a:lnTo>
                  <a:pt x="42672" y="800099"/>
                </a:lnTo>
                <a:lnTo>
                  <a:pt x="42672" y="830918"/>
                </a:lnTo>
                <a:lnTo>
                  <a:pt x="82296" y="819911"/>
                </a:lnTo>
                <a:close/>
              </a:path>
              <a:path w="920114" h="843279">
                <a:moveTo>
                  <a:pt x="919734" y="5333"/>
                </a:moveTo>
                <a:lnTo>
                  <a:pt x="918210" y="1523"/>
                </a:lnTo>
                <a:lnTo>
                  <a:pt x="915162" y="0"/>
                </a:lnTo>
                <a:lnTo>
                  <a:pt x="911352" y="1523"/>
                </a:lnTo>
                <a:lnTo>
                  <a:pt x="53094" y="788134"/>
                </a:lnTo>
                <a:lnTo>
                  <a:pt x="59682" y="795302"/>
                </a:lnTo>
                <a:lnTo>
                  <a:pt x="918210" y="8381"/>
                </a:lnTo>
                <a:lnTo>
                  <a:pt x="91973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343285" y="5665470"/>
            <a:ext cx="691515" cy="843280"/>
          </a:xfrm>
          <a:custGeom>
            <a:avLst/>
            <a:gdLst/>
            <a:ahLst/>
            <a:cxnLst/>
            <a:rect l="l" t="t" r="r" b="b"/>
            <a:pathLst>
              <a:path w="691514" h="843279">
                <a:moveTo>
                  <a:pt x="44693" y="781027"/>
                </a:moveTo>
                <a:lnTo>
                  <a:pt x="19050" y="759713"/>
                </a:lnTo>
                <a:lnTo>
                  <a:pt x="0" y="842771"/>
                </a:lnTo>
                <a:lnTo>
                  <a:pt x="35814" y="826971"/>
                </a:lnTo>
                <a:lnTo>
                  <a:pt x="35814" y="794003"/>
                </a:lnTo>
                <a:lnTo>
                  <a:pt x="36576" y="790955"/>
                </a:lnTo>
                <a:lnTo>
                  <a:pt x="44693" y="781027"/>
                </a:lnTo>
                <a:close/>
              </a:path>
              <a:path w="691514" h="843279">
                <a:moveTo>
                  <a:pt x="52197" y="787265"/>
                </a:moveTo>
                <a:lnTo>
                  <a:pt x="44693" y="781027"/>
                </a:lnTo>
                <a:lnTo>
                  <a:pt x="36576" y="790955"/>
                </a:lnTo>
                <a:lnTo>
                  <a:pt x="35814" y="794003"/>
                </a:lnTo>
                <a:lnTo>
                  <a:pt x="37338" y="797813"/>
                </a:lnTo>
                <a:lnTo>
                  <a:pt x="41148" y="798575"/>
                </a:lnTo>
                <a:lnTo>
                  <a:pt x="44196" y="797051"/>
                </a:lnTo>
                <a:lnTo>
                  <a:pt x="52197" y="787265"/>
                </a:lnTo>
                <a:close/>
              </a:path>
              <a:path w="691514" h="843279">
                <a:moveTo>
                  <a:pt x="77724" y="808481"/>
                </a:moveTo>
                <a:lnTo>
                  <a:pt x="52197" y="787265"/>
                </a:lnTo>
                <a:lnTo>
                  <a:pt x="44196" y="797051"/>
                </a:lnTo>
                <a:lnTo>
                  <a:pt x="41148" y="798575"/>
                </a:lnTo>
                <a:lnTo>
                  <a:pt x="37338" y="797813"/>
                </a:lnTo>
                <a:lnTo>
                  <a:pt x="35814" y="794003"/>
                </a:lnTo>
                <a:lnTo>
                  <a:pt x="35814" y="826971"/>
                </a:lnTo>
                <a:lnTo>
                  <a:pt x="77724" y="808481"/>
                </a:lnTo>
                <a:close/>
              </a:path>
              <a:path w="691514" h="843279">
                <a:moveTo>
                  <a:pt x="691134" y="4571"/>
                </a:moveTo>
                <a:lnTo>
                  <a:pt x="688848" y="761"/>
                </a:lnTo>
                <a:lnTo>
                  <a:pt x="685800" y="0"/>
                </a:lnTo>
                <a:lnTo>
                  <a:pt x="681990" y="1523"/>
                </a:lnTo>
                <a:lnTo>
                  <a:pt x="44693" y="781027"/>
                </a:lnTo>
                <a:lnTo>
                  <a:pt x="52197" y="787265"/>
                </a:lnTo>
                <a:lnTo>
                  <a:pt x="689610" y="7619"/>
                </a:lnTo>
                <a:lnTo>
                  <a:pt x="691134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286372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548513" y="5589270"/>
            <a:ext cx="252729" cy="919480"/>
          </a:xfrm>
          <a:custGeom>
            <a:avLst/>
            <a:gdLst/>
            <a:ahLst/>
            <a:cxnLst/>
            <a:rect l="l" t="t" r="r" b="b"/>
            <a:pathLst>
              <a:path w="252729" h="919479">
                <a:moveTo>
                  <a:pt x="219388" y="844037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10239" y="846301"/>
                </a:lnTo>
                <a:lnTo>
                  <a:pt x="219388" y="844037"/>
                </a:lnTo>
                <a:close/>
              </a:path>
              <a:path w="252729" h="919479">
                <a:moveTo>
                  <a:pt x="222504" y="906377"/>
                </a:moveTo>
                <a:lnTo>
                  <a:pt x="222504" y="856488"/>
                </a:lnTo>
                <a:lnTo>
                  <a:pt x="221742" y="860298"/>
                </a:lnTo>
                <a:lnTo>
                  <a:pt x="219456" y="862584"/>
                </a:lnTo>
                <a:lnTo>
                  <a:pt x="215646" y="861822"/>
                </a:lnTo>
                <a:lnTo>
                  <a:pt x="213360" y="858774"/>
                </a:lnTo>
                <a:lnTo>
                  <a:pt x="210239" y="846301"/>
                </a:lnTo>
                <a:lnTo>
                  <a:pt x="178308" y="854202"/>
                </a:lnTo>
                <a:lnTo>
                  <a:pt x="222504" y="906377"/>
                </a:lnTo>
                <a:close/>
              </a:path>
              <a:path w="252729" h="919479">
                <a:moveTo>
                  <a:pt x="222504" y="856488"/>
                </a:moveTo>
                <a:lnTo>
                  <a:pt x="219388" y="844037"/>
                </a:lnTo>
                <a:lnTo>
                  <a:pt x="210239" y="846301"/>
                </a:lnTo>
                <a:lnTo>
                  <a:pt x="213360" y="858774"/>
                </a:lnTo>
                <a:lnTo>
                  <a:pt x="215646" y="861822"/>
                </a:lnTo>
                <a:lnTo>
                  <a:pt x="219456" y="862584"/>
                </a:lnTo>
                <a:lnTo>
                  <a:pt x="221742" y="860298"/>
                </a:lnTo>
                <a:lnTo>
                  <a:pt x="222504" y="856488"/>
                </a:lnTo>
                <a:close/>
              </a:path>
              <a:path w="252729" h="919479">
                <a:moveTo>
                  <a:pt x="252222" y="835914"/>
                </a:moveTo>
                <a:lnTo>
                  <a:pt x="219388" y="844037"/>
                </a:lnTo>
                <a:lnTo>
                  <a:pt x="222504" y="856488"/>
                </a:lnTo>
                <a:lnTo>
                  <a:pt x="222504" y="906377"/>
                </a:lnTo>
                <a:lnTo>
                  <a:pt x="233172" y="918972"/>
                </a:lnTo>
                <a:lnTo>
                  <a:pt x="252222" y="835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238886" y="5665470"/>
            <a:ext cx="843915" cy="843280"/>
          </a:xfrm>
          <a:custGeom>
            <a:avLst/>
            <a:gdLst/>
            <a:ahLst/>
            <a:cxnLst/>
            <a:rect l="l" t="t" r="r" b="b"/>
            <a:pathLst>
              <a:path w="843915" h="843279">
                <a:moveTo>
                  <a:pt x="50886" y="785789"/>
                </a:moveTo>
                <a:lnTo>
                  <a:pt x="27431" y="762000"/>
                </a:lnTo>
                <a:lnTo>
                  <a:pt x="0" y="842772"/>
                </a:lnTo>
                <a:lnTo>
                  <a:pt x="40385" y="829437"/>
                </a:lnTo>
                <a:lnTo>
                  <a:pt x="40385" y="797814"/>
                </a:lnTo>
                <a:lnTo>
                  <a:pt x="41909" y="794766"/>
                </a:lnTo>
                <a:lnTo>
                  <a:pt x="50886" y="785789"/>
                </a:lnTo>
                <a:close/>
              </a:path>
              <a:path w="843915" h="843279">
                <a:moveTo>
                  <a:pt x="57695" y="792696"/>
                </a:moveTo>
                <a:lnTo>
                  <a:pt x="50886" y="785789"/>
                </a:lnTo>
                <a:lnTo>
                  <a:pt x="41909" y="794766"/>
                </a:lnTo>
                <a:lnTo>
                  <a:pt x="40385" y="797814"/>
                </a:lnTo>
                <a:lnTo>
                  <a:pt x="41909" y="801624"/>
                </a:lnTo>
                <a:lnTo>
                  <a:pt x="44957" y="803148"/>
                </a:lnTo>
                <a:lnTo>
                  <a:pt x="48767" y="801624"/>
                </a:lnTo>
                <a:lnTo>
                  <a:pt x="57695" y="792696"/>
                </a:lnTo>
                <a:close/>
              </a:path>
              <a:path w="843915" h="843279">
                <a:moveTo>
                  <a:pt x="80771" y="816102"/>
                </a:moveTo>
                <a:lnTo>
                  <a:pt x="57695" y="792696"/>
                </a:lnTo>
                <a:lnTo>
                  <a:pt x="48767" y="801624"/>
                </a:lnTo>
                <a:lnTo>
                  <a:pt x="44957" y="803148"/>
                </a:lnTo>
                <a:lnTo>
                  <a:pt x="41909" y="801624"/>
                </a:lnTo>
                <a:lnTo>
                  <a:pt x="40385" y="797814"/>
                </a:lnTo>
                <a:lnTo>
                  <a:pt x="40385" y="829437"/>
                </a:lnTo>
                <a:lnTo>
                  <a:pt x="80771" y="816102"/>
                </a:lnTo>
                <a:close/>
              </a:path>
              <a:path w="843915" h="843279">
                <a:moveTo>
                  <a:pt x="843533" y="4572"/>
                </a:moveTo>
                <a:lnTo>
                  <a:pt x="842009" y="1524"/>
                </a:lnTo>
                <a:lnTo>
                  <a:pt x="838199" y="0"/>
                </a:lnTo>
                <a:lnTo>
                  <a:pt x="835151" y="1524"/>
                </a:lnTo>
                <a:lnTo>
                  <a:pt x="50886" y="785789"/>
                </a:lnTo>
                <a:lnTo>
                  <a:pt x="57695" y="792696"/>
                </a:lnTo>
                <a:lnTo>
                  <a:pt x="842009" y="8382"/>
                </a:lnTo>
                <a:lnTo>
                  <a:pt x="843533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772286" y="5665470"/>
            <a:ext cx="615315" cy="843280"/>
          </a:xfrm>
          <a:custGeom>
            <a:avLst/>
            <a:gdLst/>
            <a:ahLst/>
            <a:cxnLst/>
            <a:rect l="l" t="t" r="r" b="b"/>
            <a:pathLst>
              <a:path w="615315" h="843279">
                <a:moveTo>
                  <a:pt x="41062" y="778316"/>
                </a:moveTo>
                <a:lnTo>
                  <a:pt x="14477" y="758952"/>
                </a:lnTo>
                <a:lnTo>
                  <a:pt x="0" y="842772"/>
                </a:lnTo>
                <a:lnTo>
                  <a:pt x="32765" y="826061"/>
                </a:lnTo>
                <a:lnTo>
                  <a:pt x="32765" y="792480"/>
                </a:lnTo>
                <a:lnTo>
                  <a:pt x="33527" y="788670"/>
                </a:lnTo>
                <a:lnTo>
                  <a:pt x="41062" y="778316"/>
                </a:lnTo>
                <a:close/>
              </a:path>
              <a:path w="615315" h="843279">
                <a:moveTo>
                  <a:pt x="48937" y="784051"/>
                </a:moveTo>
                <a:lnTo>
                  <a:pt x="41062" y="778316"/>
                </a:lnTo>
                <a:lnTo>
                  <a:pt x="33527" y="788670"/>
                </a:lnTo>
                <a:lnTo>
                  <a:pt x="32765" y="792480"/>
                </a:lnTo>
                <a:lnTo>
                  <a:pt x="35051" y="795528"/>
                </a:lnTo>
                <a:lnTo>
                  <a:pt x="38099" y="796290"/>
                </a:lnTo>
                <a:lnTo>
                  <a:pt x="41147" y="794766"/>
                </a:lnTo>
                <a:lnTo>
                  <a:pt x="48937" y="784051"/>
                </a:lnTo>
                <a:close/>
              </a:path>
              <a:path w="615315" h="843279">
                <a:moveTo>
                  <a:pt x="76199" y="803910"/>
                </a:moveTo>
                <a:lnTo>
                  <a:pt x="48937" y="784051"/>
                </a:lnTo>
                <a:lnTo>
                  <a:pt x="41147" y="794766"/>
                </a:lnTo>
                <a:lnTo>
                  <a:pt x="38099" y="796290"/>
                </a:lnTo>
                <a:lnTo>
                  <a:pt x="35051" y="795528"/>
                </a:lnTo>
                <a:lnTo>
                  <a:pt x="32765" y="792480"/>
                </a:lnTo>
                <a:lnTo>
                  <a:pt x="32765" y="826061"/>
                </a:lnTo>
                <a:lnTo>
                  <a:pt x="76199" y="803910"/>
                </a:lnTo>
                <a:close/>
              </a:path>
              <a:path w="615315" h="843279">
                <a:moveTo>
                  <a:pt x="614933" y="3810"/>
                </a:moveTo>
                <a:lnTo>
                  <a:pt x="612647" y="762"/>
                </a:lnTo>
                <a:lnTo>
                  <a:pt x="608837" y="0"/>
                </a:lnTo>
                <a:lnTo>
                  <a:pt x="605789" y="2286"/>
                </a:lnTo>
                <a:lnTo>
                  <a:pt x="41062" y="778316"/>
                </a:lnTo>
                <a:lnTo>
                  <a:pt x="48937" y="784051"/>
                </a:lnTo>
                <a:lnTo>
                  <a:pt x="613409" y="7620"/>
                </a:lnTo>
                <a:lnTo>
                  <a:pt x="614933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305672" y="5665470"/>
            <a:ext cx="462280" cy="843280"/>
          </a:xfrm>
          <a:custGeom>
            <a:avLst/>
            <a:gdLst/>
            <a:ahLst/>
            <a:cxnLst/>
            <a:rect l="l" t="t" r="r" b="b"/>
            <a:pathLst>
              <a:path w="462279" h="843279">
                <a:moveTo>
                  <a:pt x="32604" y="773976"/>
                </a:moveTo>
                <a:lnTo>
                  <a:pt x="3048" y="758190"/>
                </a:lnTo>
                <a:lnTo>
                  <a:pt x="0" y="842772"/>
                </a:lnTo>
                <a:lnTo>
                  <a:pt x="25908" y="824749"/>
                </a:lnTo>
                <a:lnTo>
                  <a:pt x="25908" y="788670"/>
                </a:lnTo>
                <a:lnTo>
                  <a:pt x="26670" y="784860"/>
                </a:lnTo>
                <a:lnTo>
                  <a:pt x="32604" y="773976"/>
                </a:lnTo>
                <a:close/>
              </a:path>
              <a:path w="462279" h="843279">
                <a:moveTo>
                  <a:pt x="41027" y="778474"/>
                </a:moveTo>
                <a:lnTo>
                  <a:pt x="32604" y="773976"/>
                </a:lnTo>
                <a:lnTo>
                  <a:pt x="26670" y="784860"/>
                </a:lnTo>
                <a:lnTo>
                  <a:pt x="25908" y="788670"/>
                </a:lnTo>
                <a:lnTo>
                  <a:pt x="28194" y="791718"/>
                </a:lnTo>
                <a:lnTo>
                  <a:pt x="32004" y="791718"/>
                </a:lnTo>
                <a:lnTo>
                  <a:pt x="35052" y="789432"/>
                </a:lnTo>
                <a:lnTo>
                  <a:pt x="41027" y="778474"/>
                </a:lnTo>
                <a:close/>
              </a:path>
              <a:path w="462279" h="843279">
                <a:moveTo>
                  <a:pt x="70104" y="794004"/>
                </a:moveTo>
                <a:lnTo>
                  <a:pt x="41027" y="778474"/>
                </a:lnTo>
                <a:lnTo>
                  <a:pt x="35052" y="789432"/>
                </a:lnTo>
                <a:lnTo>
                  <a:pt x="32004" y="791718"/>
                </a:lnTo>
                <a:lnTo>
                  <a:pt x="28194" y="791718"/>
                </a:lnTo>
                <a:lnTo>
                  <a:pt x="25908" y="788670"/>
                </a:lnTo>
                <a:lnTo>
                  <a:pt x="25908" y="824749"/>
                </a:lnTo>
                <a:lnTo>
                  <a:pt x="70104" y="794004"/>
                </a:lnTo>
                <a:close/>
              </a:path>
              <a:path w="462279" h="843279">
                <a:moveTo>
                  <a:pt x="461772" y="6858"/>
                </a:moveTo>
                <a:lnTo>
                  <a:pt x="461772" y="3810"/>
                </a:lnTo>
                <a:lnTo>
                  <a:pt x="459486" y="762"/>
                </a:lnTo>
                <a:lnTo>
                  <a:pt x="456438" y="0"/>
                </a:lnTo>
                <a:lnTo>
                  <a:pt x="453390" y="2286"/>
                </a:lnTo>
                <a:lnTo>
                  <a:pt x="32604" y="773976"/>
                </a:lnTo>
                <a:lnTo>
                  <a:pt x="41027" y="778474"/>
                </a:lnTo>
                <a:lnTo>
                  <a:pt x="461772" y="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834501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100"/>
                </a:moveTo>
                <a:lnTo>
                  <a:pt x="249174" y="35052"/>
                </a:lnTo>
                <a:lnTo>
                  <a:pt x="2461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246126" y="43434"/>
                </a:lnTo>
                <a:lnTo>
                  <a:pt x="249174" y="41910"/>
                </a:lnTo>
                <a:lnTo>
                  <a:pt x="250698" y="38100"/>
                </a:lnTo>
                <a:close/>
              </a:path>
              <a:path w="309879" h="76200">
                <a:moveTo>
                  <a:pt x="309372" y="38100"/>
                </a:moveTo>
                <a:lnTo>
                  <a:pt x="233172" y="0"/>
                </a:lnTo>
                <a:lnTo>
                  <a:pt x="233172" y="33528"/>
                </a:lnTo>
                <a:lnTo>
                  <a:pt x="246126" y="33528"/>
                </a:lnTo>
                <a:lnTo>
                  <a:pt x="249174" y="35052"/>
                </a:lnTo>
                <a:lnTo>
                  <a:pt x="250698" y="38100"/>
                </a:lnTo>
                <a:lnTo>
                  <a:pt x="250698" y="67437"/>
                </a:lnTo>
                <a:lnTo>
                  <a:pt x="309372" y="38100"/>
                </a:lnTo>
                <a:close/>
              </a:path>
              <a:path w="309879" h="76200">
                <a:moveTo>
                  <a:pt x="250698" y="67437"/>
                </a:moveTo>
                <a:lnTo>
                  <a:pt x="250698" y="38100"/>
                </a:lnTo>
                <a:lnTo>
                  <a:pt x="249174" y="41910"/>
                </a:lnTo>
                <a:lnTo>
                  <a:pt x="246126" y="43434"/>
                </a:lnTo>
                <a:lnTo>
                  <a:pt x="233172" y="43434"/>
                </a:lnTo>
                <a:lnTo>
                  <a:pt x="233172" y="76200"/>
                </a:lnTo>
                <a:lnTo>
                  <a:pt x="2506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3343541" y="6508242"/>
            <a:ext cx="390525" cy="215265"/>
          </a:xfrm>
          <a:prstGeom prst="rect">
            <a:avLst/>
          </a:prstGeom>
          <a:ln w="9525">
            <a:solidFill>
              <a:srgbClr val="CC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25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8098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30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4267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3244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781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2388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7722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8305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2281313" y="5665470"/>
            <a:ext cx="247650" cy="767080"/>
          </a:xfrm>
          <a:custGeom>
            <a:avLst/>
            <a:gdLst/>
            <a:ahLst/>
            <a:cxnLst/>
            <a:rect l="l" t="t" r="r" b="b"/>
            <a:pathLst>
              <a:path w="247650" h="767079">
                <a:moveTo>
                  <a:pt x="215748" y="692490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6743" y="695239"/>
                </a:lnTo>
                <a:lnTo>
                  <a:pt x="215748" y="692490"/>
                </a:lnTo>
                <a:close/>
              </a:path>
              <a:path w="247650" h="767079">
                <a:moveTo>
                  <a:pt x="219456" y="751953"/>
                </a:moveTo>
                <a:lnTo>
                  <a:pt x="219456" y="708660"/>
                </a:lnTo>
                <a:lnTo>
                  <a:pt x="216408" y="710184"/>
                </a:lnTo>
                <a:lnTo>
                  <a:pt x="212598" y="710184"/>
                </a:lnTo>
                <a:lnTo>
                  <a:pt x="210312" y="707136"/>
                </a:lnTo>
                <a:lnTo>
                  <a:pt x="206743" y="695239"/>
                </a:lnTo>
                <a:lnTo>
                  <a:pt x="175260" y="704850"/>
                </a:lnTo>
                <a:lnTo>
                  <a:pt x="219456" y="751953"/>
                </a:lnTo>
                <a:close/>
              </a:path>
              <a:path w="247650" h="767079">
                <a:moveTo>
                  <a:pt x="219456" y="708660"/>
                </a:moveTo>
                <a:lnTo>
                  <a:pt x="219456" y="704850"/>
                </a:lnTo>
                <a:lnTo>
                  <a:pt x="215748" y="692490"/>
                </a:lnTo>
                <a:lnTo>
                  <a:pt x="206743" y="695239"/>
                </a:lnTo>
                <a:lnTo>
                  <a:pt x="210312" y="707136"/>
                </a:lnTo>
                <a:lnTo>
                  <a:pt x="212598" y="710184"/>
                </a:lnTo>
                <a:lnTo>
                  <a:pt x="216408" y="710184"/>
                </a:lnTo>
                <a:lnTo>
                  <a:pt x="219456" y="708660"/>
                </a:lnTo>
                <a:close/>
              </a:path>
              <a:path w="247650" h="767079">
                <a:moveTo>
                  <a:pt x="247650" y="682752"/>
                </a:moveTo>
                <a:lnTo>
                  <a:pt x="215748" y="692490"/>
                </a:lnTo>
                <a:lnTo>
                  <a:pt x="219456" y="704850"/>
                </a:lnTo>
                <a:lnTo>
                  <a:pt x="219456" y="751953"/>
                </a:lnTo>
                <a:lnTo>
                  <a:pt x="233172" y="766572"/>
                </a:lnTo>
                <a:lnTo>
                  <a:pt x="247650" y="682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5867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5329313" y="5665470"/>
            <a:ext cx="690880" cy="843280"/>
          </a:xfrm>
          <a:custGeom>
            <a:avLst/>
            <a:gdLst/>
            <a:ahLst/>
            <a:cxnLst/>
            <a:rect l="l" t="t" r="r" b="b"/>
            <a:pathLst>
              <a:path w="690879" h="843279">
                <a:moveTo>
                  <a:pt x="645851" y="781238"/>
                </a:moveTo>
                <a:lnTo>
                  <a:pt x="8382" y="1524"/>
                </a:lnTo>
                <a:lnTo>
                  <a:pt x="5334" y="0"/>
                </a:lnTo>
                <a:lnTo>
                  <a:pt x="1524" y="762"/>
                </a:lnTo>
                <a:lnTo>
                  <a:pt x="0" y="4572"/>
                </a:lnTo>
                <a:lnTo>
                  <a:pt x="762" y="7620"/>
                </a:lnTo>
                <a:lnTo>
                  <a:pt x="638757" y="787058"/>
                </a:lnTo>
                <a:lnTo>
                  <a:pt x="645851" y="781238"/>
                </a:lnTo>
                <a:close/>
              </a:path>
              <a:path w="690879" h="843279">
                <a:moveTo>
                  <a:pt x="655320" y="827307"/>
                </a:moveTo>
                <a:lnTo>
                  <a:pt x="655320" y="794004"/>
                </a:lnTo>
                <a:lnTo>
                  <a:pt x="653796" y="797814"/>
                </a:lnTo>
                <a:lnTo>
                  <a:pt x="649986" y="798576"/>
                </a:lnTo>
                <a:lnTo>
                  <a:pt x="646938" y="797052"/>
                </a:lnTo>
                <a:lnTo>
                  <a:pt x="638757" y="787058"/>
                </a:lnTo>
                <a:lnTo>
                  <a:pt x="612648" y="808482"/>
                </a:lnTo>
                <a:lnTo>
                  <a:pt x="655320" y="827307"/>
                </a:lnTo>
                <a:close/>
              </a:path>
              <a:path w="690879" h="843279">
                <a:moveTo>
                  <a:pt x="655320" y="794004"/>
                </a:moveTo>
                <a:lnTo>
                  <a:pt x="653796" y="790956"/>
                </a:lnTo>
                <a:lnTo>
                  <a:pt x="645851" y="781238"/>
                </a:lnTo>
                <a:lnTo>
                  <a:pt x="638757" y="787058"/>
                </a:lnTo>
                <a:lnTo>
                  <a:pt x="646938" y="797052"/>
                </a:lnTo>
                <a:lnTo>
                  <a:pt x="649986" y="798576"/>
                </a:lnTo>
                <a:lnTo>
                  <a:pt x="653796" y="797814"/>
                </a:lnTo>
                <a:lnTo>
                  <a:pt x="655320" y="794004"/>
                </a:lnTo>
                <a:close/>
              </a:path>
              <a:path w="690879" h="843279">
                <a:moveTo>
                  <a:pt x="690372" y="842772"/>
                </a:moveTo>
                <a:lnTo>
                  <a:pt x="672084" y="759714"/>
                </a:lnTo>
                <a:lnTo>
                  <a:pt x="645851" y="781238"/>
                </a:lnTo>
                <a:lnTo>
                  <a:pt x="653796" y="790956"/>
                </a:lnTo>
                <a:lnTo>
                  <a:pt x="655320" y="794004"/>
                </a:lnTo>
                <a:lnTo>
                  <a:pt x="655320" y="827307"/>
                </a:lnTo>
                <a:lnTo>
                  <a:pt x="690372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/>
          <p:nvPr/>
        </p:nvSpPr>
        <p:spPr>
          <a:xfrm>
            <a:off x="4675006" y="5168527"/>
            <a:ext cx="962660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715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30	40	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571885" y="5106923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571885" y="5449823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571885" y="5792723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571885" y="5106923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095885" y="5106923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352935" y="5106923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981841" y="5106923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717933" y="5106923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795913" y="5449823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167769" y="5449823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535815" y="5449823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900813" y="5449823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015113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568331" y="4208526"/>
            <a:ext cx="1003935" cy="928369"/>
          </a:xfrm>
          <a:custGeom>
            <a:avLst/>
            <a:gdLst/>
            <a:ahLst/>
            <a:cxnLst/>
            <a:rect l="l" t="t" r="r" b="b"/>
            <a:pathLst>
              <a:path w="1003935" h="928370">
                <a:moveTo>
                  <a:pt x="932541" y="836835"/>
                </a:moveTo>
                <a:lnTo>
                  <a:pt x="25908" y="0"/>
                </a:lnTo>
                <a:lnTo>
                  <a:pt x="0" y="28194"/>
                </a:lnTo>
                <a:lnTo>
                  <a:pt x="906633" y="865029"/>
                </a:lnTo>
                <a:lnTo>
                  <a:pt x="932541" y="836835"/>
                </a:lnTo>
                <a:close/>
              </a:path>
              <a:path w="1003935" h="928370">
                <a:moveTo>
                  <a:pt x="946404" y="911787"/>
                </a:moveTo>
                <a:lnTo>
                  <a:pt x="946404" y="849630"/>
                </a:lnTo>
                <a:lnTo>
                  <a:pt x="920496" y="877824"/>
                </a:lnTo>
                <a:lnTo>
                  <a:pt x="906633" y="865029"/>
                </a:lnTo>
                <a:lnTo>
                  <a:pt x="880872" y="893063"/>
                </a:lnTo>
                <a:lnTo>
                  <a:pt x="946404" y="911787"/>
                </a:lnTo>
                <a:close/>
              </a:path>
              <a:path w="1003935" h="928370">
                <a:moveTo>
                  <a:pt x="946404" y="849630"/>
                </a:moveTo>
                <a:lnTo>
                  <a:pt x="932541" y="836835"/>
                </a:lnTo>
                <a:lnTo>
                  <a:pt x="906633" y="865029"/>
                </a:lnTo>
                <a:lnTo>
                  <a:pt x="920496" y="877824"/>
                </a:lnTo>
                <a:lnTo>
                  <a:pt x="946404" y="849630"/>
                </a:lnTo>
                <a:close/>
              </a:path>
              <a:path w="1003935" h="928370">
                <a:moveTo>
                  <a:pt x="1003554" y="928116"/>
                </a:moveTo>
                <a:lnTo>
                  <a:pt x="958596" y="808481"/>
                </a:lnTo>
                <a:lnTo>
                  <a:pt x="932541" y="836835"/>
                </a:lnTo>
                <a:lnTo>
                  <a:pt x="946404" y="849630"/>
                </a:lnTo>
                <a:lnTo>
                  <a:pt x="946404" y="911787"/>
                </a:lnTo>
                <a:lnTo>
                  <a:pt x="1003554" y="928116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74839" y="4719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74839" y="474497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041539" y="47202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41539" y="474573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08239" y="4721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3082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574939" y="4722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574939" y="4747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841639" y="472287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841639" y="47484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108339" y="4724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108339" y="47491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375039" y="4724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375039" y="474992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641739" y="4725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641739" y="475068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908439" y="4726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908439" y="475145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175139" y="4727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175139" y="475259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441839" y="4727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441839" y="475335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708539" y="4728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708539" y="475411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975239" y="4729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975239" y="47552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241939" y="4730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241939" y="47560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508639" y="473125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508639" y="47567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775339" y="473202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775339" y="47575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042039" y="47331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042039" y="47583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308739" y="47339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308739" y="47590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575439" y="47346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575439" y="47598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842139" y="473544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842139" y="47605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6108839" y="473621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108839" y="476173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375539" y="473697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6375539" y="4762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642239" y="473773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642239" y="476326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908939" y="4738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908939" y="47644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175639" y="4739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7175639" y="47651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7442339" y="47404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7442339" y="47659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709039" y="47411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7709039" y="47666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7975739" y="474230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7975739" y="47674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242439" y="47430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242439" y="47682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509139" y="47438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509139" y="47689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775839" y="47445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775839" y="47697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9042539" y="47453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9042539" y="477088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309239" y="47461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9309239" y="477164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5759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575939" y="477240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842639" y="47476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842639" y="477354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74839" y="6199251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74839" y="6224433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881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27061" y="62000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027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293761" y="62007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293761" y="62263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560461" y="62015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560461" y="62270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827161" y="62022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827161" y="622782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2093861" y="62030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093861" y="62289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360561" y="62042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2360561" y="62297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627261" y="62049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627261" y="62304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2893961" y="62057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2893961" y="62312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3160661" y="6206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3160661" y="62320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3427361" y="62076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3427361" y="62327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694061" y="62083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694061" y="62335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960761" y="62091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3960761" y="62343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4227461" y="62099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227461" y="6235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494161" y="62106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4494161" y="623620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4760861" y="62114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4760861" y="62369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027561" y="621258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027561" y="62381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294261" y="621334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294261" y="62388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560961" y="62141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560961" y="62396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827661" y="6214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827661" y="62403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6094361" y="62160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094361" y="62411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361061" y="62167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361061" y="6241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627761" y="62175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627761" y="62426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894461" y="621830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894461" y="6243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7161161" y="62190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7161161" y="6244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7427861" y="62198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7427861" y="6245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7694561" y="62205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7694561" y="6246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7961261" y="622172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7961261" y="62472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227961" y="622249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227961" y="6248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494661" y="62232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494661" y="6248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761361" y="62243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761361" y="6249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9028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9028061" y="6250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9294761" y="622592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9294761" y="6251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9561461" y="62266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9561461" y="6251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9828161" y="6227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9828161" y="625259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 txBox="1"/>
          <p:nvPr/>
        </p:nvSpPr>
        <p:spPr>
          <a:xfrm>
            <a:off x="8710555" y="4355871"/>
            <a:ext cx="105791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>
              <a:lnSpc>
                <a:spcPct val="16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8" name="object 288"/>
          <p:cNvSpPr txBox="1"/>
          <p:nvPr/>
        </p:nvSpPr>
        <p:spPr>
          <a:xfrm>
            <a:off x="8840878" y="6324103"/>
            <a:ext cx="7867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主文件 的记录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9" name="object 289"/>
          <p:cNvSpPr/>
          <p:nvPr/>
        </p:nvSpPr>
        <p:spPr>
          <a:xfrm>
            <a:off x="2906915" y="5109971"/>
            <a:ext cx="1522730" cy="723900"/>
          </a:xfrm>
          <a:custGeom>
            <a:avLst/>
            <a:gdLst/>
            <a:ahLst/>
            <a:cxnLst/>
            <a:rect l="l" t="t" r="r" b="b"/>
            <a:pathLst>
              <a:path w="1522729" h="723900">
                <a:moveTo>
                  <a:pt x="0" y="0"/>
                </a:moveTo>
                <a:lnTo>
                  <a:pt x="0" y="723900"/>
                </a:lnTo>
                <a:lnTo>
                  <a:pt x="1522475" y="723900"/>
                </a:lnTo>
                <a:lnTo>
                  <a:pt x="1522475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4555883" y="5108447"/>
            <a:ext cx="1522730" cy="723900"/>
          </a:xfrm>
          <a:custGeom>
            <a:avLst/>
            <a:gdLst/>
            <a:ahLst/>
            <a:cxnLst/>
            <a:rect l="l" t="t" r="r" b="b"/>
            <a:pathLst>
              <a:path w="1522729" h="723900">
                <a:moveTo>
                  <a:pt x="0" y="0"/>
                </a:moveTo>
                <a:lnTo>
                  <a:pt x="0" y="723900"/>
                </a:lnTo>
                <a:lnTo>
                  <a:pt x="1522476" y="723900"/>
                </a:lnTo>
                <a:lnTo>
                  <a:pt x="1522476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4343285" y="5612891"/>
            <a:ext cx="304800" cy="114300"/>
          </a:xfrm>
          <a:custGeom>
            <a:avLst/>
            <a:gdLst/>
            <a:ahLst/>
            <a:cxnLst/>
            <a:rect l="l" t="t" r="r" b="b"/>
            <a:pathLst>
              <a:path w="304800" h="114300">
                <a:moveTo>
                  <a:pt x="209550" y="76200"/>
                </a:moveTo>
                <a:lnTo>
                  <a:pt x="209550" y="38100"/>
                </a:lnTo>
                <a:lnTo>
                  <a:pt x="0" y="38100"/>
                </a:lnTo>
                <a:lnTo>
                  <a:pt x="0" y="76200"/>
                </a:lnTo>
                <a:lnTo>
                  <a:pt x="209550" y="76200"/>
                </a:lnTo>
                <a:close/>
              </a:path>
              <a:path w="304800" h="114300">
                <a:moveTo>
                  <a:pt x="304800" y="57150"/>
                </a:moveTo>
                <a:lnTo>
                  <a:pt x="190500" y="0"/>
                </a:lnTo>
                <a:lnTo>
                  <a:pt x="190500" y="38100"/>
                </a:lnTo>
                <a:lnTo>
                  <a:pt x="209550" y="38100"/>
                </a:lnTo>
                <a:lnTo>
                  <a:pt x="209550" y="104775"/>
                </a:lnTo>
                <a:lnTo>
                  <a:pt x="304800" y="57150"/>
                </a:lnTo>
                <a:close/>
              </a:path>
              <a:path w="304800" h="114300">
                <a:moveTo>
                  <a:pt x="209550" y="104775"/>
                </a:moveTo>
                <a:lnTo>
                  <a:pt x="209550" y="76200"/>
                </a:lnTo>
                <a:lnTo>
                  <a:pt x="190500" y="76200"/>
                </a:lnTo>
                <a:lnTo>
                  <a:pt x="190500" y="114300"/>
                </a:lnTo>
                <a:lnTo>
                  <a:pt x="209550" y="10477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5459615" y="1171194"/>
            <a:ext cx="4194175" cy="1828800"/>
          </a:xfrm>
          <a:custGeom>
            <a:avLst/>
            <a:gdLst/>
            <a:ahLst/>
            <a:cxnLst/>
            <a:rect l="l" t="t" r="r" b="b"/>
            <a:pathLst>
              <a:path w="4194175" h="1828800">
                <a:moveTo>
                  <a:pt x="4194048" y="1523999"/>
                </a:moveTo>
                <a:lnTo>
                  <a:pt x="4194048" y="304799"/>
                </a:lnTo>
                <a:lnTo>
                  <a:pt x="4193038" y="279792"/>
                </a:lnTo>
                <a:lnTo>
                  <a:pt x="4185193" y="231531"/>
                </a:lnTo>
                <a:lnTo>
                  <a:pt x="4170104" y="186130"/>
                </a:lnTo>
                <a:lnTo>
                  <a:pt x="4148397" y="144215"/>
                </a:lnTo>
                <a:lnTo>
                  <a:pt x="4120699" y="106412"/>
                </a:lnTo>
                <a:lnTo>
                  <a:pt x="4087635" y="73348"/>
                </a:lnTo>
                <a:lnTo>
                  <a:pt x="4049832" y="45650"/>
                </a:lnTo>
                <a:lnTo>
                  <a:pt x="4007917" y="23943"/>
                </a:lnTo>
                <a:lnTo>
                  <a:pt x="3962516" y="8854"/>
                </a:lnTo>
                <a:lnTo>
                  <a:pt x="3914255" y="1009"/>
                </a:lnTo>
                <a:lnTo>
                  <a:pt x="3889248" y="0"/>
                </a:lnTo>
                <a:lnTo>
                  <a:pt x="304800" y="0"/>
                </a:lnTo>
                <a:lnTo>
                  <a:pt x="255343" y="3987"/>
                </a:lnTo>
                <a:lnTo>
                  <a:pt x="208434" y="15532"/>
                </a:lnTo>
                <a:lnTo>
                  <a:pt x="164697" y="34008"/>
                </a:lnTo>
                <a:lnTo>
                  <a:pt x="124760" y="58789"/>
                </a:lnTo>
                <a:lnTo>
                  <a:pt x="89249" y="89249"/>
                </a:lnTo>
                <a:lnTo>
                  <a:pt x="58789" y="124760"/>
                </a:lnTo>
                <a:lnTo>
                  <a:pt x="34008" y="164697"/>
                </a:lnTo>
                <a:lnTo>
                  <a:pt x="15532" y="208434"/>
                </a:lnTo>
                <a:lnTo>
                  <a:pt x="3987" y="255343"/>
                </a:lnTo>
                <a:lnTo>
                  <a:pt x="0" y="304800"/>
                </a:lnTo>
                <a:lnTo>
                  <a:pt x="0" y="1524000"/>
                </a:lnTo>
                <a:lnTo>
                  <a:pt x="3987" y="1573456"/>
                </a:lnTo>
                <a:lnTo>
                  <a:pt x="15532" y="1620365"/>
                </a:lnTo>
                <a:lnTo>
                  <a:pt x="34008" y="1664102"/>
                </a:lnTo>
                <a:lnTo>
                  <a:pt x="58789" y="1704039"/>
                </a:lnTo>
                <a:lnTo>
                  <a:pt x="89249" y="1739550"/>
                </a:lnTo>
                <a:lnTo>
                  <a:pt x="124760" y="1770010"/>
                </a:lnTo>
                <a:lnTo>
                  <a:pt x="164697" y="1794791"/>
                </a:lnTo>
                <a:lnTo>
                  <a:pt x="208434" y="1813267"/>
                </a:lnTo>
                <a:lnTo>
                  <a:pt x="255343" y="1824812"/>
                </a:lnTo>
                <a:lnTo>
                  <a:pt x="304800" y="1828800"/>
                </a:lnTo>
                <a:lnTo>
                  <a:pt x="3889248" y="1828799"/>
                </a:lnTo>
                <a:lnTo>
                  <a:pt x="3938704" y="1824812"/>
                </a:lnTo>
                <a:lnTo>
                  <a:pt x="3985613" y="1813267"/>
                </a:lnTo>
                <a:lnTo>
                  <a:pt x="4029350" y="1794791"/>
                </a:lnTo>
                <a:lnTo>
                  <a:pt x="4069287" y="1770010"/>
                </a:lnTo>
                <a:lnTo>
                  <a:pt x="4104798" y="1739550"/>
                </a:lnTo>
                <a:lnTo>
                  <a:pt x="4135258" y="1704039"/>
                </a:lnTo>
                <a:lnTo>
                  <a:pt x="4160039" y="1664102"/>
                </a:lnTo>
                <a:lnTo>
                  <a:pt x="4178515" y="1620365"/>
                </a:lnTo>
                <a:lnTo>
                  <a:pt x="4190060" y="1573456"/>
                </a:lnTo>
                <a:lnTo>
                  <a:pt x="4194048" y="152399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5622683" y="1287017"/>
            <a:ext cx="3888740" cy="1597660"/>
          </a:xfrm>
          <a:custGeom>
            <a:avLst/>
            <a:gdLst/>
            <a:ahLst/>
            <a:cxnLst/>
            <a:rect l="l" t="t" r="r" b="b"/>
            <a:pathLst>
              <a:path w="3888740" h="1597660">
                <a:moveTo>
                  <a:pt x="3888486" y="1331213"/>
                </a:moveTo>
                <a:lnTo>
                  <a:pt x="3888486" y="266699"/>
                </a:lnTo>
                <a:lnTo>
                  <a:pt x="3887600" y="244857"/>
                </a:lnTo>
                <a:lnTo>
                  <a:pt x="3880721" y="202683"/>
                </a:lnTo>
                <a:lnTo>
                  <a:pt x="3867495" y="162984"/>
                </a:lnTo>
                <a:lnTo>
                  <a:pt x="3848473" y="126315"/>
                </a:lnTo>
                <a:lnTo>
                  <a:pt x="3824210" y="93227"/>
                </a:lnTo>
                <a:lnTo>
                  <a:pt x="3795258" y="64275"/>
                </a:lnTo>
                <a:lnTo>
                  <a:pt x="3762170" y="40012"/>
                </a:lnTo>
                <a:lnTo>
                  <a:pt x="3725501" y="20990"/>
                </a:lnTo>
                <a:lnTo>
                  <a:pt x="3685802" y="7764"/>
                </a:lnTo>
                <a:lnTo>
                  <a:pt x="3643628" y="885"/>
                </a:lnTo>
                <a:lnTo>
                  <a:pt x="3621786" y="0"/>
                </a:lnTo>
                <a:lnTo>
                  <a:pt x="266700" y="0"/>
                </a:lnTo>
                <a:lnTo>
                  <a:pt x="223495" y="3496"/>
                </a:lnTo>
                <a:lnTo>
                  <a:pt x="182489" y="13618"/>
                </a:lnTo>
                <a:lnTo>
                  <a:pt x="144236" y="29811"/>
                </a:lnTo>
                <a:lnTo>
                  <a:pt x="109289" y="51523"/>
                </a:lnTo>
                <a:lnTo>
                  <a:pt x="78200" y="78200"/>
                </a:lnTo>
                <a:lnTo>
                  <a:pt x="51523" y="109289"/>
                </a:lnTo>
                <a:lnTo>
                  <a:pt x="29811" y="144236"/>
                </a:lnTo>
                <a:lnTo>
                  <a:pt x="13618" y="182489"/>
                </a:lnTo>
                <a:lnTo>
                  <a:pt x="3496" y="223495"/>
                </a:lnTo>
                <a:lnTo>
                  <a:pt x="0" y="266700"/>
                </a:lnTo>
                <a:lnTo>
                  <a:pt x="0" y="1331214"/>
                </a:lnTo>
                <a:lnTo>
                  <a:pt x="3496" y="1374397"/>
                </a:lnTo>
                <a:lnTo>
                  <a:pt x="13618" y="1415344"/>
                </a:lnTo>
                <a:lnTo>
                  <a:pt x="29811" y="1453512"/>
                </a:lnTo>
                <a:lnTo>
                  <a:pt x="51523" y="1488356"/>
                </a:lnTo>
                <a:lnTo>
                  <a:pt x="78200" y="1519332"/>
                </a:lnTo>
                <a:lnTo>
                  <a:pt x="109289" y="1545896"/>
                </a:lnTo>
                <a:lnTo>
                  <a:pt x="144236" y="1567504"/>
                </a:lnTo>
                <a:lnTo>
                  <a:pt x="182489" y="1583612"/>
                </a:lnTo>
                <a:lnTo>
                  <a:pt x="223495" y="1593676"/>
                </a:lnTo>
                <a:lnTo>
                  <a:pt x="266700" y="1597152"/>
                </a:lnTo>
                <a:lnTo>
                  <a:pt x="3621786" y="1597152"/>
                </a:lnTo>
                <a:lnTo>
                  <a:pt x="3664990" y="1593676"/>
                </a:lnTo>
                <a:lnTo>
                  <a:pt x="3705996" y="1583612"/>
                </a:lnTo>
                <a:lnTo>
                  <a:pt x="3744249" y="1567504"/>
                </a:lnTo>
                <a:lnTo>
                  <a:pt x="3779196" y="1545896"/>
                </a:lnTo>
                <a:lnTo>
                  <a:pt x="3810285" y="1519332"/>
                </a:lnTo>
                <a:lnTo>
                  <a:pt x="3836962" y="1488356"/>
                </a:lnTo>
                <a:lnTo>
                  <a:pt x="3858674" y="1453512"/>
                </a:lnTo>
                <a:lnTo>
                  <a:pt x="3874867" y="1415344"/>
                </a:lnTo>
                <a:lnTo>
                  <a:pt x="3884989" y="1374397"/>
                </a:lnTo>
                <a:lnTo>
                  <a:pt x="3888486" y="133121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5622683" y="1287017"/>
            <a:ext cx="3888740" cy="1597660"/>
          </a:xfrm>
          <a:custGeom>
            <a:avLst/>
            <a:gdLst/>
            <a:ahLst/>
            <a:cxnLst/>
            <a:rect l="l" t="t" r="r" b="b"/>
            <a:pathLst>
              <a:path w="3888740" h="1597660">
                <a:moveTo>
                  <a:pt x="266700" y="0"/>
                </a:moveTo>
                <a:lnTo>
                  <a:pt x="223495" y="3496"/>
                </a:lnTo>
                <a:lnTo>
                  <a:pt x="182489" y="13618"/>
                </a:lnTo>
                <a:lnTo>
                  <a:pt x="144236" y="29811"/>
                </a:lnTo>
                <a:lnTo>
                  <a:pt x="109289" y="51523"/>
                </a:lnTo>
                <a:lnTo>
                  <a:pt x="78200" y="78200"/>
                </a:lnTo>
                <a:lnTo>
                  <a:pt x="51523" y="109289"/>
                </a:lnTo>
                <a:lnTo>
                  <a:pt x="29811" y="144236"/>
                </a:lnTo>
                <a:lnTo>
                  <a:pt x="13618" y="182489"/>
                </a:lnTo>
                <a:lnTo>
                  <a:pt x="3496" y="223495"/>
                </a:lnTo>
                <a:lnTo>
                  <a:pt x="0" y="266700"/>
                </a:lnTo>
                <a:lnTo>
                  <a:pt x="0" y="1331214"/>
                </a:lnTo>
                <a:lnTo>
                  <a:pt x="3496" y="1374397"/>
                </a:lnTo>
                <a:lnTo>
                  <a:pt x="13618" y="1415344"/>
                </a:lnTo>
                <a:lnTo>
                  <a:pt x="29811" y="1453512"/>
                </a:lnTo>
                <a:lnTo>
                  <a:pt x="51523" y="1488356"/>
                </a:lnTo>
                <a:lnTo>
                  <a:pt x="78200" y="1519332"/>
                </a:lnTo>
                <a:lnTo>
                  <a:pt x="109289" y="1545896"/>
                </a:lnTo>
                <a:lnTo>
                  <a:pt x="144236" y="1567504"/>
                </a:lnTo>
                <a:lnTo>
                  <a:pt x="182489" y="1583612"/>
                </a:lnTo>
                <a:lnTo>
                  <a:pt x="223495" y="1593676"/>
                </a:lnTo>
                <a:lnTo>
                  <a:pt x="266700" y="1597152"/>
                </a:lnTo>
                <a:lnTo>
                  <a:pt x="3621786" y="1597152"/>
                </a:lnTo>
                <a:lnTo>
                  <a:pt x="3664990" y="1593676"/>
                </a:lnTo>
                <a:lnTo>
                  <a:pt x="3705996" y="1583612"/>
                </a:lnTo>
                <a:lnTo>
                  <a:pt x="3744249" y="1567504"/>
                </a:lnTo>
                <a:lnTo>
                  <a:pt x="3779196" y="1545896"/>
                </a:lnTo>
                <a:lnTo>
                  <a:pt x="3810285" y="1519332"/>
                </a:lnTo>
                <a:lnTo>
                  <a:pt x="3836962" y="1488356"/>
                </a:lnTo>
                <a:lnTo>
                  <a:pt x="3858674" y="1453512"/>
                </a:lnTo>
                <a:lnTo>
                  <a:pt x="3874867" y="1415344"/>
                </a:lnTo>
                <a:lnTo>
                  <a:pt x="3884989" y="1374397"/>
                </a:lnTo>
                <a:lnTo>
                  <a:pt x="3888486" y="1331213"/>
                </a:lnTo>
                <a:lnTo>
                  <a:pt x="3888486" y="266699"/>
                </a:lnTo>
                <a:lnTo>
                  <a:pt x="3884989" y="223495"/>
                </a:lnTo>
                <a:lnTo>
                  <a:pt x="3874867" y="182489"/>
                </a:lnTo>
                <a:lnTo>
                  <a:pt x="3858674" y="144236"/>
                </a:lnTo>
                <a:lnTo>
                  <a:pt x="3836962" y="109289"/>
                </a:lnTo>
                <a:lnTo>
                  <a:pt x="3810285" y="78200"/>
                </a:lnTo>
                <a:lnTo>
                  <a:pt x="3779196" y="51523"/>
                </a:lnTo>
                <a:lnTo>
                  <a:pt x="3744249" y="29811"/>
                </a:lnTo>
                <a:lnTo>
                  <a:pt x="3705996" y="13618"/>
                </a:lnTo>
                <a:lnTo>
                  <a:pt x="3664990" y="3496"/>
                </a:lnTo>
                <a:lnTo>
                  <a:pt x="3621786" y="0"/>
                </a:lnTo>
                <a:lnTo>
                  <a:pt x="26670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 txBox="1"/>
          <p:nvPr/>
        </p:nvSpPr>
        <p:spPr>
          <a:xfrm>
            <a:off x="5629789" y="1411436"/>
            <a:ext cx="3830954" cy="147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分裂结点，将所涉及的键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值</a:t>
            </a:r>
            <a:r>
              <a:rPr sz="1600" b="1" spc="-3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准均分为两个 结点中存储</a:t>
            </a:r>
            <a:r>
              <a:rPr sz="16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包含待插入的</a:t>
            </a:r>
            <a:r>
              <a:rPr sz="16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插入键值为</a:t>
            </a:r>
            <a:r>
              <a:rPr sz="16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6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的键值并指向主文件记录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6223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调整父结点的指针及键值：在父结点中插 入键值为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30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的索引项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建立叶结点之间的指针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" name="object 296"/>
          <p:cNvSpPr/>
          <p:nvPr/>
        </p:nvSpPr>
        <p:spPr>
          <a:xfrm>
            <a:off x="946289" y="1937766"/>
            <a:ext cx="3336925" cy="1371600"/>
          </a:xfrm>
          <a:custGeom>
            <a:avLst/>
            <a:gdLst/>
            <a:ahLst/>
            <a:cxnLst/>
            <a:rect l="l" t="t" r="r" b="b"/>
            <a:pathLst>
              <a:path w="3336925" h="1371600">
                <a:moveTo>
                  <a:pt x="3336798" y="1142999"/>
                </a:moveTo>
                <a:lnTo>
                  <a:pt x="3336798" y="228599"/>
                </a:lnTo>
                <a:lnTo>
                  <a:pt x="3336041" y="209921"/>
                </a:lnTo>
                <a:lnTo>
                  <a:pt x="3325166" y="156545"/>
                </a:lnTo>
                <a:lnTo>
                  <a:pt x="3302605" y="108414"/>
                </a:lnTo>
                <a:lnTo>
                  <a:pt x="3269932" y="67151"/>
                </a:lnTo>
                <a:lnTo>
                  <a:pt x="3228721" y="34374"/>
                </a:lnTo>
                <a:lnTo>
                  <a:pt x="3180545" y="11704"/>
                </a:lnTo>
                <a:lnTo>
                  <a:pt x="3126979" y="761"/>
                </a:lnTo>
                <a:lnTo>
                  <a:pt x="3108198" y="0"/>
                </a:lnTo>
                <a:lnTo>
                  <a:pt x="228600" y="0"/>
                </a:lnTo>
                <a:lnTo>
                  <a:pt x="173586" y="6673"/>
                </a:lnTo>
                <a:lnTo>
                  <a:pt x="123439" y="25614"/>
                </a:lnTo>
                <a:lnTo>
                  <a:pt x="79731" y="55202"/>
                </a:lnTo>
                <a:lnTo>
                  <a:pt x="44037" y="93817"/>
                </a:lnTo>
                <a:lnTo>
                  <a:pt x="17930" y="139838"/>
                </a:lnTo>
                <a:lnTo>
                  <a:pt x="2985" y="191646"/>
                </a:lnTo>
                <a:lnTo>
                  <a:pt x="0" y="228600"/>
                </a:lnTo>
                <a:lnTo>
                  <a:pt x="0" y="1143000"/>
                </a:lnTo>
                <a:lnTo>
                  <a:pt x="6629" y="1198013"/>
                </a:lnTo>
                <a:lnTo>
                  <a:pt x="25470" y="1248160"/>
                </a:lnTo>
                <a:lnTo>
                  <a:pt x="54948" y="1291868"/>
                </a:lnTo>
                <a:lnTo>
                  <a:pt x="93488" y="1327562"/>
                </a:lnTo>
                <a:lnTo>
                  <a:pt x="139517" y="1353669"/>
                </a:lnTo>
                <a:lnTo>
                  <a:pt x="191461" y="1368614"/>
                </a:lnTo>
                <a:lnTo>
                  <a:pt x="228600" y="1371600"/>
                </a:lnTo>
                <a:lnTo>
                  <a:pt x="3108198" y="1371599"/>
                </a:lnTo>
                <a:lnTo>
                  <a:pt x="3163211" y="1364970"/>
                </a:lnTo>
                <a:lnTo>
                  <a:pt x="3213358" y="1346129"/>
                </a:lnTo>
                <a:lnTo>
                  <a:pt x="3257066" y="1316651"/>
                </a:lnTo>
                <a:lnTo>
                  <a:pt x="3292760" y="1278111"/>
                </a:lnTo>
                <a:lnTo>
                  <a:pt x="3318867" y="1232082"/>
                </a:lnTo>
                <a:lnTo>
                  <a:pt x="3333812" y="1180138"/>
                </a:lnTo>
                <a:lnTo>
                  <a:pt x="3336798" y="114299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076591" y="2025395"/>
            <a:ext cx="3093720" cy="1197610"/>
          </a:xfrm>
          <a:custGeom>
            <a:avLst/>
            <a:gdLst/>
            <a:ahLst/>
            <a:cxnLst/>
            <a:rect l="l" t="t" r="r" b="b"/>
            <a:pathLst>
              <a:path w="3093720" h="1197610">
                <a:moveTo>
                  <a:pt x="3093720" y="997457"/>
                </a:moveTo>
                <a:lnTo>
                  <a:pt x="3093720" y="199643"/>
                </a:lnTo>
                <a:lnTo>
                  <a:pt x="3093059" y="183238"/>
                </a:lnTo>
                <a:lnTo>
                  <a:pt x="3083564" y="136452"/>
                </a:lnTo>
                <a:lnTo>
                  <a:pt x="3063863" y="94378"/>
                </a:lnTo>
                <a:lnTo>
                  <a:pt x="3035331" y="58388"/>
                </a:lnTo>
                <a:lnTo>
                  <a:pt x="2999341" y="29856"/>
                </a:lnTo>
                <a:lnTo>
                  <a:pt x="2957267" y="10155"/>
                </a:lnTo>
                <a:lnTo>
                  <a:pt x="2910481" y="660"/>
                </a:lnTo>
                <a:lnTo>
                  <a:pt x="2894076" y="0"/>
                </a:lnTo>
                <a:lnTo>
                  <a:pt x="199644" y="0"/>
                </a:lnTo>
                <a:lnTo>
                  <a:pt x="151592" y="5789"/>
                </a:lnTo>
                <a:lnTo>
                  <a:pt x="107794" y="22240"/>
                </a:lnTo>
                <a:lnTo>
                  <a:pt x="69624" y="47981"/>
                </a:lnTo>
                <a:lnTo>
                  <a:pt x="38453" y="81637"/>
                </a:lnTo>
                <a:lnTo>
                  <a:pt x="15656" y="121836"/>
                </a:lnTo>
                <a:lnTo>
                  <a:pt x="2606" y="167204"/>
                </a:lnTo>
                <a:lnTo>
                  <a:pt x="0" y="199644"/>
                </a:lnTo>
                <a:lnTo>
                  <a:pt x="0" y="997458"/>
                </a:lnTo>
                <a:lnTo>
                  <a:pt x="5789" y="1045509"/>
                </a:lnTo>
                <a:lnTo>
                  <a:pt x="22240" y="1089307"/>
                </a:lnTo>
                <a:lnTo>
                  <a:pt x="47981" y="1127477"/>
                </a:lnTo>
                <a:lnTo>
                  <a:pt x="81637" y="1158648"/>
                </a:lnTo>
                <a:lnTo>
                  <a:pt x="121836" y="1181445"/>
                </a:lnTo>
                <a:lnTo>
                  <a:pt x="167204" y="1194495"/>
                </a:lnTo>
                <a:lnTo>
                  <a:pt x="199644" y="1197102"/>
                </a:lnTo>
                <a:lnTo>
                  <a:pt x="2894076" y="1197102"/>
                </a:lnTo>
                <a:lnTo>
                  <a:pt x="2942127" y="1191312"/>
                </a:lnTo>
                <a:lnTo>
                  <a:pt x="2985925" y="1174861"/>
                </a:lnTo>
                <a:lnTo>
                  <a:pt x="3024095" y="1149120"/>
                </a:lnTo>
                <a:lnTo>
                  <a:pt x="3055266" y="1115464"/>
                </a:lnTo>
                <a:lnTo>
                  <a:pt x="3078063" y="1075265"/>
                </a:lnTo>
                <a:lnTo>
                  <a:pt x="3091113" y="1029897"/>
                </a:lnTo>
                <a:lnTo>
                  <a:pt x="3093720" y="997457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076591" y="2025395"/>
            <a:ext cx="3093720" cy="1197610"/>
          </a:xfrm>
          <a:custGeom>
            <a:avLst/>
            <a:gdLst/>
            <a:ahLst/>
            <a:cxnLst/>
            <a:rect l="l" t="t" r="r" b="b"/>
            <a:pathLst>
              <a:path w="3093720" h="1197610">
                <a:moveTo>
                  <a:pt x="199644" y="0"/>
                </a:moveTo>
                <a:lnTo>
                  <a:pt x="151592" y="5789"/>
                </a:lnTo>
                <a:lnTo>
                  <a:pt x="107794" y="22240"/>
                </a:lnTo>
                <a:lnTo>
                  <a:pt x="69624" y="47981"/>
                </a:lnTo>
                <a:lnTo>
                  <a:pt x="38453" y="81637"/>
                </a:lnTo>
                <a:lnTo>
                  <a:pt x="15656" y="121836"/>
                </a:lnTo>
                <a:lnTo>
                  <a:pt x="2606" y="167204"/>
                </a:lnTo>
                <a:lnTo>
                  <a:pt x="0" y="199644"/>
                </a:lnTo>
                <a:lnTo>
                  <a:pt x="0" y="997458"/>
                </a:lnTo>
                <a:lnTo>
                  <a:pt x="5789" y="1045509"/>
                </a:lnTo>
                <a:lnTo>
                  <a:pt x="22240" y="1089307"/>
                </a:lnTo>
                <a:lnTo>
                  <a:pt x="47981" y="1127477"/>
                </a:lnTo>
                <a:lnTo>
                  <a:pt x="81637" y="1158648"/>
                </a:lnTo>
                <a:lnTo>
                  <a:pt x="121836" y="1181445"/>
                </a:lnTo>
                <a:lnTo>
                  <a:pt x="167204" y="1194495"/>
                </a:lnTo>
                <a:lnTo>
                  <a:pt x="199644" y="1197102"/>
                </a:lnTo>
                <a:lnTo>
                  <a:pt x="2894076" y="1197102"/>
                </a:lnTo>
                <a:lnTo>
                  <a:pt x="2942127" y="1191312"/>
                </a:lnTo>
                <a:lnTo>
                  <a:pt x="2985925" y="1174861"/>
                </a:lnTo>
                <a:lnTo>
                  <a:pt x="3024095" y="1149120"/>
                </a:lnTo>
                <a:lnTo>
                  <a:pt x="3055266" y="1115464"/>
                </a:lnTo>
                <a:lnTo>
                  <a:pt x="3078063" y="1075265"/>
                </a:lnTo>
                <a:lnTo>
                  <a:pt x="3091113" y="1029897"/>
                </a:lnTo>
                <a:lnTo>
                  <a:pt x="3093720" y="997457"/>
                </a:lnTo>
                <a:lnTo>
                  <a:pt x="3093720" y="199643"/>
                </a:lnTo>
                <a:lnTo>
                  <a:pt x="3087930" y="151592"/>
                </a:lnTo>
                <a:lnTo>
                  <a:pt x="3071479" y="107794"/>
                </a:lnTo>
                <a:lnTo>
                  <a:pt x="3045738" y="69624"/>
                </a:lnTo>
                <a:lnTo>
                  <a:pt x="3012082" y="38453"/>
                </a:lnTo>
                <a:lnTo>
                  <a:pt x="2971883" y="15656"/>
                </a:lnTo>
                <a:lnTo>
                  <a:pt x="2926515" y="2606"/>
                </a:lnTo>
                <a:lnTo>
                  <a:pt x="2894076" y="0"/>
                </a:lnTo>
                <a:lnTo>
                  <a:pt x="199644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 txBox="1"/>
          <p:nvPr/>
        </p:nvSpPr>
        <p:spPr>
          <a:xfrm>
            <a:off x="1108081" y="2128478"/>
            <a:ext cx="2960370" cy="985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如父结点已满，则如此继续将其 分裂为两个结点，保存相应键值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一直到根结点。如根结点也满， 则再生成新的根结点，结束。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0" name="object 300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分裂与合并过程再示例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分裂条件与分裂过程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301" name="object 108"/>
          <p:cNvSpPr txBox="1"/>
          <p:nvPr/>
        </p:nvSpPr>
        <p:spPr>
          <a:xfrm>
            <a:off x="2002790" y="652462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18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2" name="object 108"/>
          <p:cNvSpPr txBox="1"/>
          <p:nvPr/>
        </p:nvSpPr>
        <p:spPr>
          <a:xfrm>
            <a:off x="2451100" y="6514465"/>
            <a:ext cx="307529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19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3" name="object 108"/>
          <p:cNvSpPr txBox="1"/>
          <p:nvPr/>
        </p:nvSpPr>
        <p:spPr>
          <a:xfrm>
            <a:off x="2840990" y="651446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spc="-5" dirty="0">
                <a:latin typeface="Times New Roman" panose="02020603050405020304"/>
                <a:cs typeface="Times New Roman" panose="02020603050405020304"/>
              </a:rPr>
              <a:t>20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  <p:bldP spid="297" grpId="0" animBg="1"/>
      <p:bldP spid="298" grpId="0" animBg="1"/>
      <p:bldP spid="2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7451" y="1439697"/>
            <a:ext cx="8478520" cy="322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8750">
              <a:lnSpc>
                <a:spcPct val="100000"/>
              </a:lnSpc>
            </a:pPr>
            <a:r>
              <a:rPr sz="1800" spc="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选择哪些属性创建索引，以及如何创建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维护索引，如何利用索引改善数 据库的运行性能，是DBA(数据库管理员)的重要职责。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12700" marR="140970">
              <a:lnSpc>
                <a:spcPct val="120000"/>
              </a:lnSpc>
              <a:tabLst>
                <a:tab pos="2193925" algn="l"/>
              </a:tabLst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是否建立和在哪些属性上建立索引需要考虑：</a:t>
            </a:r>
            <a:r>
              <a:rPr sz="2000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访问时间、插入时间、删除 时间与空间负载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既要改善性能，又要控制代价。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20000"/>
              </a:lnSpc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建立索引还需考虑索引的类型：索引如何支持存取的有效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比如：支持的 是属性的限定值(是否符合单一值)，还是支持属性的限定范围的值(是否符合 一定范围)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SQL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语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言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中的索引创建与维护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索引应用要注意效果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4743" y="5237226"/>
            <a:ext cx="1576070" cy="946150"/>
          </a:xfrm>
          <a:custGeom>
            <a:avLst/>
            <a:gdLst/>
            <a:ahLst/>
            <a:cxnLst/>
            <a:rect l="l" t="t" r="r" b="b"/>
            <a:pathLst>
              <a:path w="1576070" h="946150">
                <a:moveTo>
                  <a:pt x="1575815" y="472439"/>
                </a:moveTo>
                <a:lnTo>
                  <a:pt x="1573203" y="433632"/>
                </a:lnTo>
                <a:lnTo>
                  <a:pt x="1565502" y="395699"/>
                </a:lnTo>
                <a:lnTo>
                  <a:pt x="1552914" y="358762"/>
                </a:lnTo>
                <a:lnTo>
                  <a:pt x="1535643" y="322941"/>
                </a:lnTo>
                <a:lnTo>
                  <a:pt x="1513891" y="288357"/>
                </a:lnTo>
                <a:lnTo>
                  <a:pt x="1487862" y="255130"/>
                </a:lnTo>
                <a:lnTo>
                  <a:pt x="1457757" y="223381"/>
                </a:lnTo>
                <a:lnTo>
                  <a:pt x="1423781" y="193231"/>
                </a:lnTo>
                <a:lnTo>
                  <a:pt x="1386136" y="164799"/>
                </a:lnTo>
                <a:lnTo>
                  <a:pt x="1345025" y="138207"/>
                </a:lnTo>
                <a:lnTo>
                  <a:pt x="1300650" y="113576"/>
                </a:lnTo>
                <a:lnTo>
                  <a:pt x="1253215" y="91025"/>
                </a:lnTo>
                <a:lnTo>
                  <a:pt x="1202923" y="70676"/>
                </a:lnTo>
                <a:lnTo>
                  <a:pt x="1149976" y="52648"/>
                </a:lnTo>
                <a:lnTo>
                  <a:pt x="1094577" y="37064"/>
                </a:lnTo>
                <a:lnTo>
                  <a:pt x="1036929" y="24042"/>
                </a:lnTo>
                <a:lnTo>
                  <a:pt x="977235" y="13704"/>
                </a:lnTo>
                <a:lnTo>
                  <a:pt x="915699" y="6171"/>
                </a:lnTo>
                <a:lnTo>
                  <a:pt x="852522" y="1562"/>
                </a:lnTo>
                <a:lnTo>
                  <a:pt x="787907" y="0"/>
                </a:lnTo>
                <a:lnTo>
                  <a:pt x="723293" y="1562"/>
                </a:lnTo>
                <a:lnTo>
                  <a:pt x="660116" y="6171"/>
                </a:lnTo>
                <a:lnTo>
                  <a:pt x="598580" y="13704"/>
                </a:lnTo>
                <a:lnTo>
                  <a:pt x="538886" y="24042"/>
                </a:lnTo>
                <a:lnTo>
                  <a:pt x="481238" y="37064"/>
                </a:lnTo>
                <a:lnTo>
                  <a:pt x="425839" y="52648"/>
                </a:lnTo>
                <a:lnTo>
                  <a:pt x="372892" y="70676"/>
                </a:lnTo>
                <a:lnTo>
                  <a:pt x="322600" y="91025"/>
                </a:lnTo>
                <a:lnTo>
                  <a:pt x="275165" y="113576"/>
                </a:lnTo>
                <a:lnTo>
                  <a:pt x="230790" y="138207"/>
                </a:lnTo>
                <a:lnTo>
                  <a:pt x="189679" y="164799"/>
                </a:lnTo>
                <a:lnTo>
                  <a:pt x="152034" y="193231"/>
                </a:lnTo>
                <a:lnTo>
                  <a:pt x="118058" y="223381"/>
                </a:lnTo>
                <a:lnTo>
                  <a:pt x="87953" y="255130"/>
                </a:lnTo>
                <a:lnTo>
                  <a:pt x="61924" y="288357"/>
                </a:lnTo>
                <a:lnTo>
                  <a:pt x="40172" y="322941"/>
                </a:lnTo>
                <a:lnTo>
                  <a:pt x="22901" y="358762"/>
                </a:lnTo>
                <a:lnTo>
                  <a:pt x="10313" y="395699"/>
                </a:lnTo>
                <a:lnTo>
                  <a:pt x="2612" y="433632"/>
                </a:lnTo>
                <a:lnTo>
                  <a:pt x="0" y="472440"/>
                </a:lnTo>
                <a:lnTo>
                  <a:pt x="2612" y="511253"/>
                </a:lnTo>
                <a:lnTo>
                  <a:pt x="10313" y="549201"/>
                </a:lnTo>
                <a:lnTo>
                  <a:pt x="22901" y="586163"/>
                </a:lnTo>
                <a:lnTo>
                  <a:pt x="40172" y="622017"/>
                </a:lnTo>
                <a:lnTo>
                  <a:pt x="61924" y="656641"/>
                </a:lnTo>
                <a:lnTo>
                  <a:pt x="87953" y="689914"/>
                </a:lnTo>
                <a:lnTo>
                  <a:pt x="118058" y="721713"/>
                </a:lnTo>
                <a:lnTo>
                  <a:pt x="152034" y="751917"/>
                </a:lnTo>
                <a:lnTo>
                  <a:pt x="189679" y="780404"/>
                </a:lnTo>
                <a:lnTo>
                  <a:pt x="230790" y="807053"/>
                </a:lnTo>
                <a:lnTo>
                  <a:pt x="275165" y="831741"/>
                </a:lnTo>
                <a:lnTo>
                  <a:pt x="322600" y="854348"/>
                </a:lnTo>
                <a:lnTo>
                  <a:pt x="372892" y="874751"/>
                </a:lnTo>
                <a:lnTo>
                  <a:pt x="425839" y="892828"/>
                </a:lnTo>
                <a:lnTo>
                  <a:pt x="481238" y="908458"/>
                </a:lnTo>
                <a:lnTo>
                  <a:pt x="538886" y="921520"/>
                </a:lnTo>
                <a:lnTo>
                  <a:pt x="598580" y="931890"/>
                </a:lnTo>
                <a:lnTo>
                  <a:pt x="660116" y="939449"/>
                </a:lnTo>
                <a:lnTo>
                  <a:pt x="723293" y="944073"/>
                </a:lnTo>
                <a:lnTo>
                  <a:pt x="787908" y="945641"/>
                </a:lnTo>
                <a:lnTo>
                  <a:pt x="852522" y="944073"/>
                </a:lnTo>
                <a:lnTo>
                  <a:pt x="915699" y="939449"/>
                </a:lnTo>
                <a:lnTo>
                  <a:pt x="977235" y="931890"/>
                </a:lnTo>
                <a:lnTo>
                  <a:pt x="1036929" y="921520"/>
                </a:lnTo>
                <a:lnTo>
                  <a:pt x="1094577" y="908458"/>
                </a:lnTo>
                <a:lnTo>
                  <a:pt x="1149976" y="892828"/>
                </a:lnTo>
                <a:lnTo>
                  <a:pt x="1202923" y="874751"/>
                </a:lnTo>
                <a:lnTo>
                  <a:pt x="1253215" y="854348"/>
                </a:lnTo>
                <a:lnTo>
                  <a:pt x="1300650" y="831741"/>
                </a:lnTo>
                <a:lnTo>
                  <a:pt x="1345025" y="807053"/>
                </a:lnTo>
                <a:lnTo>
                  <a:pt x="1386136" y="780404"/>
                </a:lnTo>
                <a:lnTo>
                  <a:pt x="1423781" y="751917"/>
                </a:lnTo>
                <a:lnTo>
                  <a:pt x="1457757" y="721713"/>
                </a:lnTo>
                <a:lnTo>
                  <a:pt x="1487862" y="689914"/>
                </a:lnTo>
                <a:lnTo>
                  <a:pt x="1513891" y="656641"/>
                </a:lnTo>
                <a:lnTo>
                  <a:pt x="1535643" y="622017"/>
                </a:lnTo>
                <a:lnTo>
                  <a:pt x="1552914" y="586163"/>
                </a:lnTo>
                <a:lnTo>
                  <a:pt x="1565502" y="549201"/>
                </a:lnTo>
                <a:lnTo>
                  <a:pt x="1573203" y="511253"/>
                </a:lnTo>
                <a:lnTo>
                  <a:pt x="1575815" y="47243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16465" y="5297423"/>
            <a:ext cx="1461135" cy="825500"/>
          </a:xfrm>
          <a:custGeom>
            <a:avLst/>
            <a:gdLst/>
            <a:ahLst/>
            <a:cxnLst/>
            <a:rect l="l" t="t" r="r" b="b"/>
            <a:pathLst>
              <a:path w="1461135" h="825500">
                <a:moveTo>
                  <a:pt x="1460753" y="412242"/>
                </a:moveTo>
                <a:lnTo>
                  <a:pt x="1451196" y="345334"/>
                </a:lnTo>
                <a:lnTo>
                  <a:pt x="1423525" y="281879"/>
                </a:lnTo>
                <a:lnTo>
                  <a:pt x="1379239" y="222721"/>
                </a:lnTo>
                <a:lnTo>
                  <a:pt x="1351334" y="195018"/>
                </a:lnTo>
                <a:lnTo>
                  <a:pt x="1319838" y="168706"/>
                </a:lnTo>
                <a:lnTo>
                  <a:pt x="1284938" y="143892"/>
                </a:lnTo>
                <a:lnTo>
                  <a:pt x="1246822" y="120681"/>
                </a:lnTo>
                <a:lnTo>
                  <a:pt x="1205677" y="99179"/>
                </a:lnTo>
                <a:lnTo>
                  <a:pt x="1161690" y="79491"/>
                </a:lnTo>
                <a:lnTo>
                  <a:pt x="1115049" y="61724"/>
                </a:lnTo>
                <a:lnTo>
                  <a:pt x="1065941" y="45982"/>
                </a:lnTo>
                <a:lnTo>
                  <a:pt x="1014555" y="32373"/>
                </a:lnTo>
                <a:lnTo>
                  <a:pt x="961077" y="21000"/>
                </a:lnTo>
                <a:lnTo>
                  <a:pt x="905694" y="11971"/>
                </a:lnTo>
                <a:lnTo>
                  <a:pt x="848595" y="5391"/>
                </a:lnTo>
                <a:lnTo>
                  <a:pt x="789966" y="1365"/>
                </a:lnTo>
                <a:lnTo>
                  <a:pt x="729995" y="0"/>
                </a:lnTo>
                <a:lnTo>
                  <a:pt x="670134" y="1365"/>
                </a:lnTo>
                <a:lnTo>
                  <a:pt x="611603" y="5391"/>
                </a:lnTo>
                <a:lnTo>
                  <a:pt x="554591" y="11971"/>
                </a:lnTo>
                <a:lnTo>
                  <a:pt x="499286" y="21000"/>
                </a:lnTo>
                <a:lnTo>
                  <a:pt x="445877" y="32373"/>
                </a:lnTo>
                <a:lnTo>
                  <a:pt x="394550" y="45982"/>
                </a:lnTo>
                <a:lnTo>
                  <a:pt x="345495" y="61724"/>
                </a:lnTo>
                <a:lnTo>
                  <a:pt x="298899" y="79491"/>
                </a:lnTo>
                <a:lnTo>
                  <a:pt x="254950" y="99179"/>
                </a:lnTo>
                <a:lnTo>
                  <a:pt x="213836" y="120681"/>
                </a:lnTo>
                <a:lnTo>
                  <a:pt x="175745" y="143892"/>
                </a:lnTo>
                <a:lnTo>
                  <a:pt x="140866" y="168706"/>
                </a:lnTo>
                <a:lnTo>
                  <a:pt x="109386" y="195018"/>
                </a:lnTo>
                <a:lnTo>
                  <a:pt x="81493" y="222721"/>
                </a:lnTo>
                <a:lnTo>
                  <a:pt x="37222" y="281879"/>
                </a:lnTo>
                <a:lnTo>
                  <a:pt x="9556" y="345334"/>
                </a:lnTo>
                <a:lnTo>
                  <a:pt x="0" y="412242"/>
                </a:lnTo>
                <a:lnTo>
                  <a:pt x="2420" y="446183"/>
                </a:lnTo>
                <a:lnTo>
                  <a:pt x="21219" y="511655"/>
                </a:lnTo>
                <a:lnTo>
                  <a:pt x="57376" y="573214"/>
                </a:lnTo>
                <a:lnTo>
                  <a:pt x="109386" y="630018"/>
                </a:lnTo>
                <a:lnTo>
                  <a:pt x="140866" y="656374"/>
                </a:lnTo>
                <a:lnTo>
                  <a:pt x="175745" y="681226"/>
                </a:lnTo>
                <a:lnTo>
                  <a:pt x="213836" y="704469"/>
                </a:lnTo>
                <a:lnTo>
                  <a:pt x="254950" y="725997"/>
                </a:lnTo>
                <a:lnTo>
                  <a:pt x="298899" y="745705"/>
                </a:lnTo>
                <a:lnTo>
                  <a:pt x="345495" y="763488"/>
                </a:lnTo>
                <a:lnTo>
                  <a:pt x="394550" y="779242"/>
                </a:lnTo>
                <a:lnTo>
                  <a:pt x="445877" y="792861"/>
                </a:lnTo>
                <a:lnTo>
                  <a:pt x="499286" y="804239"/>
                </a:lnTo>
                <a:lnTo>
                  <a:pt x="554591" y="813271"/>
                </a:lnTo>
                <a:lnTo>
                  <a:pt x="611603" y="819854"/>
                </a:lnTo>
                <a:lnTo>
                  <a:pt x="670134" y="823880"/>
                </a:lnTo>
                <a:lnTo>
                  <a:pt x="729996" y="825246"/>
                </a:lnTo>
                <a:lnTo>
                  <a:pt x="789966" y="823880"/>
                </a:lnTo>
                <a:lnTo>
                  <a:pt x="848595" y="819854"/>
                </a:lnTo>
                <a:lnTo>
                  <a:pt x="905694" y="813271"/>
                </a:lnTo>
                <a:lnTo>
                  <a:pt x="961077" y="804239"/>
                </a:lnTo>
                <a:lnTo>
                  <a:pt x="1014555" y="792861"/>
                </a:lnTo>
                <a:lnTo>
                  <a:pt x="1065941" y="779242"/>
                </a:lnTo>
                <a:lnTo>
                  <a:pt x="1115049" y="763488"/>
                </a:lnTo>
                <a:lnTo>
                  <a:pt x="1161690" y="745705"/>
                </a:lnTo>
                <a:lnTo>
                  <a:pt x="1205677" y="725997"/>
                </a:lnTo>
                <a:lnTo>
                  <a:pt x="1246822" y="704469"/>
                </a:lnTo>
                <a:lnTo>
                  <a:pt x="1284938" y="681226"/>
                </a:lnTo>
                <a:lnTo>
                  <a:pt x="1319838" y="656374"/>
                </a:lnTo>
                <a:lnTo>
                  <a:pt x="1351334" y="630018"/>
                </a:lnTo>
                <a:lnTo>
                  <a:pt x="1379239" y="602263"/>
                </a:lnTo>
                <a:lnTo>
                  <a:pt x="1423525" y="542976"/>
                </a:lnTo>
                <a:lnTo>
                  <a:pt x="1451196" y="479355"/>
                </a:lnTo>
                <a:lnTo>
                  <a:pt x="1460753" y="412242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16465" y="5297423"/>
            <a:ext cx="1461135" cy="825500"/>
          </a:xfrm>
          <a:custGeom>
            <a:avLst/>
            <a:gdLst/>
            <a:ahLst/>
            <a:cxnLst/>
            <a:rect l="l" t="t" r="r" b="b"/>
            <a:pathLst>
              <a:path w="1461135" h="825500">
                <a:moveTo>
                  <a:pt x="729995" y="0"/>
                </a:moveTo>
                <a:lnTo>
                  <a:pt x="670134" y="1365"/>
                </a:lnTo>
                <a:lnTo>
                  <a:pt x="611603" y="5391"/>
                </a:lnTo>
                <a:lnTo>
                  <a:pt x="554591" y="11971"/>
                </a:lnTo>
                <a:lnTo>
                  <a:pt x="499286" y="21000"/>
                </a:lnTo>
                <a:lnTo>
                  <a:pt x="445877" y="32373"/>
                </a:lnTo>
                <a:lnTo>
                  <a:pt x="394550" y="45982"/>
                </a:lnTo>
                <a:lnTo>
                  <a:pt x="345495" y="61724"/>
                </a:lnTo>
                <a:lnTo>
                  <a:pt x="298899" y="79491"/>
                </a:lnTo>
                <a:lnTo>
                  <a:pt x="254950" y="99179"/>
                </a:lnTo>
                <a:lnTo>
                  <a:pt x="213836" y="120681"/>
                </a:lnTo>
                <a:lnTo>
                  <a:pt x="175745" y="143892"/>
                </a:lnTo>
                <a:lnTo>
                  <a:pt x="140866" y="168706"/>
                </a:lnTo>
                <a:lnTo>
                  <a:pt x="109386" y="195018"/>
                </a:lnTo>
                <a:lnTo>
                  <a:pt x="81493" y="222721"/>
                </a:lnTo>
                <a:lnTo>
                  <a:pt x="37222" y="281879"/>
                </a:lnTo>
                <a:lnTo>
                  <a:pt x="9556" y="345334"/>
                </a:lnTo>
                <a:lnTo>
                  <a:pt x="0" y="412242"/>
                </a:lnTo>
                <a:lnTo>
                  <a:pt x="2420" y="446183"/>
                </a:lnTo>
                <a:lnTo>
                  <a:pt x="21219" y="511655"/>
                </a:lnTo>
                <a:lnTo>
                  <a:pt x="57376" y="573214"/>
                </a:lnTo>
                <a:lnTo>
                  <a:pt x="109386" y="630018"/>
                </a:lnTo>
                <a:lnTo>
                  <a:pt x="140866" y="656374"/>
                </a:lnTo>
                <a:lnTo>
                  <a:pt x="175745" y="681226"/>
                </a:lnTo>
                <a:lnTo>
                  <a:pt x="213836" y="704469"/>
                </a:lnTo>
                <a:lnTo>
                  <a:pt x="254950" y="725997"/>
                </a:lnTo>
                <a:lnTo>
                  <a:pt x="298899" y="745705"/>
                </a:lnTo>
                <a:lnTo>
                  <a:pt x="345495" y="763488"/>
                </a:lnTo>
                <a:lnTo>
                  <a:pt x="394550" y="779242"/>
                </a:lnTo>
                <a:lnTo>
                  <a:pt x="445877" y="792861"/>
                </a:lnTo>
                <a:lnTo>
                  <a:pt x="499286" y="804239"/>
                </a:lnTo>
                <a:lnTo>
                  <a:pt x="554591" y="813271"/>
                </a:lnTo>
                <a:lnTo>
                  <a:pt x="611603" y="819854"/>
                </a:lnTo>
                <a:lnTo>
                  <a:pt x="670134" y="823880"/>
                </a:lnTo>
                <a:lnTo>
                  <a:pt x="729996" y="825246"/>
                </a:lnTo>
                <a:lnTo>
                  <a:pt x="789966" y="823880"/>
                </a:lnTo>
                <a:lnTo>
                  <a:pt x="848595" y="819854"/>
                </a:lnTo>
                <a:lnTo>
                  <a:pt x="905694" y="813271"/>
                </a:lnTo>
                <a:lnTo>
                  <a:pt x="961077" y="804239"/>
                </a:lnTo>
                <a:lnTo>
                  <a:pt x="1014555" y="792861"/>
                </a:lnTo>
                <a:lnTo>
                  <a:pt x="1065941" y="779242"/>
                </a:lnTo>
                <a:lnTo>
                  <a:pt x="1115049" y="763488"/>
                </a:lnTo>
                <a:lnTo>
                  <a:pt x="1161690" y="745705"/>
                </a:lnTo>
                <a:lnTo>
                  <a:pt x="1205677" y="725997"/>
                </a:lnTo>
                <a:lnTo>
                  <a:pt x="1246822" y="704469"/>
                </a:lnTo>
                <a:lnTo>
                  <a:pt x="1284938" y="681226"/>
                </a:lnTo>
                <a:lnTo>
                  <a:pt x="1319838" y="656374"/>
                </a:lnTo>
                <a:lnTo>
                  <a:pt x="1351334" y="630018"/>
                </a:lnTo>
                <a:lnTo>
                  <a:pt x="1379239" y="602263"/>
                </a:lnTo>
                <a:lnTo>
                  <a:pt x="1423525" y="542976"/>
                </a:lnTo>
                <a:lnTo>
                  <a:pt x="1451196" y="479355"/>
                </a:lnTo>
                <a:lnTo>
                  <a:pt x="1460753" y="412242"/>
                </a:lnTo>
                <a:lnTo>
                  <a:pt x="1458333" y="378409"/>
                </a:lnTo>
                <a:lnTo>
                  <a:pt x="1439531" y="313122"/>
                </a:lnTo>
                <a:lnTo>
                  <a:pt x="1403365" y="251710"/>
                </a:lnTo>
                <a:lnTo>
                  <a:pt x="1351334" y="195018"/>
                </a:lnTo>
                <a:lnTo>
                  <a:pt x="1319838" y="168706"/>
                </a:lnTo>
                <a:lnTo>
                  <a:pt x="1284938" y="143892"/>
                </a:lnTo>
                <a:lnTo>
                  <a:pt x="1246822" y="120681"/>
                </a:lnTo>
                <a:lnTo>
                  <a:pt x="1205677" y="99179"/>
                </a:lnTo>
                <a:lnTo>
                  <a:pt x="1161690" y="79491"/>
                </a:lnTo>
                <a:lnTo>
                  <a:pt x="1115049" y="61724"/>
                </a:lnTo>
                <a:lnTo>
                  <a:pt x="1065941" y="45982"/>
                </a:lnTo>
                <a:lnTo>
                  <a:pt x="1014555" y="32373"/>
                </a:lnTo>
                <a:lnTo>
                  <a:pt x="961077" y="21000"/>
                </a:lnTo>
                <a:lnTo>
                  <a:pt x="905694" y="11971"/>
                </a:lnTo>
                <a:lnTo>
                  <a:pt x="848595" y="5391"/>
                </a:lnTo>
                <a:lnTo>
                  <a:pt x="789966" y="1365"/>
                </a:lnTo>
                <a:lnTo>
                  <a:pt x="729995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202819" y="5393715"/>
            <a:ext cx="12954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 marR="5080" indent="-66675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对哪些属性 建立索引?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5113" y="5182649"/>
            <a:ext cx="2819400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对经常出现在检索条件、 连接条件、分组计算条件 中的属性可建立索引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6959" y="6267841"/>
            <a:ext cx="509841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SELECT…FROM…WHERE…GROUP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BY…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1267" y="2841105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80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285" y="27744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3285" y="31173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3285" y="34602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432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68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4939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88115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2817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19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72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36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89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153289" y="3764659"/>
            <a:ext cx="30734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30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15645" y="3755506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60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72475" y="3755506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20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14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4485" y="4084320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14485" y="4427220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14485" y="3688841"/>
            <a:ext cx="0" cy="738505"/>
          </a:xfrm>
          <a:custGeom>
            <a:avLst/>
            <a:gdLst/>
            <a:ahLst/>
            <a:cxnLst/>
            <a:rect l="l" t="t" r="r" b="b"/>
            <a:pathLst>
              <a:path h="738504">
                <a:moveTo>
                  <a:pt x="0" y="0"/>
                </a:moveTo>
                <a:lnTo>
                  <a:pt x="0" y="738378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48085" y="3688841"/>
            <a:ext cx="0" cy="738505"/>
          </a:xfrm>
          <a:custGeom>
            <a:avLst/>
            <a:gdLst/>
            <a:ahLst/>
            <a:cxnLst/>
            <a:rect l="l" t="t" r="r" b="b"/>
            <a:pathLst>
              <a:path h="738504">
                <a:moveTo>
                  <a:pt x="0" y="0"/>
                </a:moveTo>
                <a:lnTo>
                  <a:pt x="0" y="738378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56139" y="3688841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59315" y="3688841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04017" y="3688841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13189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08489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54843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350143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050412" y="3755506"/>
            <a:ext cx="13735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3400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100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0	1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943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43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43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43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077086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98512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488303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53300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421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374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838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7791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169812" y="5199007"/>
            <a:ext cx="13950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  <a:tab pos="12033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	15	18	19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666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666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666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666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666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477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766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576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907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625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717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4436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9986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20	25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895485" y="51366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895485" y="54795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895485" y="58224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895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19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765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3054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041533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1195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4913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859415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2244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62752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	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1720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1720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1720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172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772286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9531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5820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3630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3961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7679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1771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5490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80278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	85	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924672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24672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924672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9246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5248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7057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3346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1156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1487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5205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9297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3016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514485" y="3303270"/>
            <a:ext cx="1986280" cy="409575"/>
          </a:xfrm>
          <a:custGeom>
            <a:avLst/>
            <a:gdLst/>
            <a:ahLst/>
            <a:cxnLst/>
            <a:rect l="l" t="t" r="r" b="b"/>
            <a:pathLst>
              <a:path w="1986279" h="409575">
                <a:moveTo>
                  <a:pt x="74088" y="366430"/>
                </a:moveTo>
                <a:lnTo>
                  <a:pt x="67818" y="333756"/>
                </a:lnTo>
                <a:lnTo>
                  <a:pt x="0" y="385572"/>
                </a:lnTo>
                <a:lnTo>
                  <a:pt x="57912" y="402194"/>
                </a:lnTo>
                <a:lnTo>
                  <a:pt x="57912" y="374904"/>
                </a:lnTo>
                <a:lnTo>
                  <a:pt x="58674" y="371094"/>
                </a:lnTo>
                <a:lnTo>
                  <a:pt x="61722" y="368808"/>
                </a:lnTo>
                <a:lnTo>
                  <a:pt x="74088" y="366430"/>
                </a:lnTo>
                <a:close/>
              </a:path>
              <a:path w="1986279" h="409575">
                <a:moveTo>
                  <a:pt x="75975" y="376263"/>
                </a:moveTo>
                <a:lnTo>
                  <a:pt x="74088" y="366430"/>
                </a:lnTo>
                <a:lnTo>
                  <a:pt x="61722" y="368808"/>
                </a:lnTo>
                <a:lnTo>
                  <a:pt x="58674" y="371094"/>
                </a:lnTo>
                <a:lnTo>
                  <a:pt x="57912" y="374904"/>
                </a:lnTo>
                <a:lnTo>
                  <a:pt x="60198" y="377952"/>
                </a:lnTo>
                <a:lnTo>
                  <a:pt x="63246" y="378714"/>
                </a:lnTo>
                <a:lnTo>
                  <a:pt x="75975" y="376263"/>
                </a:lnTo>
                <a:close/>
              </a:path>
              <a:path w="1986279" h="409575">
                <a:moveTo>
                  <a:pt x="82296" y="409194"/>
                </a:moveTo>
                <a:lnTo>
                  <a:pt x="75975" y="376263"/>
                </a:lnTo>
                <a:lnTo>
                  <a:pt x="63246" y="378714"/>
                </a:lnTo>
                <a:lnTo>
                  <a:pt x="60198" y="377952"/>
                </a:lnTo>
                <a:lnTo>
                  <a:pt x="57912" y="374904"/>
                </a:lnTo>
                <a:lnTo>
                  <a:pt x="57912" y="402194"/>
                </a:lnTo>
                <a:lnTo>
                  <a:pt x="82296" y="409194"/>
                </a:lnTo>
                <a:close/>
              </a:path>
              <a:path w="1986279" h="409575">
                <a:moveTo>
                  <a:pt x="1985772" y="7620"/>
                </a:moveTo>
                <a:lnTo>
                  <a:pt x="1985772" y="3810"/>
                </a:lnTo>
                <a:lnTo>
                  <a:pt x="1984248" y="762"/>
                </a:lnTo>
                <a:lnTo>
                  <a:pt x="1980438" y="0"/>
                </a:lnTo>
                <a:lnTo>
                  <a:pt x="74088" y="366430"/>
                </a:lnTo>
                <a:lnTo>
                  <a:pt x="75975" y="376263"/>
                </a:lnTo>
                <a:lnTo>
                  <a:pt x="1982724" y="9144"/>
                </a:lnTo>
                <a:lnTo>
                  <a:pt x="1985772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872113" y="3303270"/>
            <a:ext cx="1071880" cy="396240"/>
          </a:xfrm>
          <a:custGeom>
            <a:avLst/>
            <a:gdLst/>
            <a:ahLst/>
            <a:cxnLst/>
            <a:rect l="l" t="t" r="r" b="b"/>
            <a:pathLst>
              <a:path w="1071879" h="396239">
                <a:moveTo>
                  <a:pt x="1001556" y="355414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998279" y="364476"/>
                </a:lnTo>
                <a:lnTo>
                  <a:pt x="1001556" y="355414"/>
                </a:lnTo>
                <a:close/>
              </a:path>
              <a:path w="1071879" h="396239">
                <a:moveTo>
                  <a:pt x="1016508" y="392491"/>
                </a:moveTo>
                <a:lnTo>
                  <a:pt x="1016508" y="365759"/>
                </a:lnTo>
                <a:lnTo>
                  <a:pt x="1013460" y="368807"/>
                </a:lnTo>
                <a:lnTo>
                  <a:pt x="1010412" y="368807"/>
                </a:lnTo>
                <a:lnTo>
                  <a:pt x="998279" y="364476"/>
                </a:lnTo>
                <a:lnTo>
                  <a:pt x="986790" y="396239"/>
                </a:lnTo>
                <a:lnTo>
                  <a:pt x="1016508" y="392491"/>
                </a:lnTo>
                <a:close/>
              </a:path>
              <a:path w="1071879" h="396239">
                <a:moveTo>
                  <a:pt x="1016508" y="365759"/>
                </a:moveTo>
                <a:lnTo>
                  <a:pt x="1015746" y="362711"/>
                </a:lnTo>
                <a:lnTo>
                  <a:pt x="1013460" y="359663"/>
                </a:lnTo>
                <a:lnTo>
                  <a:pt x="1001556" y="355414"/>
                </a:lnTo>
                <a:lnTo>
                  <a:pt x="998279" y="364476"/>
                </a:lnTo>
                <a:lnTo>
                  <a:pt x="1010412" y="368807"/>
                </a:lnTo>
                <a:lnTo>
                  <a:pt x="1013460" y="368807"/>
                </a:lnTo>
                <a:lnTo>
                  <a:pt x="1016508" y="365759"/>
                </a:lnTo>
                <a:close/>
              </a:path>
              <a:path w="1071879" h="396239">
                <a:moveTo>
                  <a:pt x="1071372" y="385571"/>
                </a:moveTo>
                <a:lnTo>
                  <a:pt x="1012698" y="324611"/>
                </a:lnTo>
                <a:lnTo>
                  <a:pt x="1001556" y="355414"/>
                </a:lnTo>
                <a:lnTo>
                  <a:pt x="1013460" y="359663"/>
                </a:lnTo>
                <a:lnTo>
                  <a:pt x="1015746" y="362711"/>
                </a:lnTo>
                <a:lnTo>
                  <a:pt x="1016508" y="365759"/>
                </a:lnTo>
                <a:lnTo>
                  <a:pt x="1016508" y="392491"/>
                </a:lnTo>
                <a:lnTo>
                  <a:pt x="1071372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600085" y="4217670"/>
            <a:ext cx="1072515" cy="919480"/>
          </a:xfrm>
          <a:custGeom>
            <a:avLst/>
            <a:gdLst/>
            <a:ahLst/>
            <a:cxnLst/>
            <a:rect l="l" t="t" r="r" b="b"/>
            <a:pathLst>
              <a:path w="1072514" h="919479">
                <a:moveTo>
                  <a:pt x="55231" y="865862"/>
                </a:moveTo>
                <a:lnTo>
                  <a:pt x="33528" y="840486"/>
                </a:lnTo>
                <a:lnTo>
                  <a:pt x="0" y="918972"/>
                </a:lnTo>
                <a:lnTo>
                  <a:pt x="43434" y="908213"/>
                </a:lnTo>
                <a:lnTo>
                  <a:pt x="43434" y="877824"/>
                </a:lnTo>
                <a:lnTo>
                  <a:pt x="45719" y="874014"/>
                </a:lnTo>
                <a:lnTo>
                  <a:pt x="55231" y="865862"/>
                </a:lnTo>
                <a:close/>
              </a:path>
              <a:path w="1072514" h="919479">
                <a:moveTo>
                  <a:pt x="61566" y="873269"/>
                </a:moveTo>
                <a:lnTo>
                  <a:pt x="55231" y="865862"/>
                </a:lnTo>
                <a:lnTo>
                  <a:pt x="45719" y="874014"/>
                </a:lnTo>
                <a:lnTo>
                  <a:pt x="43434" y="877824"/>
                </a:lnTo>
                <a:lnTo>
                  <a:pt x="44957" y="880872"/>
                </a:lnTo>
                <a:lnTo>
                  <a:pt x="48006" y="882396"/>
                </a:lnTo>
                <a:lnTo>
                  <a:pt x="51815" y="881634"/>
                </a:lnTo>
                <a:lnTo>
                  <a:pt x="61566" y="873269"/>
                </a:lnTo>
                <a:close/>
              </a:path>
              <a:path w="1072514" h="919479">
                <a:moveTo>
                  <a:pt x="83057" y="898398"/>
                </a:moveTo>
                <a:lnTo>
                  <a:pt x="61566" y="873269"/>
                </a:lnTo>
                <a:lnTo>
                  <a:pt x="51815" y="881634"/>
                </a:lnTo>
                <a:lnTo>
                  <a:pt x="48006" y="882396"/>
                </a:lnTo>
                <a:lnTo>
                  <a:pt x="44957" y="880872"/>
                </a:lnTo>
                <a:lnTo>
                  <a:pt x="43434" y="877824"/>
                </a:lnTo>
                <a:lnTo>
                  <a:pt x="43434" y="908213"/>
                </a:lnTo>
                <a:lnTo>
                  <a:pt x="83057" y="898398"/>
                </a:lnTo>
                <a:close/>
              </a:path>
              <a:path w="1072514" h="919479">
                <a:moveTo>
                  <a:pt x="1072134" y="5334"/>
                </a:moveTo>
                <a:lnTo>
                  <a:pt x="1070610" y="1524"/>
                </a:lnTo>
                <a:lnTo>
                  <a:pt x="1067561" y="0"/>
                </a:lnTo>
                <a:lnTo>
                  <a:pt x="1063752" y="1524"/>
                </a:lnTo>
                <a:lnTo>
                  <a:pt x="55231" y="865862"/>
                </a:lnTo>
                <a:lnTo>
                  <a:pt x="61566" y="873269"/>
                </a:lnTo>
                <a:lnTo>
                  <a:pt x="1069848" y="8382"/>
                </a:lnTo>
                <a:lnTo>
                  <a:pt x="1072134" y="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043313" y="4217670"/>
            <a:ext cx="391795" cy="919480"/>
          </a:xfrm>
          <a:custGeom>
            <a:avLst/>
            <a:gdLst/>
            <a:ahLst/>
            <a:cxnLst/>
            <a:rect l="l" t="t" r="r" b="b"/>
            <a:pathLst>
              <a:path w="391795" h="919479">
                <a:moveTo>
                  <a:pt x="360895" y="847100"/>
                </a:moveTo>
                <a:lnTo>
                  <a:pt x="9143" y="3048"/>
                </a:ln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52389" y="850613"/>
                </a:lnTo>
                <a:lnTo>
                  <a:pt x="360895" y="847100"/>
                </a:lnTo>
                <a:close/>
              </a:path>
              <a:path w="391795" h="919479">
                <a:moveTo>
                  <a:pt x="365760" y="901754"/>
                </a:moveTo>
                <a:lnTo>
                  <a:pt x="365760" y="862584"/>
                </a:lnTo>
                <a:lnTo>
                  <a:pt x="363474" y="864870"/>
                </a:lnTo>
                <a:lnTo>
                  <a:pt x="359664" y="864870"/>
                </a:lnTo>
                <a:lnTo>
                  <a:pt x="357378" y="862584"/>
                </a:lnTo>
                <a:lnTo>
                  <a:pt x="352389" y="850613"/>
                </a:lnTo>
                <a:lnTo>
                  <a:pt x="321564" y="863346"/>
                </a:lnTo>
                <a:lnTo>
                  <a:pt x="365760" y="901754"/>
                </a:lnTo>
                <a:close/>
              </a:path>
              <a:path w="391795" h="919479">
                <a:moveTo>
                  <a:pt x="365760" y="862584"/>
                </a:moveTo>
                <a:lnTo>
                  <a:pt x="365760" y="858774"/>
                </a:lnTo>
                <a:lnTo>
                  <a:pt x="360895" y="847100"/>
                </a:lnTo>
                <a:lnTo>
                  <a:pt x="352389" y="850613"/>
                </a:lnTo>
                <a:lnTo>
                  <a:pt x="357378" y="862584"/>
                </a:lnTo>
                <a:lnTo>
                  <a:pt x="359664" y="864870"/>
                </a:lnTo>
                <a:lnTo>
                  <a:pt x="363474" y="864870"/>
                </a:lnTo>
                <a:lnTo>
                  <a:pt x="365760" y="862584"/>
                </a:lnTo>
                <a:close/>
              </a:path>
              <a:path w="391795" h="919479">
                <a:moveTo>
                  <a:pt x="391668" y="834390"/>
                </a:moveTo>
                <a:lnTo>
                  <a:pt x="360895" y="847100"/>
                </a:lnTo>
                <a:lnTo>
                  <a:pt x="365760" y="858774"/>
                </a:lnTo>
                <a:lnTo>
                  <a:pt x="365760" y="901754"/>
                </a:lnTo>
                <a:lnTo>
                  <a:pt x="385572" y="918972"/>
                </a:lnTo>
                <a:lnTo>
                  <a:pt x="391668" y="834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033913" y="4217670"/>
            <a:ext cx="2138680" cy="924560"/>
          </a:xfrm>
          <a:custGeom>
            <a:avLst/>
            <a:gdLst/>
            <a:ahLst/>
            <a:cxnLst/>
            <a:rect l="l" t="t" r="r" b="b"/>
            <a:pathLst>
              <a:path w="2138679" h="924560">
                <a:moveTo>
                  <a:pt x="2070225" y="885062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858"/>
                </a:lnTo>
                <a:lnTo>
                  <a:pt x="3048" y="9144"/>
                </a:lnTo>
                <a:lnTo>
                  <a:pt x="2066633" y="893537"/>
                </a:lnTo>
                <a:lnTo>
                  <a:pt x="2070225" y="885062"/>
                </a:lnTo>
                <a:close/>
              </a:path>
              <a:path w="2138679" h="924560">
                <a:moveTo>
                  <a:pt x="2084832" y="922335"/>
                </a:moveTo>
                <a:lnTo>
                  <a:pt x="2084832" y="892301"/>
                </a:lnTo>
                <a:lnTo>
                  <a:pt x="2084070" y="896111"/>
                </a:lnTo>
                <a:lnTo>
                  <a:pt x="2081784" y="898397"/>
                </a:lnTo>
                <a:lnTo>
                  <a:pt x="2077974" y="898397"/>
                </a:lnTo>
                <a:lnTo>
                  <a:pt x="2066633" y="893537"/>
                </a:lnTo>
                <a:lnTo>
                  <a:pt x="2053590" y="924305"/>
                </a:lnTo>
                <a:lnTo>
                  <a:pt x="2084832" y="922335"/>
                </a:lnTo>
                <a:close/>
              </a:path>
              <a:path w="2138679" h="924560">
                <a:moveTo>
                  <a:pt x="2084832" y="892301"/>
                </a:moveTo>
                <a:lnTo>
                  <a:pt x="2081784" y="890015"/>
                </a:lnTo>
                <a:lnTo>
                  <a:pt x="2070225" y="885062"/>
                </a:lnTo>
                <a:lnTo>
                  <a:pt x="2066633" y="893537"/>
                </a:lnTo>
                <a:lnTo>
                  <a:pt x="2077974" y="898397"/>
                </a:lnTo>
                <a:lnTo>
                  <a:pt x="2081784" y="898397"/>
                </a:lnTo>
                <a:lnTo>
                  <a:pt x="2084070" y="896111"/>
                </a:lnTo>
                <a:lnTo>
                  <a:pt x="2084832" y="892301"/>
                </a:lnTo>
                <a:close/>
              </a:path>
              <a:path w="2138679" h="924560">
                <a:moveTo>
                  <a:pt x="2138172" y="918971"/>
                </a:moveTo>
                <a:lnTo>
                  <a:pt x="2083308" y="854201"/>
                </a:lnTo>
                <a:lnTo>
                  <a:pt x="2070225" y="885062"/>
                </a:lnTo>
                <a:lnTo>
                  <a:pt x="2081784" y="890015"/>
                </a:lnTo>
                <a:lnTo>
                  <a:pt x="2084832" y="892301"/>
                </a:lnTo>
                <a:lnTo>
                  <a:pt x="2084832" y="922335"/>
                </a:lnTo>
                <a:lnTo>
                  <a:pt x="21381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091313" y="4217670"/>
            <a:ext cx="1833880" cy="919480"/>
          </a:xfrm>
          <a:custGeom>
            <a:avLst/>
            <a:gdLst/>
            <a:ahLst/>
            <a:cxnLst/>
            <a:rect l="l" t="t" r="r" b="b"/>
            <a:pathLst>
              <a:path w="1833879" h="919479">
                <a:moveTo>
                  <a:pt x="1767817" y="880484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096"/>
                </a:lnTo>
                <a:lnTo>
                  <a:pt x="3048" y="9144"/>
                </a:lnTo>
                <a:lnTo>
                  <a:pt x="1763289" y="889643"/>
                </a:lnTo>
                <a:lnTo>
                  <a:pt x="1767817" y="880484"/>
                </a:lnTo>
                <a:close/>
              </a:path>
              <a:path w="1833879" h="919479">
                <a:moveTo>
                  <a:pt x="1781556" y="918971"/>
                </a:moveTo>
                <a:lnTo>
                  <a:pt x="1781556" y="889253"/>
                </a:lnTo>
                <a:lnTo>
                  <a:pt x="1780794" y="893063"/>
                </a:lnTo>
                <a:lnTo>
                  <a:pt x="1778508" y="895349"/>
                </a:lnTo>
                <a:lnTo>
                  <a:pt x="1774698" y="895349"/>
                </a:lnTo>
                <a:lnTo>
                  <a:pt x="1763289" y="889643"/>
                </a:lnTo>
                <a:lnTo>
                  <a:pt x="1748790" y="918971"/>
                </a:lnTo>
                <a:lnTo>
                  <a:pt x="1781556" y="918971"/>
                </a:lnTo>
                <a:close/>
              </a:path>
              <a:path w="1833879" h="919479">
                <a:moveTo>
                  <a:pt x="1781556" y="889253"/>
                </a:moveTo>
                <a:lnTo>
                  <a:pt x="1779270" y="886205"/>
                </a:lnTo>
                <a:lnTo>
                  <a:pt x="1767817" y="880484"/>
                </a:lnTo>
                <a:lnTo>
                  <a:pt x="1763289" y="889643"/>
                </a:lnTo>
                <a:lnTo>
                  <a:pt x="1774698" y="895349"/>
                </a:lnTo>
                <a:lnTo>
                  <a:pt x="1778508" y="895349"/>
                </a:lnTo>
                <a:lnTo>
                  <a:pt x="1780794" y="893063"/>
                </a:lnTo>
                <a:lnTo>
                  <a:pt x="1781556" y="889253"/>
                </a:lnTo>
                <a:close/>
              </a:path>
              <a:path w="1833879" h="919479">
                <a:moveTo>
                  <a:pt x="1833372" y="918971"/>
                </a:moveTo>
                <a:lnTo>
                  <a:pt x="1782318" y="851153"/>
                </a:lnTo>
                <a:lnTo>
                  <a:pt x="1767817" y="880484"/>
                </a:lnTo>
                <a:lnTo>
                  <a:pt x="1779270" y="886205"/>
                </a:lnTo>
                <a:lnTo>
                  <a:pt x="1781556" y="889253"/>
                </a:lnTo>
                <a:lnTo>
                  <a:pt x="1781556" y="918971"/>
                </a:lnTo>
                <a:lnTo>
                  <a:pt x="18333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472313" y="4217670"/>
            <a:ext cx="2443480" cy="854710"/>
          </a:xfrm>
          <a:custGeom>
            <a:avLst/>
            <a:gdLst/>
            <a:ahLst/>
            <a:cxnLst/>
            <a:rect l="l" t="t" r="r" b="b"/>
            <a:pathLst>
              <a:path w="2443479" h="854710">
                <a:moveTo>
                  <a:pt x="2373012" y="813485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369827" y="822842"/>
                </a:lnTo>
                <a:lnTo>
                  <a:pt x="2373012" y="813485"/>
                </a:lnTo>
                <a:close/>
              </a:path>
              <a:path w="2443479" h="854710">
                <a:moveTo>
                  <a:pt x="2387346" y="850357"/>
                </a:moveTo>
                <a:lnTo>
                  <a:pt x="2387346" y="823721"/>
                </a:lnTo>
                <a:lnTo>
                  <a:pt x="2385060" y="826769"/>
                </a:lnTo>
                <a:lnTo>
                  <a:pt x="2381250" y="826769"/>
                </a:lnTo>
                <a:lnTo>
                  <a:pt x="2369827" y="822842"/>
                </a:lnTo>
                <a:lnTo>
                  <a:pt x="2359152" y="854201"/>
                </a:lnTo>
                <a:lnTo>
                  <a:pt x="2387346" y="850357"/>
                </a:lnTo>
                <a:close/>
              </a:path>
              <a:path w="2443479" h="854710">
                <a:moveTo>
                  <a:pt x="2387346" y="823721"/>
                </a:moveTo>
                <a:lnTo>
                  <a:pt x="2387346" y="820673"/>
                </a:lnTo>
                <a:lnTo>
                  <a:pt x="2385060" y="817625"/>
                </a:lnTo>
                <a:lnTo>
                  <a:pt x="2373012" y="813485"/>
                </a:lnTo>
                <a:lnTo>
                  <a:pt x="2369827" y="822842"/>
                </a:lnTo>
                <a:lnTo>
                  <a:pt x="2381250" y="826769"/>
                </a:lnTo>
                <a:lnTo>
                  <a:pt x="2385060" y="826769"/>
                </a:lnTo>
                <a:lnTo>
                  <a:pt x="2387346" y="823721"/>
                </a:lnTo>
                <a:close/>
              </a:path>
              <a:path w="2443479" h="854710">
                <a:moveTo>
                  <a:pt x="2442972" y="842771"/>
                </a:moveTo>
                <a:lnTo>
                  <a:pt x="2383536" y="782573"/>
                </a:lnTo>
                <a:lnTo>
                  <a:pt x="2373012" y="813485"/>
                </a:lnTo>
                <a:lnTo>
                  <a:pt x="2385060" y="817625"/>
                </a:lnTo>
                <a:lnTo>
                  <a:pt x="2387346" y="820673"/>
                </a:lnTo>
                <a:lnTo>
                  <a:pt x="2387346" y="850357"/>
                </a:lnTo>
                <a:lnTo>
                  <a:pt x="24429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081901" y="4293870"/>
            <a:ext cx="2367280" cy="853440"/>
          </a:xfrm>
          <a:custGeom>
            <a:avLst/>
            <a:gdLst/>
            <a:ahLst/>
            <a:cxnLst/>
            <a:rect l="l" t="t" r="r" b="b"/>
            <a:pathLst>
              <a:path w="2367279" h="853439">
                <a:moveTo>
                  <a:pt x="2296705" y="81331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293670" y="821700"/>
                </a:lnTo>
                <a:lnTo>
                  <a:pt x="2296705" y="813310"/>
                </a:lnTo>
                <a:close/>
              </a:path>
              <a:path w="2367279" h="853439">
                <a:moveTo>
                  <a:pt x="2311908" y="849691"/>
                </a:moveTo>
                <a:lnTo>
                  <a:pt x="2311908" y="823721"/>
                </a:lnTo>
                <a:lnTo>
                  <a:pt x="2308860" y="826007"/>
                </a:lnTo>
                <a:lnTo>
                  <a:pt x="2305812" y="826007"/>
                </a:lnTo>
                <a:lnTo>
                  <a:pt x="2293670" y="821700"/>
                </a:lnTo>
                <a:lnTo>
                  <a:pt x="2282190" y="853439"/>
                </a:lnTo>
                <a:lnTo>
                  <a:pt x="2311908" y="849691"/>
                </a:lnTo>
                <a:close/>
              </a:path>
              <a:path w="2367279" h="853439">
                <a:moveTo>
                  <a:pt x="2311908" y="823721"/>
                </a:moveTo>
                <a:lnTo>
                  <a:pt x="2311146" y="819911"/>
                </a:lnTo>
                <a:lnTo>
                  <a:pt x="2308860" y="817625"/>
                </a:lnTo>
                <a:lnTo>
                  <a:pt x="2296705" y="813310"/>
                </a:lnTo>
                <a:lnTo>
                  <a:pt x="2293670" y="821700"/>
                </a:lnTo>
                <a:lnTo>
                  <a:pt x="2305812" y="826007"/>
                </a:lnTo>
                <a:lnTo>
                  <a:pt x="2308860" y="826007"/>
                </a:lnTo>
                <a:lnTo>
                  <a:pt x="2311908" y="823721"/>
                </a:lnTo>
                <a:close/>
              </a:path>
              <a:path w="2367279" h="853439">
                <a:moveTo>
                  <a:pt x="2366772" y="842771"/>
                </a:moveTo>
                <a:lnTo>
                  <a:pt x="2308098" y="781811"/>
                </a:lnTo>
                <a:lnTo>
                  <a:pt x="2296705" y="813310"/>
                </a:lnTo>
                <a:lnTo>
                  <a:pt x="2308860" y="817625"/>
                </a:lnTo>
                <a:lnTo>
                  <a:pt x="2311146" y="819911"/>
                </a:lnTo>
                <a:lnTo>
                  <a:pt x="2311908" y="823721"/>
                </a:lnTo>
                <a:lnTo>
                  <a:pt x="2311908" y="849691"/>
                </a:lnTo>
                <a:lnTo>
                  <a:pt x="23667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615313" y="4217670"/>
            <a:ext cx="2214880" cy="852169"/>
          </a:xfrm>
          <a:custGeom>
            <a:avLst/>
            <a:gdLst/>
            <a:ahLst/>
            <a:cxnLst/>
            <a:rect l="l" t="t" r="r" b="b"/>
            <a:pathLst>
              <a:path w="2214879" h="852170">
                <a:moveTo>
                  <a:pt x="2145246" y="811557"/>
                </a:move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047" y="9144"/>
                </a:lnTo>
                <a:lnTo>
                  <a:pt x="2141705" y="820803"/>
                </a:lnTo>
                <a:lnTo>
                  <a:pt x="2145246" y="811557"/>
                </a:lnTo>
                <a:close/>
              </a:path>
              <a:path w="2214879" h="852170">
                <a:moveTo>
                  <a:pt x="2159507" y="848703"/>
                </a:moveTo>
                <a:lnTo>
                  <a:pt x="2159507" y="822197"/>
                </a:lnTo>
                <a:lnTo>
                  <a:pt x="2157221" y="824483"/>
                </a:lnTo>
                <a:lnTo>
                  <a:pt x="2153411" y="825245"/>
                </a:lnTo>
                <a:lnTo>
                  <a:pt x="2141705" y="820803"/>
                </a:lnTo>
                <a:lnTo>
                  <a:pt x="2129789" y="851915"/>
                </a:lnTo>
                <a:lnTo>
                  <a:pt x="2159507" y="848703"/>
                </a:lnTo>
                <a:close/>
              </a:path>
              <a:path w="2214879" h="852170">
                <a:moveTo>
                  <a:pt x="2159507" y="822197"/>
                </a:moveTo>
                <a:lnTo>
                  <a:pt x="2159507" y="818387"/>
                </a:lnTo>
                <a:lnTo>
                  <a:pt x="2157221" y="816101"/>
                </a:lnTo>
                <a:lnTo>
                  <a:pt x="2145246" y="811557"/>
                </a:lnTo>
                <a:lnTo>
                  <a:pt x="2141705" y="820803"/>
                </a:lnTo>
                <a:lnTo>
                  <a:pt x="2153411" y="825245"/>
                </a:lnTo>
                <a:lnTo>
                  <a:pt x="2157221" y="824483"/>
                </a:lnTo>
                <a:lnTo>
                  <a:pt x="2159507" y="822197"/>
                </a:lnTo>
                <a:close/>
              </a:path>
              <a:path w="2214879" h="852170">
                <a:moveTo>
                  <a:pt x="2214371" y="842771"/>
                </a:moveTo>
                <a:lnTo>
                  <a:pt x="2157221" y="780287"/>
                </a:lnTo>
                <a:lnTo>
                  <a:pt x="2145246" y="811557"/>
                </a:lnTo>
                <a:lnTo>
                  <a:pt x="2157221" y="816101"/>
                </a:lnTo>
                <a:lnTo>
                  <a:pt x="2159507" y="818387"/>
                </a:lnTo>
                <a:lnTo>
                  <a:pt x="2159507" y="848703"/>
                </a:lnTo>
                <a:lnTo>
                  <a:pt x="2214371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5861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80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80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80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3387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79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79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081901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10666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600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15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43063" y="5665470"/>
            <a:ext cx="180975" cy="843280"/>
          </a:xfrm>
          <a:custGeom>
            <a:avLst/>
            <a:gdLst/>
            <a:ahLst/>
            <a:cxnLst/>
            <a:rect l="l" t="t" r="r" b="b"/>
            <a:pathLst>
              <a:path w="180975" h="843279">
                <a:moveTo>
                  <a:pt x="32711" y="767246"/>
                </a:moveTo>
                <a:lnTo>
                  <a:pt x="0" y="761237"/>
                </a:lnTo>
                <a:lnTo>
                  <a:pt x="23622" y="842771"/>
                </a:lnTo>
                <a:lnTo>
                  <a:pt x="30480" y="833662"/>
                </a:lnTo>
                <a:lnTo>
                  <a:pt x="30480" y="779525"/>
                </a:lnTo>
                <a:lnTo>
                  <a:pt x="32711" y="767246"/>
                </a:lnTo>
                <a:close/>
              </a:path>
              <a:path w="180975" h="843279">
                <a:moveTo>
                  <a:pt x="41828" y="768920"/>
                </a:moveTo>
                <a:lnTo>
                  <a:pt x="32711" y="767246"/>
                </a:lnTo>
                <a:lnTo>
                  <a:pt x="30480" y="779525"/>
                </a:lnTo>
                <a:lnTo>
                  <a:pt x="31242" y="783335"/>
                </a:lnTo>
                <a:lnTo>
                  <a:pt x="34290" y="784859"/>
                </a:lnTo>
                <a:lnTo>
                  <a:pt x="38100" y="784097"/>
                </a:lnTo>
                <a:lnTo>
                  <a:pt x="39624" y="781049"/>
                </a:lnTo>
                <a:lnTo>
                  <a:pt x="41828" y="768920"/>
                </a:lnTo>
                <a:close/>
              </a:path>
              <a:path w="180975" h="843279">
                <a:moveTo>
                  <a:pt x="74676" y="774953"/>
                </a:moveTo>
                <a:lnTo>
                  <a:pt x="41828" y="768920"/>
                </a:lnTo>
                <a:lnTo>
                  <a:pt x="39624" y="781049"/>
                </a:lnTo>
                <a:lnTo>
                  <a:pt x="38100" y="784097"/>
                </a:lnTo>
                <a:lnTo>
                  <a:pt x="34290" y="784859"/>
                </a:lnTo>
                <a:lnTo>
                  <a:pt x="31242" y="783335"/>
                </a:lnTo>
                <a:lnTo>
                  <a:pt x="30480" y="779525"/>
                </a:lnTo>
                <a:lnTo>
                  <a:pt x="30480" y="833662"/>
                </a:lnTo>
                <a:lnTo>
                  <a:pt x="74676" y="774953"/>
                </a:lnTo>
                <a:close/>
              </a:path>
              <a:path w="180975" h="843279">
                <a:moveTo>
                  <a:pt x="180594" y="5333"/>
                </a:moveTo>
                <a:lnTo>
                  <a:pt x="179831" y="2285"/>
                </a:lnTo>
                <a:lnTo>
                  <a:pt x="176783" y="0"/>
                </a:lnTo>
                <a:lnTo>
                  <a:pt x="173736" y="761"/>
                </a:lnTo>
                <a:lnTo>
                  <a:pt x="171449" y="3809"/>
                </a:lnTo>
                <a:lnTo>
                  <a:pt x="32711" y="767246"/>
                </a:lnTo>
                <a:lnTo>
                  <a:pt x="41828" y="768920"/>
                </a:lnTo>
                <a:lnTo>
                  <a:pt x="18059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19313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78832" y="766510"/>
                </a:moveTo>
                <a:lnTo>
                  <a:pt x="9906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69681" y="767333"/>
                </a:lnTo>
                <a:lnTo>
                  <a:pt x="78832" y="766510"/>
                </a:lnTo>
                <a:close/>
              </a:path>
              <a:path w="112394" h="843279">
                <a:moveTo>
                  <a:pt x="80010" y="841545"/>
                </a:moveTo>
                <a:lnTo>
                  <a:pt x="80010" y="779526"/>
                </a:lnTo>
                <a:lnTo>
                  <a:pt x="79248" y="782574"/>
                </a:lnTo>
                <a:lnTo>
                  <a:pt x="75438" y="784860"/>
                </a:lnTo>
                <a:lnTo>
                  <a:pt x="72390" y="783336"/>
                </a:lnTo>
                <a:lnTo>
                  <a:pt x="70866" y="780288"/>
                </a:lnTo>
                <a:lnTo>
                  <a:pt x="69681" y="767333"/>
                </a:lnTo>
                <a:lnTo>
                  <a:pt x="35814" y="770382"/>
                </a:lnTo>
                <a:lnTo>
                  <a:pt x="80010" y="841545"/>
                </a:lnTo>
                <a:close/>
              </a:path>
              <a:path w="112394" h="843279">
                <a:moveTo>
                  <a:pt x="80010" y="779526"/>
                </a:moveTo>
                <a:lnTo>
                  <a:pt x="78832" y="766510"/>
                </a:lnTo>
                <a:lnTo>
                  <a:pt x="69681" y="767333"/>
                </a:lnTo>
                <a:lnTo>
                  <a:pt x="70866" y="780288"/>
                </a:lnTo>
                <a:lnTo>
                  <a:pt x="72390" y="783336"/>
                </a:lnTo>
                <a:lnTo>
                  <a:pt x="75438" y="784860"/>
                </a:lnTo>
                <a:lnTo>
                  <a:pt x="79248" y="782574"/>
                </a:lnTo>
                <a:lnTo>
                  <a:pt x="80010" y="779526"/>
                </a:lnTo>
                <a:close/>
              </a:path>
              <a:path w="112394" h="843279">
                <a:moveTo>
                  <a:pt x="112014" y="763524"/>
                </a:moveTo>
                <a:lnTo>
                  <a:pt x="78832" y="766510"/>
                </a:lnTo>
                <a:lnTo>
                  <a:pt x="80010" y="779526"/>
                </a:lnTo>
                <a:lnTo>
                  <a:pt x="80010" y="841545"/>
                </a:lnTo>
                <a:lnTo>
                  <a:pt x="80772" y="842772"/>
                </a:lnTo>
                <a:lnTo>
                  <a:pt x="112014" y="763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900313" y="5665470"/>
            <a:ext cx="250190" cy="843280"/>
          </a:xfrm>
          <a:custGeom>
            <a:avLst/>
            <a:gdLst/>
            <a:ahLst/>
            <a:cxnLst/>
            <a:rect l="l" t="t" r="r" b="b"/>
            <a:pathLst>
              <a:path w="250189" h="843279">
                <a:moveTo>
                  <a:pt x="217745" y="768432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8459" y="770947"/>
                </a:lnTo>
                <a:lnTo>
                  <a:pt x="217745" y="768432"/>
                </a:lnTo>
                <a:close/>
              </a:path>
              <a:path w="250189" h="843279">
                <a:moveTo>
                  <a:pt x="220980" y="829097"/>
                </a:moveTo>
                <a:lnTo>
                  <a:pt x="220980" y="784098"/>
                </a:lnTo>
                <a:lnTo>
                  <a:pt x="217932" y="786384"/>
                </a:lnTo>
                <a:lnTo>
                  <a:pt x="214122" y="785622"/>
                </a:lnTo>
                <a:lnTo>
                  <a:pt x="211836" y="783336"/>
                </a:lnTo>
                <a:lnTo>
                  <a:pt x="208459" y="770947"/>
                </a:lnTo>
                <a:lnTo>
                  <a:pt x="176784" y="779526"/>
                </a:lnTo>
                <a:lnTo>
                  <a:pt x="220980" y="829097"/>
                </a:lnTo>
                <a:close/>
              </a:path>
              <a:path w="250189" h="843279">
                <a:moveTo>
                  <a:pt x="220980" y="784098"/>
                </a:moveTo>
                <a:lnTo>
                  <a:pt x="220980" y="780288"/>
                </a:lnTo>
                <a:lnTo>
                  <a:pt x="217745" y="768432"/>
                </a:lnTo>
                <a:lnTo>
                  <a:pt x="208459" y="770947"/>
                </a:lnTo>
                <a:lnTo>
                  <a:pt x="211836" y="783336"/>
                </a:lnTo>
                <a:lnTo>
                  <a:pt x="214122" y="785622"/>
                </a:lnTo>
                <a:lnTo>
                  <a:pt x="217932" y="786384"/>
                </a:lnTo>
                <a:lnTo>
                  <a:pt x="220980" y="784098"/>
                </a:lnTo>
                <a:close/>
              </a:path>
              <a:path w="250189" h="843279">
                <a:moveTo>
                  <a:pt x="249936" y="759714"/>
                </a:moveTo>
                <a:lnTo>
                  <a:pt x="217745" y="768432"/>
                </a:lnTo>
                <a:lnTo>
                  <a:pt x="220980" y="780288"/>
                </a:lnTo>
                <a:lnTo>
                  <a:pt x="220980" y="829097"/>
                </a:lnTo>
                <a:lnTo>
                  <a:pt x="233172" y="842772"/>
                </a:lnTo>
                <a:lnTo>
                  <a:pt x="249936" y="759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941205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33178" y="766540"/>
                </a:moveTo>
                <a:lnTo>
                  <a:pt x="0" y="763523"/>
                </a:lnTo>
                <a:lnTo>
                  <a:pt x="30479" y="842771"/>
                </a:lnTo>
                <a:lnTo>
                  <a:pt x="32003" y="840318"/>
                </a:lnTo>
                <a:lnTo>
                  <a:pt x="32003" y="779525"/>
                </a:lnTo>
                <a:lnTo>
                  <a:pt x="33178" y="766540"/>
                </a:lnTo>
                <a:close/>
              </a:path>
              <a:path w="112394" h="843279">
                <a:moveTo>
                  <a:pt x="42329" y="767372"/>
                </a:moveTo>
                <a:lnTo>
                  <a:pt x="33178" y="766540"/>
                </a:lnTo>
                <a:lnTo>
                  <a:pt x="32003" y="779525"/>
                </a:lnTo>
                <a:lnTo>
                  <a:pt x="32765" y="782573"/>
                </a:lnTo>
                <a:lnTo>
                  <a:pt x="35813" y="784859"/>
                </a:lnTo>
                <a:lnTo>
                  <a:pt x="39623" y="783335"/>
                </a:lnTo>
                <a:lnTo>
                  <a:pt x="41147" y="780287"/>
                </a:lnTo>
                <a:lnTo>
                  <a:pt x="42329" y="767372"/>
                </a:lnTo>
                <a:close/>
              </a:path>
              <a:path w="112394" h="843279">
                <a:moveTo>
                  <a:pt x="75437" y="770381"/>
                </a:moveTo>
                <a:lnTo>
                  <a:pt x="42329" y="767372"/>
                </a:lnTo>
                <a:lnTo>
                  <a:pt x="41147" y="780287"/>
                </a:lnTo>
                <a:lnTo>
                  <a:pt x="39623" y="783335"/>
                </a:lnTo>
                <a:lnTo>
                  <a:pt x="35813" y="784859"/>
                </a:lnTo>
                <a:lnTo>
                  <a:pt x="32765" y="782573"/>
                </a:lnTo>
                <a:lnTo>
                  <a:pt x="32003" y="779525"/>
                </a:lnTo>
                <a:lnTo>
                  <a:pt x="32003" y="840318"/>
                </a:lnTo>
                <a:lnTo>
                  <a:pt x="75437" y="770381"/>
                </a:lnTo>
                <a:close/>
              </a:path>
              <a:path w="112394" h="843279">
                <a:moveTo>
                  <a:pt x="112013" y="5333"/>
                </a:moveTo>
                <a:lnTo>
                  <a:pt x="110489" y="1523"/>
                </a:lnTo>
                <a:lnTo>
                  <a:pt x="107441" y="0"/>
                </a:lnTo>
                <a:lnTo>
                  <a:pt x="103631" y="1523"/>
                </a:lnTo>
                <a:lnTo>
                  <a:pt x="102107" y="4571"/>
                </a:lnTo>
                <a:lnTo>
                  <a:pt x="33178" y="766540"/>
                </a:lnTo>
                <a:lnTo>
                  <a:pt x="42329" y="767372"/>
                </a:lnTo>
                <a:lnTo>
                  <a:pt x="112013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314585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809885" y="5665470"/>
            <a:ext cx="920115" cy="843280"/>
          </a:xfrm>
          <a:custGeom>
            <a:avLst/>
            <a:gdLst/>
            <a:ahLst/>
            <a:cxnLst/>
            <a:rect l="l" t="t" r="r" b="b"/>
            <a:pathLst>
              <a:path w="920114" h="843279">
                <a:moveTo>
                  <a:pt x="53094" y="788134"/>
                </a:moveTo>
                <a:lnTo>
                  <a:pt x="30480" y="763523"/>
                </a:lnTo>
                <a:lnTo>
                  <a:pt x="0" y="842771"/>
                </a:lnTo>
                <a:lnTo>
                  <a:pt x="42672" y="830918"/>
                </a:lnTo>
                <a:lnTo>
                  <a:pt x="42672" y="800099"/>
                </a:lnTo>
                <a:lnTo>
                  <a:pt x="44196" y="796289"/>
                </a:lnTo>
                <a:lnTo>
                  <a:pt x="53094" y="788134"/>
                </a:lnTo>
                <a:close/>
              </a:path>
              <a:path w="920114" h="843279">
                <a:moveTo>
                  <a:pt x="59682" y="795302"/>
                </a:moveTo>
                <a:lnTo>
                  <a:pt x="53094" y="788134"/>
                </a:lnTo>
                <a:lnTo>
                  <a:pt x="44196" y="796289"/>
                </a:lnTo>
                <a:lnTo>
                  <a:pt x="42672" y="800099"/>
                </a:lnTo>
                <a:lnTo>
                  <a:pt x="43434" y="803147"/>
                </a:lnTo>
                <a:lnTo>
                  <a:pt x="46482" y="804671"/>
                </a:lnTo>
                <a:lnTo>
                  <a:pt x="50292" y="803909"/>
                </a:lnTo>
                <a:lnTo>
                  <a:pt x="59682" y="795302"/>
                </a:lnTo>
                <a:close/>
              </a:path>
              <a:path w="920114" h="843279">
                <a:moveTo>
                  <a:pt x="82296" y="819911"/>
                </a:moveTo>
                <a:lnTo>
                  <a:pt x="59682" y="795302"/>
                </a:lnTo>
                <a:lnTo>
                  <a:pt x="50292" y="803909"/>
                </a:lnTo>
                <a:lnTo>
                  <a:pt x="46482" y="804671"/>
                </a:lnTo>
                <a:lnTo>
                  <a:pt x="43434" y="803147"/>
                </a:lnTo>
                <a:lnTo>
                  <a:pt x="42672" y="800099"/>
                </a:lnTo>
                <a:lnTo>
                  <a:pt x="42672" y="830918"/>
                </a:lnTo>
                <a:lnTo>
                  <a:pt x="82296" y="819911"/>
                </a:lnTo>
                <a:close/>
              </a:path>
              <a:path w="920114" h="843279">
                <a:moveTo>
                  <a:pt x="919734" y="5333"/>
                </a:moveTo>
                <a:lnTo>
                  <a:pt x="918210" y="1523"/>
                </a:lnTo>
                <a:lnTo>
                  <a:pt x="915162" y="0"/>
                </a:lnTo>
                <a:lnTo>
                  <a:pt x="911352" y="1523"/>
                </a:lnTo>
                <a:lnTo>
                  <a:pt x="53094" y="788134"/>
                </a:lnTo>
                <a:lnTo>
                  <a:pt x="59682" y="795302"/>
                </a:lnTo>
                <a:lnTo>
                  <a:pt x="918210" y="8381"/>
                </a:lnTo>
                <a:lnTo>
                  <a:pt x="91973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343285" y="5665470"/>
            <a:ext cx="691515" cy="843280"/>
          </a:xfrm>
          <a:custGeom>
            <a:avLst/>
            <a:gdLst/>
            <a:ahLst/>
            <a:cxnLst/>
            <a:rect l="l" t="t" r="r" b="b"/>
            <a:pathLst>
              <a:path w="691514" h="843279">
                <a:moveTo>
                  <a:pt x="44693" y="781027"/>
                </a:moveTo>
                <a:lnTo>
                  <a:pt x="19050" y="759713"/>
                </a:lnTo>
                <a:lnTo>
                  <a:pt x="0" y="842771"/>
                </a:lnTo>
                <a:lnTo>
                  <a:pt x="35814" y="826971"/>
                </a:lnTo>
                <a:lnTo>
                  <a:pt x="35814" y="794003"/>
                </a:lnTo>
                <a:lnTo>
                  <a:pt x="36576" y="790955"/>
                </a:lnTo>
                <a:lnTo>
                  <a:pt x="44693" y="781027"/>
                </a:lnTo>
                <a:close/>
              </a:path>
              <a:path w="691514" h="843279">
                <a:moveTo>
                  <a:pt x="52197" y="787265"/>
                </a:moveTo>
                <a:lnTo>
                  <a:pt x="44693" y="781027"/>
                </a:lnTo>
                <a:lnTo>
                  <a:pt x="36576" y="790955"/>
                </a:lnTo>
                <a:lnTo>
                  <a:pt x="35814" y="794003"/>
                </a:lnTo>
                <a:lnTo>
                  <a:pt x="37338" y="797813"/>
                </a:lnTo>
                <a:lnTo>
                  <a:pt x="41148" y="798575"/>
                </a:lnTo>
                <a:lnTo>
                  <a:pt x="44196" y="797051"/>
                </a:lnTo>
                <a:lnTo>
                  <a:pt x="52197" y="787265"/>
                </a:lnTo>
                <a:close/>
              </a:path>
              <a:path w="691514" h="843279">
                <a:moveTo>
                  <a:pt x="77724" y="808481"/>
                </a:moveTo>
                <a:lnTo>
                  <a:pt x="52197" y="787265"/>
                </a:lnTo>
                <a:lnTo>
                  <a:pt x="44196" y="797051"/>
                </a:lnTo>
                <a:lnTo>
                  <a:pt x="41148" y="798575"/>
                </a:lnTo>
                <a:lnTo>
                  <a:pt x="37338" y="797813"/>
                </a:lnTo>
                <a:lnTo>
                  <a:pt x="35814" y="794003"/>
                </a:lnTo>
                <a:lnTo>
                  <a:pt x="35814" y="826971"/>
                </a:lnTo>
                <a:lnTo>
                  <a:pt x="77724" y="808481"/>
                </a:lnTo>
                <a:close/>
              </a:path>
              <a:path w="691514" h="843279">
                <a:moveTo>
                  <a:pt x="691134" y="4571"/>
                </a:moveTo>
                <a:lnTo>
                  <a:pt x="688848" y="761"/>
                </a:lnTo>
                <a:lnTo>
                  <a:pt x="685800" y="0"/>
                </a:lnTo>
                <a:lnTo>
                  <a:pt x="681990" y="1523"/>
                </a:lnTo>
                <a:lnTo>
                  <a:pt x="44693" y="781027"/>
                </a:lnTo>
                <a:lnTo>
                  <a:pt x="52197" y="787265"/>
                </a:lnTo>
                <a:lnTo>
                  <a:pt x="689610" y="7619"/>
                </a:lnTo>
                <a:lnTo>
                  <a:pt x="691134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286372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548513" y="5589270"/>
            <a:ext cx="252729" cy="919480"/>
          </a:xfrm>
          <a:custGeom>
            <a:avLst/>
            <a:gdLst/>
            <a:ahLst/>
            <a:cxnLst/>
            <a:rect l="l" t="t" r="r" b="b"/>
            <a:pathLst>
              <a:path w="252729" h="919479">
                <a:moveTo>
                  <a:pt x="219388" y="844037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10239" y="846301"/>
                </a:lnTo>
                <a:lnTo>
                  <a:pt x="219388" y="844037"/>
                </a:lnTo>
                <a:close/>
              </a:path>
              <a:path w="252729" h="919479">
                <a:moveTo>
                  <a:pt x="222504" y="906377"/>
                </a:moveTo>
                <a:lnTo>
                  <a:pt x="222504" y="856488"/>
                </a:lnTo>
                <a:lnTo>
                  <a:pt x="221742" y="860298"/>
                </a:lnTo>
                <a:lnTo>
                  <a:pt x="219456" y="862584"/>
                </a:lnTo>
                <a:lnTo>
                  <a:pt x="215646" y="861822"/>
                </a:lnTo>
                <a:lnTo>
                  <a:pt x="213360" y="858774"/>
                </a:lnTo>
                <a:lnTo>
                  <a:pt x="210239" y="846301"/>
                </a:lnTo>
                <a:lnTo>
                  <a:pt x="178308" y="854202"/>
                </a:lnTo>
                <a:lnTo>
                  <a:pt x="222504" y="906377"/>
                </a:lnTo>
                <a:close/>
              </a:path>
              <a:path w="252729" h="919479">
                <a:moveTo>
                  <a:pt x="222504" y="856488"/>
                </a:moveTo>
                <a:lnTo>
                  <a:pt x="219388" y="844037"/>
                </a:lnTo>
                <a:lnTo>
                  <a:pt x="210239" y="846301"/>
                </a:lnTo>
                <a:lnTo>
                  <a:pt x="213360" y="858774"/>
                </a:lnTo>
                <a:lnTo>
                  <a:pt x="215646" y="861822"/>
                </a:lnTo>
                <a:lnTo>
                  <a:pt x="219456" y="862584"/>
                </a:lnTo>
                <a:lnTo>
                  <a:pt x="221742" y="860298"/>
                </a:lnTo>
                <a:lnTo>
                  <a:pt x="222504" y="856488"/>
                </a:lnTo>
                <a:close/>
              </a:path>
              <a:path w="252729" h="919479">
                <a:moveTo>
                  <a:pt x="252222" y="835914"/>
                </a:moveTo>
                <a:lnTo>
                  <a:pt x="219388" y="844037"/>
                </a:lnTo>
                <a:lnTo>
                  <a:pt x="222504" y="856488"/>
                </a:lnTo>
                <a:lnTo>
                  <a:pt x="222504" y="906377"/>
                </a:lnTo>
                <a:lnTo>
                  <a:pt x="233172" y="918972"/>
                </a:lnTo>
                <a:lnTo>
                  <a:pt x="252222" y="835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238886" y="5665470"/>
            <a:ext cx="843915" cy="843280"/>
          </a:xfrm>
          <a:custGeom>
            <a:avLst/>
            <a:gdLst/>
            <a:ahLst/>
            <a:cxnLst/>
            <a:rect l="l" t="t" r="r" b="b"/>
            <a:pathLst>
              <a:path w="843915" h="843279">
                <a:moveTo>
                  <a:pt x="50886" y="785789"/>
                </a:moveTo>
                <a:lnTo>
                  <a:pt x="27431" y="762000"/>
                </a:lnTo>
                <a:lnTo>
                  <a:pt x="0" y="842772"/>
                </a:lnTo>
                <a:lnTo>
                  <a:pt x="40385" y="829437"/>
                </a:lnTo>
                <a:lnTo>
                  <a:pt x="40385" y="797814"/>
                </a:lnTo>
                <a:lnTo>
                  <a:pt x="41909" y="794766"/>
                </a:lnTo>
                <a:lnTo>
                  <a:pt x="50886" y="785789"/>
                </a:lnTo>
                <a:close/>
              </a:path>
              <a:path w="843915" h="843279">
                <a:moveTo>
                  <a:pt x="57695" y="792696"/>
                </a:moveTo>
                <a:lnTo>
                  <a:pt x="50886" y="785789"/>
                </a:lnTo>
                <a:lnTo>
                  <a:pt x="41909" y="794766"/>
                </a:lnTo>
                <a:lnTo>
                  <a:pt x="40385" y="797814"/>
                </a:lnTo>
                <a:lnTo>
                  <a:pt x="41909" y="801624"/>
                </a:lnTo>
                <a:lnTo>
                  <a:pt x="44957" y="803148"/>
                </a:lnTo>
                <a:lnTo>
                  <a:pt x="48767" y="801624"/>
                </a:lnTo>
                <a:lnTo>
                  <a:pt x="57695" y="792696"/>
                </a:lnTo>
                <a:close/>
              </a:path>
              <a:path w="843915" h="843279">
                <a:moveTo>
                  <a:pt x="80771" y="816102"/>
                </a:moveTo>
                <a:lnTo>
                  <a:pt x="57695" y="792696"/>
                </a:lnTo>
                <a:lnTo>
                  <a:pt x="48767" y="801624"/>
                </a:lnTo>
                <a:lnTo>
                  <a:pt x="44957" y="803148"/>
                </a:lnTo>
                <a:lnTo>
                  <a:pt x="41909" y="801624"/>
                </a:lnTo>
                <a:lnTo>
                  <a:pt x="40385" y="797814"/>
                </a:lnTo>
                <a:lnTo>
                  <a:pt x="40385" y="829437"/>
                </a:lnTo>
                <a:lnTo>
                  <a:pt x="80771" y="816102"/>
                </a:lnTo>
                <a:close/>
              </a:path>
              <a:path w="843915" h="843279">
                <a:moveTo>
                  <a:pt x="843533" y="4572"/>
                </a:moveTo>
                <a:lnTo>
                  <a:pt x="842009" y="1524"/>
                </a:lnTo>
                <a:lnTo>
                  <a:pt x="838199" y="0"/>
                </a:lnTo>
                <a:lnTo>
                  <a:pt x="835151" y="1524"/>
                </a:lnTo>
                <a:lnTo>
                  <a:pt x="50886" y="785789"/>
                </a:lnTo>
                <a:lnTo>
                  <a:pt x="57695" y="792696"/>
                </a:lnTo>
                <a:lnTo>
                  <a:pt x="842009" y="8382"/>
                </a:lnTo>
                <a:lnTo>
                  <a:pt x="843533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772286" y="5665470"/>
            <a:ext cx="615315" cy="843280"/>
          </a:xfrm>
          <a:custGeom>
            <a:avLst/>
            <a:gdLst/>
            <a:ahLst/>
            <a:cxnLst/>
            <a:rect l="l" t="t" r="r" b="b"/>
            <a:pathLst>
              <a:path w="615315" h="843279">
                <a:moveTo>
                  <a:pt x="41062" y="778316"/>
                </a:moveTo>
                <a:lnTo>
                  <a:pt x="14477" y="758952"/>
                </a:lnTo>
                <a:lnTo>
                  <a:pt x="0" y="842772"/>
                </a:lnTo>
                <a:lnTo>
                  <a:pt x="32765" y="826061"/>
                </a:lnTo>
                <a:lnTo>
                  <a:pt x="32765" y="792480"/>
                </a:lnTo>
                <a:lnTo>
                  <a:pt x="33527" y="788670"/>
                </a:lnTo>
                <a:lnTo>
                  <a:pt x="41062" y="778316"/>
                </a:lnTo>
                <a:close/>
              </a:path>
              <a:path w="615315" h="843279">
                <a:moveTo>
                  <a:pt x="48937" y="784051"/>
                </a:moveTo>
                <a:lnTo>
                  <a:pt x="41062" y="778316"/>
                </a:lnTo>
                <a:lnTo>
                  <a:pt x="33527" y="788670"/>
                </a:lnTo>
                <a:lnTo>
                  <a:pt x="32765" y="792480"/>
                </a:lnTo>
                <a:lnTo>
                  <a:pt x="35051" y="795528"/>
                </a:lnTo>
                <a:lnTo>
                  <a:pt x="38099" y="796290"/>
                </a:lnTo>
                <a:lnTo>
                  <a:pt x="41147" y="794766"/>
                </a:lnTo>
                <a:lnTo>
                  <a:pt x="48937" y="784051"/>
                </a:lnTo>
                <a:close/>
              </a:path>
              <a:path w="615315" h="843279">
                <a:moveTo>
                  <a:pt x="76199" y="803910"/>
                </a:moveTo>
                <a:lnTo>
                  <a:pt x="48937" y="784051"/>
                </a:lnTo>
                <a:lnTo>
                  <a:pt x="41147" y="794766"/>
                </a:lnTo>
                <a:lnTo>
                  <a:pt x="38099" y="796290"/>
                </a:lnTo>
                <a:lnTo>
                  <a:pt x="35051" y="795528"/>
                </a:lnTo>
                <a:lnTo>
                  <a:pt x="32765" y="792480"/>
                </a:lnTo>
                <a:lnTo>
                  <a:pt x="32765" y="826061"/>
                </a:lnTo>
                <a:lnTo>
                  <a:pt x="76199" y="803910"/>
                </a:lnTo>
                <a:close/>
              </a:path>
              <a:path w="615315" h="843279">
                <a:moveTo>
                  <a:pt x="614933" y="3810"/>
                </a:moveTo>
                <a:lnTo>
                  <a:pt x="612647" y="762"/>
                </a:lnTo>
                <a:lnTo>
                  <a:pt x="608837" y="0"/>
                </a:lnTo>
                <a:lnTo>
                  <a:pt x="605789" y="2286"/>
                </a:lnTo>
                <a:lnTo>
                  <a:pt x="41062" y="778316"/>
                </a:lnTo>
                <a:lnTo>
                  <a:pt x="48937" y="784051"/>
                </a:lnTo>
                <a:lnTo>
                  <a:pt x="613409" y="7620"/>
                </a:lnTo>
                <a:lnTo>
                  <a:pt x="614933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305672" y="5665470"/>
            <a:ext cx="462280" cy="843280"/>
          </a:xfrm>
          <a:custGeom>
            <a:avLst/>
            <a:gdLst/>
            <a:ahLst/>
            <a:cxnLst/>
            <a:rect l="l" t="t" r="r" b="b"/>
            <a:pathLst>
              <a:path w="462279" h="843279">
                <a:moveTo>
                  <a:pt x="32604" y="773976"/>
                </a:moveTo>
                <a:lnTo>
                  <a:pt x="3048" y="758190"/>
                </a:lnTo>
                <a:lnTo>
                  <a:pt x="0" y="842772"/>
                </a:lnTo>
                <a:lnTo>
                  <a:pt x="25908" y="824749"/>
                </a:lnTo>
                <a:lnTo>
                  <a:pt x="25908" y="788670"/>
                </a:lnTo>
                <a:lnTo>
                  <a:pt x="26670" y="784860"/>
                </a:lnTo>
                <a:lnTo>
                  <a:pt x="32604" y="773976"/>
                </a:lnTo>
                <a:close/>
              </a:path>
              <a:path w="462279" h="843279">
                <a:moveTo>
                  <a:pt x="41027" y="778474"/>
                </a:moveTo>
                <a:lnTo>
                  <a:pt x="32604" y="773976"/>
                </a:lnTo>
                <a:lnTo>
                  <a:pt x="26670" y="784860"/>
                </a:lnTo>
                <a:lnTo>
                  <a:pt x="25908" y="788670"/>
                </a:lnTo>
                <a:lnTo>
                  <a:pt x="28194" y="791718"/>
                </a:lnTo>
                <a:lnTo>
                  <a:pt x="32004" y="791718"/>
                </a:lnTo>
                <a:lnTo>
                  <a:pt x="35052" y="789432"/>
                </a:lnTo>
                <a:lnTo>
                  <a:pt x="41027" y="778474"/>
                </a:lnTo>
                <a:close/>
              </a:path>
              <a:path w="462279" h="843279">
                <a:moveTo>
                  <a:pt x="70104" y="794004"/>
                </a:moveTo>
                <a:lnTo>
                  <a:pt x="41027" y="778474"/>
                </a:lnTo>
                <a:lnTo>
                  <a:pt x="35052" y="789432"/>
                </a:lnTo>
                <a:lnTo>
                  <a:pt x="32004" y="791718"/>
                </a:lnTo>
                <a:lnTo>
                  <a:pt x="28194" y="791718"/>
                </a:lnTo>
                <a:lnTo>
                  <a:pt x="25908" y="788670"/>
                </a:lnTo>
                <a:lnTo>
                  <a:pt x="25908" y="824749"/>
                </a:lnTo>
                <a:lnTo>
                  <a:pt x="70104" y="794004"/>
                </a:lnTo>
                <a:close/>
              </a:path>
              <a:path w="462279" h="843279">
                <a:moveTo>
                  <a:pt x="461772" y="6858"/>
                </a:moveTo>
                <a:lnTo>
                  <a:pt x="461772" y="3810"/>
                </a:lnTo>
                <a:lnTo>
                  <a:pt x="459486" y="762"/>
                </a:lnTo>
                <a:lnTo>
                  <a:pt x="456438" y="0"/>
                </a:lnTo>
                <a:lnTo>
                  <a:pt x="453390" y="2286"/>
                </a:lnTo>
                <a:lnTo>
                  <a:pt x="32604" y="773976"/>
                </a:lnTo>
                <a:lnTo>
                  <a:pt x="41027" y="778474"/>
                </a:lnTo>
                <a:lnTo>
                  <a:pt x="461772" y="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834501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100"/>
                </a:moveTo>
                <a:lnTo>
                  <a:pt x="249174" y="35052"/>
                </a:lnTo>
                <a:lnTo>
                  <a:pt x="2461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246126" y="43434"/>
                </a:lnTo>
                <a:lnTo>
                  <a:pt x="249174" y="41910"/>
                </a:lnTo>
                <a:lnTo>
                  <a:pt x="250698" y="38100"/>
                </a:lnTo>
                <a:close/>
              </a:path>
              <a:path w="309879" h="76200">
                <a:moveTo>
                  <a:pt x="309372" y="38100"/>
                </a:moveTo>
                <a:lnTo>
                  <a:pt x="233172" y="0"/>
                </a:lnTo>
                <a:lnTo>
                  <a:pt x="233172" y="33528"/>
                </a:lnTo>
                <a:lnTo>
                  <a:pt x="246126" y="33528"/>
                </a:lnTo>
                <a:lnTo>
                  <a:pt x="249174" y="35052"/>
                </a:lnTo>
                <a:lnTo>
                  <a:pt x="250698" y="38100"/>
                </a:lnTo>
                <a:lnTo>
                  <a:pt x="250698" y="67437"/>
                </a:lnTo>
                <a:lnTo>
                  <a:pt x="309372" y="38100"/>
                </a:lnTo>
                <a:close/>
              </a:path>
              <a:path w="309879" h="76200">
                <a:moveTo>
                  <a:pt x="250698" y="67437"/>
                </a:moveTo>
                <a:lnTo>
                  <a:pt x="250698" y="38100"/>
                </a:lnTo>
                <a:lnTo>
                  <a:pt x="249174" y="41910"/>
                </a:lnTo>
                <a:lnTo>
                  <a:pt x="246126" y="43434"/>
                </a:lnTo>
                <a:lnTo>
                  <a:pt x="233172" y="43434"/>
                </a:lnTo>
                <a:lnTo>
                  <a:pt x="233172" y="76200"/>
                </a:lnTo>
                <a:lnTo>
                  <a:pt x="2506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33526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25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809885" y="6508242"/>
            <a:ext cx="372110" cy="215265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30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267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63244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781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72388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77722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8305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2281313" y="5665470"/>
            <a:ext cx="247650" cy="767080"/>
          </a:xfrm>
          <a:custGeom>
            <a:avLst/>
            <a:gdLst/>
            <a:ahLst/>
            <a:cxnLst/>
            <a:rect l="l" t="t" r="r" b="b"/>
            <a:pathLst>
              <a:path w="247650" h="767079">
                <a:moveTo>
                  <a:pt x="215748" y="692490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6743" y="695239"/>
                </a:lnTo>
                <a:lnTo>
                  <a:pt x="215748" y="692490"/>
                </a:lnTo>
                <a:close/>
              </a:path>
              <a:path w="247650" h="767079">
                <a:moveTo>
                  <a:pt x="219456" y="751953"/>
                </a:moveTo>
                <a:lnTo>
                  <a:pt x="219456" y="708660"/>
                </a:lnTo>
                <a:lnTo>
                  <a:pt x="216408" y="710184"/>
                </a:lnTo>
                <a:lnTo>
                  <a:pt x="212598" y="710184"/>
                </a:lnTo>
                <a:lnTo>
                  <a:pt x="210312" y="707136"/>
                </a:lnTo>
                <a:lnTo>
                  <a:pt x="206743" y="695239"/>
                </a:lnTo>
                <a:lnTo>
                  <a:pt x="175260" y="704850"/>
                </a:lnTo>
                <a:lnTo>
                  <a:pt x="219456" y="751953"/>
                </a:lnTo>
                <a:close/>
              </a:path>
              <a:path w="247650" h="767079">
                <a:moveTo>
                  <a:pt x="219456" y="708660"/>
                </a:moveTo>
                <a:lnTo>
                  <a:pt x="219456" y="704850"/>
                </a:lnTo>
                <a:lnTo>
                  <a:pt x="215748" y="692490"/>
                </a:lnTo>
                <a:lnTo>
                  <a:pt x="206743" y="695239"/>
                </a:lnTo>
                <a:lnTo>
                  <a:pt x="210312" y="707136"/>
                </a:lnTo>
                <a:lnTo>
                  <a:pt x="212598" y="710184"/>
                </a:lnTo>
                <a:lnTo>
                  <a:pt x="216408" y="710184"/>
                </a:lnTo>
                <a:lnTo>
                  <a:pt x="219456" y="708660"/>
                </a:lnTo>
                <a:close/>
              </a:path>
              <a:path w="247650" h="767079">
                <a:moveTo>
                  <a:pt x="247650" y="682752"/>
                </a:moveTo>
                <a:lnTo>
                  <a:pt x="215748" y="692490"/>
                </a:lnTo>
                <a:lnTo>
                  <a:pt x="219456" y="704850"/>
                </a:lnTo>
                <a:lnTo>
                  <a:pt x="219456" y="751953"/>
                </a:lnTo>
                <a:lnTo>
                  <a:pt x="233172" y="766572"/>
                </a:lnTo>
                <a:lnTo>
                  <a:pt x="247650" y="682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 txBox="1"/>
          <p:nvPr/>
        </p:nvSpPr>
        <p:spPr>
          <a:xfrm>
            <a:off x="5867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5329313" y="5665470"/>
            <a:ext cx="690880" cy="843280"/>
          </a:xfrm>
          <a:custGeom>
            <a:avLst/>
            <a:gdLst/>
            <a:ahLst/>
            <a:cxnLst/>
            <a:rect l="l" t="t" r="r" b="b"/>
            <a:pathLst>
              <a:path w="690879" h="843279">
                <a:moveTo>
                  <a:pt x="645851" y="781238"/>
                </a:moveTo>
                <a:lnTo>
                  <a:pt x="8382" y="1524"/>
                </a:lnTo>
                <a:lnTo>
                  <a:pt x="5334" y="0"/>
                </a:lnTo>
                <a:lnTo>
                  <a:pt x="1524" y="762"/>
                </a:lnTo>
                <a:lnTo>
                  <a:pt x="0" y="4572"/>
                </a:lnTo>
                <a:lnTo>
                  <a:pt x="762" y="7620"/>
                </a:lnTo>
                <a:lnTo>
                  <a:pt x="638757" y="787058"/>
                </a:lnTo>
                <a:lnTo>
                  <a:pt x="645851" y="781238"/>
                </a:lnTo>
                <a:close/>
              </a:path>
              <a:path w="690879" h="843279">
                <a:moveTo>
                  <a:pt x="655320" y="827307"/>
                </a:moveTo>
                <a:lnTo>
                  <a:pt x="655320" y="794004"/>
                </a:lnTo>
                <a:lnTo>
                  <a:pt x="653796" y="797814"/>
                </a:lnTo>
                <a:lnTo>
                  <a:pt x="649986" y="798576"/>
                </a:lnTo>
                <a:lnTo>
                  <a:pt x="646938" y="797052"/>
                </a:lnTo>
                <a:lnTo>
                  <a:pt x="638757" y="787058"/>
                </a:lnTo>
                <a:lnTo>
                  <a:pt x="612648" y="808482"/>
                </a:lnTo>
                <a:lnTo>
                  <a:pt x="655320" y="827307"/>
                </a:lnTo>
                <a:close/>
              </a:path>
              <a:path w="690879" h="843279">
                <a:moveTo>
                  <a:pt x="655320" y="794004"/>
                </a:moveTo>
                <a:lnTo>
                  <a:pt x="653796" y="790956"/>
                </a:lnTo>
                <a:lnTo>
                  <a:pt x="645851" y="781238"/>
                </a:lnTo>
                <a:lnTo>
                  <a:pt x="638757" y="787058"/>
                </a:lnTo>
                <a:lnTo>
                  <a:pt x="646938" y="797052"/>
                </a:lnTo>
                <a:lnTo>
                  <a:pt x="649986" y="798576"/>
                </a:lnTo>
                <a:lnTo>
                  <a:pt x="653796" y="797814"/>
                </a:lnTo>
                <a:lnTo>
                  <a:pt x="655320" y="794004"/>
                </a:lnTo>
                <a:close/>
              </a:path>
              <a:path w="690879" h="843279">
                <a:moveTo>
                  <a:pt x="690372" y="842772"/>
                </a:moveTo>
                <a:lnTo>
                  <a:pt x="672084" y="759714"/>
                </a:lnTo>
                <a:lnTo>
                  <a:pt x="645851" y="781238"/>
                </a:lnTo>
                <a:lnTo>
                  <a:pt x="653796" y="790956"/>
                </a:lnTo>
                <a:lnTo>
                  <a:pt x="655320" y="794004"/>
                </a:lnTo>
                <a:lnTo>
                  <a:pt x="655320" y="827307"/>
                </a:lnTo>
                <a:lnTo>
                  <a:pt x="690372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571885" y="5136641"/>
            <a:ext cx="410209" cy="342900"/>
          </a:xfrm>
          <a:custGeom>
            <a:avLst/>
            <a:gdLst/>
            <a:ahLst/>
            <a:cxnLst/>
            <a:rect l="l" t="t" r="r" b="b"/>
            <a:pathLst>
              <a:path w="410210" h="342900">
                <a:moveTo>
                  <a:pt x="0" y="0"/>
                </a:moveTo>
                <a:lnTo>
                  <a:pt x="0" y="342900"/>
                </a:lnTo>
                <a:lnTo>
                  <a:pt x="409955" y="342900"/>
                </a:lnTo>
                <a:lnTo>
                  <a:pt x="409955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4675003" y="5199007"/>
            <a:ext cx="962660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71525" algn="l"/>
              </a:tabLst>
            </a:pPr>
            <a:r>
              <a:rPr sz="1400" spc="-5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30	</a:t>
            </a:r>
            <a:r>
              <a:rPr sz="1400" spc="-5" dirty="0">
                <a:latin typeface="Times New Roman" panose="02020603050405020304"/>
                <a:cs typeface="Times New Roman" panose="02020603050405020304"/>
              </a:rPr>
              <a:t>40	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571885" y="51366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571885" y="54795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571885" y="58224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571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095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3529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9818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717933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7959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1677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535815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9008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015113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576713" y="4217670"/>
            <a:ext cx="995680" cy="919480"/>
          </a:xfrm>
          <a:custGeom>
            <a:avLst/>
            <a:gdLst/>
            <a:ahLst/>
            <a:cxnLst/>
            <a:rect l="l" t="t" r="r" b="b"/>
            <a:pathLst>
              <a:path w="995679" h="919479">
                <a:moveTo>
                  <a:pt x="942702" y="864148"/>
                </a:moveTo>
                <a:lnTo>
                  <a:pt x="8382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1524" y="8382"/>
                </a:lnTo>
                <a:lnTo>
                  <a:pt x="936446" y="870864"/>
                </a:lnTo>
                <a:lnTo>
                  <a:pt x="942702" y="864148"/>
                </a:lnTo>
                <a:close/>
              </a:path>
              <a:path w="995679" h="919479">
                <a:moveTo>
                  <a:pt x="953262" y="906829"/>
                </a:moveTo>
                <a:lnTo>
                  <a:pt x="953262" y="876300"/>
                </a:lnTo>
                <a:lnTo>
                  <a:pt x="952500" y="879348"/>
                </a:lnTo>
                <a:lnTo>
                  <a:pt x="948690" y="880872"/>
                </a:lnTo>
                <a:lnTo>
                  <a:pt x="945642" y="879348"/>
                </a:lnTo>
                <a:lnTo>
                  <a:pt x="936446" y="870864"/>
                </a:lnTo>
                <a:lnTo>
                  <a:pt x="913638" y="895350"/>
                </a:lnTo>
                <a:lnTo>
                  <a:pt x="953262" y="906829"/>
                </a:lnTo>
                <a:close/>
              </a:path>
              <a:path w="995679" h="919479">
                <a:moveTo>
                  <a:pt x="953262" y="876300"/>
                </a:moveTo>
                <a:lnTo>
                  <a:pt x="951738" y="872490"/>
                </a:lnTo>
                <a:lnTo>
                  <a:pt x="942702" y="864148"/>
                </a:lnTo>
                <a:lnTo>
                  <a:pt x="936446" y="870864"/>
                </a:lnTo>
                <a:lnTo>
                  <a:pt x="945642" y="879348"/>
                </a:lnTo>
                <a:lnTo>
                  <a:pt x="948690" y="880872"/>
                </a:lnTo>
                <a:lnTo>
                  <a:pt x="952500" y="879348"/>
                </a:lnTo>
                <a:lnTo>
                  <a:pt x="953262" y="876300"/>
                </a:lnTo>
                <a:close/>
              </a:path>
              <a:path w="995679" h="919479">
                <a:moveTo>
                  <a:pt x="995172" y="918972"/>
                </a:moveTo>
                <a:lnTo>
                  <a:pt x="965454" y="839724"/>
                </a:lnTo>
                <a:lnTo>
                  <a:pt x="942702" y="864148"/>
                </a:lnTo>
                <a:lnTo>
                  <a:pt x="951738" y="872490"/>
                </a:lnTo>
                <a:lnTo>
                  <a:pt x="953262" y="876300"/>
                </a:lnTo>
                <a:lnTo>
                  <a:pt x="953262" y="906829"/>
                </a:lnTo>
                <a:lnTo>
                  <a:pt x="995172" y="918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74839" y="4719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74839" y="474497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41539" y="47202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41539" y="474573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308239" y="4721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3082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574939" y="4722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574939" y="4747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841639" y="472287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841639" y="47484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108339" y="4724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108339" y="47491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375039" y="4724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375039" y="474992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2641739" y="4725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2641739" y="475068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2908439" y="4726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2908439" y="475145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175139" y="4727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175139" y="475259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441839" y="4727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441839" y="475335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708539" y="4728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708539" y="475411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3975239" y="4729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975239" y="47552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241939" y="4730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241939" y="47560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508639" y="473125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508639" y="47567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775339" y="473202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775339" y="47575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042039" y="47331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042039" y="47583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308739" y="47339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308739" y="47590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575439" y="47346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575439" y="47598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842139" y="473544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842139" y="47605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108839" y="473621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108839" y="476173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375539" y="473697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375539" y="4762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6642239" y="473773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6642239" y="476326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6908939" y="4738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6908939" y="47644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175639" y="4739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7175639" y="47651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7442339" y="47404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7442339" y="47659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7709039" y="47411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7709039" y="47666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7975739" y="474230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7975739" y="47674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242439" y="47430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242439" y="47682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509139" y="47438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8509139" y="47689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8775839" y="47445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8775839" y="47697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042539" y="47453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042539" y="477088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309239" y="47461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309239" y="477164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95759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575939" y="477240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842639" y="47476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9842639" y="477354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74839" y="6199251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74839" y="6224433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881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027061" y="62000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027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293761" y="62007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293761" y="62263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560461" y="62015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560461" y="62270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827161" y="62022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827161" y="622782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093861" y="62030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093861" y="62289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2360561" y="62042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2360561" y="62297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2627261" y="62049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2627261" y="62304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2893961" y="62057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2893961" y="62312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160661" y="6206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160661" y="62320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427361" y="62076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3427361" y="62327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694061" y="62083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3694061" y="62335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960761" y="62091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3960761" y="62343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4227461" y="62099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4227461" y="6235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4494161" y="62106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4494161" y="623620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4760861" y="62114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4760861" y="62369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027561" y="621258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027561" y="62381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294261" y="621334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294261" y="62388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560961" y="62141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560961" y="62396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827661" y="6214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827661" y="62403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094361" y="62160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094361" y="62411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361061" y="62167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361061" y="6241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6627761" y="62175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6627761" y="62426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6894461" y="621830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6894461" y="6243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7161161" y="62190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7161161" y="6244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7427861" y="62198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7427861" y="6245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7694561" y="62205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7694561" y="6246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7961261" y="622172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7961261" y="62472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227961" y="622249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227961" y="6248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8494661" y="62232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494661" y="6248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761361" y="62243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8761361" y="6249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9028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9028061" y="6250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9294761" y="622592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9294761" y="6251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9561461" y="62266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9561461" y="6251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9828161" y="6227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9828161" y="625259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 txBox="1"/>
          <p:nvPr/>
        </p:nvSpPr>
        <p:spPr>
          <a:xfrm>
            <a:off x="1053979" y="1390385"/>
            <a:ext cx="3768090" cy="95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 marR="5080" indent="-14605">
              <a:lnSpc>
                <a:spcPct val="129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键值为25的记录插入后 </a:t>
            </a:r>
            <a:endParaRPr lang="en-US" sz="2400" b="1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6670" marR="5080" indent="-14605">
              <a:lnSpc>
                <a:spcPct val="129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问题：删除键值为30的记录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2" name="object 292"/>
          <p:cNvSpPr txBox="1"/>
          <p:nvPr/>
        </p:nvSpPr>
        <p:spPr>
          <a:xfrm>
            <a:off x="8710555" y="4355871"/>
            <a:ext cx="105791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>
              <a:lnSpc>
                <a:spcPct val="16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8840878" y="6324103"/>
            <a:ext cx="7867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主文件 的记录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5477141" y="1201674"/>
            <a:ext cx="4438650" cy="1747520"/>
          </a:xfrm>
          <a:custGeom>
            <a:avLst/>
            <a:gdLst/>
            <a:ahLst/>
            <a:cxnLst/>
            <a:rect l="l" t="t" r="r" b="b"/>
            <a:pathLst>
              <a:path w="4438650" h="1747520">
                <a:moveTo>
                  <a:pt x="4438650" y="1456181"/>
                </a:moveTo>
                <a:lnTo>
                  <a:pt x="4438650" y="291083"/>
                </a:lnTo>
                <a:lnTo>
                  <a:pt x="4437685" y="267207"/>
                </a:lnTo>
                <a:lnTo>
                  <a:pt x="4430191" y="221126"/>
                </a:lnTo>
                <a:lnTo>
                  <a:pt x="4415778" y="177772"/>
                </a:lnTo>
                <a:lnTo>
                  <a:pt x="4395043" y="137744"/>
                </a:lnTo>
                <a:lnTo>
                  <a:pt x="4368587" y="101641"/>
                </a:lnTo>
                <a:lnTo>
                  <a:pt x="4337008" y="70062"/>
                </a:lnTo>
                <a:lnTo>
                  <a:pt x="4300905" y="43606"/>
                </a:lnTo>
                <a:lnTo>
                  <a:pt x="4260877" y="22871"/>
                </a:lnTo>
                <a:lnTo>
                  <a:pt x="4217523" y="8458"/>
                </a:lnTo>
                <a:lnTo>
                  <a:pt x="4171442" y="964"/>
                </a:lnTo>
                <a:lnTo>
                  <a:pt x="4147566" y="0"/>
                </a:lnTo>
                <a:lnTo>
                  <a:pt x="291084" y="0"/>
                </a:lnTo>
                <a:lnTo>
                  <a:pt x="243863" y="3809"/>
                </a:lnTo>
                <a:lnTo>
                  <a:pt x="199070" y="14837"/>
                </a:lnTo>
                <a:lnTo>
                  <a:pt x="157304" y="32486"/>
                </a:lnTo>
                <a:lnTo>
                  <a:pt x="119164" y="56156"/>
                </a:lnTo>
                <a:lnTo>
                  <a:pt x="85248" y="85248"/>
                </a:lnTo>
                <a:lnTo>
                  <a:pt x="56156" y="119164"/>
                </a:lnTo>
                <a:lnTo>
                  <a:pt x="32486" y="157304"/>
                </a:lnTo>
                <a:lnTo>
                  <a:pt x="14837" y="199070"/>
                </a:lnTo>
                <a:lnTo>
                  <a:pt x="3809" y="243863"/>
                </a:lnTo>
                <a:lnTo>
                  <a:pt x="0" y="291084"/>
                </a:lnTo>
                <a:lnTo>
                  <a:pt x="0" y="1456182"/>
                </a:lnTo>
                <a:lnTo>
                  <a:pt x="3809" y="1503402"/>
                </a:lnTo>
                <a:lnTo>
                  <a:pt x="14837" y="1548195"/>
                </a:lnTo>
                <a:lnTo>
                  <a:pt x="32486" y="1589961"/>
                </a:lnTo>
                <a:lnTo>
                  <a:pt x="56156" y="1628101"/>
                </a:lnTo>
                <a:lnTo>
                  <a:pt x="85248" y="1662017"/>
                </a:lnTo>
                <a:lnTo>
                  <a:pt x="119164" y="1691109"/>
                </a:lnTo>
                <a:lnTo>
                  <a:pt x="157304" y="1714779"/>
                </a:lnTo>
                <a:lnTo>
                  <a:pt x="199070" y="1732428"/>
                </a:lnTo>
                <a:lnTo>
                  <a:pt x="243863" y="1743456"/>
                </a:lnTo>
                <a:lnTo>
                  <a:pt x="291084" y="1747266"/>
                </a:lnTo>
                <a:lnTo>
                  <a:pt x="4147566" y="1747265"/>
                </a:lnTo>
                <a:lnTo>
                  <a:pt x="4194786" y="1743456"/>
                </a:lnTo>
                <a:lnTo>
                  <a:pt x="4239579" y="1732428"/>
                </a:lnTo>
                <a:lnTo>
                  <a:pt x="4281345" y="1714779"/>
                </a:lnTo>
                <a:lnTo>
                  <a:pt x="4319485" y="1691109"/>
                </a:lnTo>
                <a:lnTo>
                  <a:pt x="4353401" y="1662017"/>
                </a:lnTo>
                <a:lnTo>
                  <a:pt x="4382493" y="1628101"/>
                </a:lnTo>
                <a:lnTo>
                  <a:pt x="4406163" y="1589961"/>
                </a:lnTo>
                <a:lnTo>
                  <a:pt x="4423812" y="1548195"/>
                </a:lnTo>
                <a:lnTo>
                  <a:pt x="4434840" y="1503402"/>
                </a:lnTo>
                <a:lnTo>
                  <a:pt x="4438650" y="145618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5650115" y="1312925"/>
            <a:ext cx="4114800" cy="1525905"/>
          </a:xfrm>
          <a:custGeom>
            <a:avLst/>
            <a:gdLst/>
            <a:ahLst/>
            <a:cxnLst/>
            <a:rect l="l" t="t" r="r" b="b"/>
            <a:pathLst>
              <a:path w="4114800" h="1525905">
                <a:moveTo>
                  <a:pt x="4114800" y="1271015"/>
                </a:moveTo>
                <a:lnTo>
                  <a:pt x="4114800" y="253745"/>
                </a:lnTo>
                <a:lnTo>
                  <a:pt x="4113953" y="232925"/>
                </a:lnTo>
                <a:lnTo>
                  <a:pt x="4107383" y="192745"/>
                </a:lnTo>
                <a:lnTo>
                  <a:pt x="4094749" y="154947"/>
                </a:lnTo>
                <a:lnTo>
                  <a:pt x="4076584" y="120053"/>
                </a:lnTo>
                <a:lnTo>
                  <a:pt x="4053417" y="88583"/>
                </a:lnTo>
                <a:lnTo>
                  <a:pt x="4025778" y="61058"/>
                </a:lnTo>
                <a:lnTo>
                  <a:pt x="3994199" y="38000"/>
                </a:lnTo>
                <a:lnTo>
                  <a:pt x="3959209" y="19931"/>
                </a:lnTo>
                <a:lnTo>
                  <a:pt x="3921338" y="7370"/>
                </a:lnTo>
                <a:lnTo>
                  <a:pt x="3881117" y="840"/>
                </a:lnTo>
                <a:lnTo>
                  <a:pt x="3860292" y="0"/>
                </a:lnTo>
                <a:lnTo>
                  <a:pt x="254508" y="0"/>
                </a:lnTo>
                <a:lnTo>
                  <a:pt x="213126" y="3319"/>
                </a:lnTo>
                <a:lnTo>
                  <a:pt x="173906" y="12929"/>
                </a:lnTo>
                <a:lnTo>
                  <a:pt x="137366" y="28309"/>
                </a:lnTo>
                <a:lnTo>
                  <a:pt x="104022" y="48938"/>
                </a:lnTo>
                <a:lnTo>
                  <a:pt x="74390" y="74295"/>
                </a:lnTo>
                <a:lnTo>
                  <a:pt x="48987" y="103857"/>
                </a:lnTo>
                <a:lnTo>
                  <a:pt x="28330" y="137105"/>
                </a:lnTo>
                <a:lnTo>
                  <a:pt x="12935" y="173516"/>
                </a:lnTo>
                <a:lnTo>
                  <a:pt x="3320" y="212570"/>
                </a:lnTo>
                <a:lnTo>
                  <a:pt x="0" y="253746"/>
                </a:lnTo>
                <a:lnTo>
                  <a:pt x="0" y="1271016"/>
                </a:lnTo>
                <a:lnTo>
                  <a:pt x="3320" y="1312212"/>
                </a:lnTo>
                <a:lnTo>
                  <a:pt x="12935" y="1351324"/>
                </a:lnTo>
                <a:lnTo>
                  <a:pt x="28330" y="1387821"/>
                </a:lnTo>
                <a:lnTo>
                  <a:pt x="48987" y="1421172"/>
                </a:lnTo>
                <a:lnTo>
                  <a:pt x="74390" y="1450848"/>
                </a:lnTo>
                <a:lnTo>
                  <a:pt x="104022" y="1476317"/>
                </a:lnTo>
                <a:lnTo>
                  <a:pt x="137366" y="1497049"/>
                </a:lnTo>
                <a:lnTo>
                  <a:pt x="173906" y="1512515"/>
                </a:lnTo>
                <a:lnTo>
                  <a:pt x="213126" y="1522183"/>
                </a:lnTo>
                <a:lnTo>
                  <a:pt x="254508" y="1525524"/>
                </a:lnTo>
                <a:lnTo>
                  <a:pt x="3860292" y="1525523"/>
                </a:lnTo>
                <a:lnTo>
                  <a:pt x="3901488" y="1522183"/>
                </a:lnTo>
                <a:lnTo>
                  <a:pt x="3940600" y="1512515"/>
                </a:lnTo>
                <a:lnTo>
                  <a:pt x="3977097" y="1497049"/>
                </a:lnTo>
                <a:lnTo>
                  <a:pt x="4010448" y="1476317"/>
                </a:lnTo>
                <a:lnTo>
                  <a:pt x="4040124" y="1450848"/>
                </a:lnTo>
                <a:lnTo>
                  <a:pt x="4065593" y="1421172"/>
                </a:lnTo>
                <a:lnTo>
                  <a:pt x="4086325" y="1387821"/>
                </a:lnTo>
                <a:lnTo>
                  <a:pt x="4101791" y="1351324"/>
                </a:lnTo>
                <a:lnTo>
                  <a:pt x="4111459" y="1312212"/>
                </a:lnTo>
                <a:lnTo>
                  <a:pt x="4114800" y="127101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5650115" y="1312925"/>
            <a:ext cx="4114800" cy="1525905"/>
          </a:xfrm>
          <a:custGeom>
            <a:avLst/>
            <a:gdLst/>
            <a:ahLst/>
            <a:cxnLst/>
            <a:rect l="l" t="t" r="r" b="b"/>
            <a:pathLst>
              <a:path w="4114800" h="1525905">
                <a:moveTo>
                  <a:pt x="254508" y="0"/>
                </a:moveTo>
                <a:lnTo>
                  <a:pt x="213126" y="3319"/>
                </a:lnTo>
                <a:lnTo>
                  <a:pt x="173906" y="12929"/>
                </a:lnTo>
                <a:lnTo>
                  <a:pt x="137366" y="28309"/>
                </a:lnTo>
                <a:lnTo>
                  <a:pt x="104022" y="48938"/>
                </a:lnTo>
                <a:lnTo>
                  <a:pt x="74390" y="74295"/>
                </a:lnTo>
                <a:lnTo>
                  <a:pt x="48987" y="103857"/>
                </a:lnTo>
                <a:lnTo>
                  <a:pt x="28330" y="137105"/>
                </a:lnTo>
                <a:lnTo>
                  <a:pt x="12935" y="173516"/>
                </a:lnTo>
                <a:lnTo>
                  <a:pt x="3320" y="212570"/>
                </a:lnTo>
                <a:lnTo>
                  <a:pt x="0" y="253746"/>
                </a:lnTo>
                <a:lnTo>
                  <a:pt x="0" y="1271016"/>
                </a:lnTo>
                <a:lnTo>
                  <a:pt x="3320" y="1312212"/>
                </a:lnTo>
                <a:lnTo>
                  <a:pt x="12935" y="1351324"/>
                </a:lnTo>
                <a:lnTo>
                  <a:pt x="28330" y="1387821"/>
                </a:lnTo>
                <a:lnTo>
                  <a:pt x="48987" y="1421172"/>
                </a:lnTo>
                <a:lnTo>
                  <a:pt x="74390" y="1450848"/>
                </a:lnTo>
                <a:lnTo>
                  <a:pt x="104022" y="1476317"/>
                </a:lnTo>
                <a:lnTo>
                  <a:pt x="137366" y="1497049"/>
                </a:lnTo>
                <a:lnTo>
                  <a:pt x="173906" y="1512515"/>
                </a:lnTo>
                <a:lnTo>
                  <a:pt x="213126" y="1522183"/>
                </a:lnTo>
                <a:lnTo>
                  <a:pt x="254508" y="1525524"/>
                </a:lnTo>
                <a:lnTo>
                  <a:pt x="3860292" y="1525523"/>
                </a:lnTo>
                <a:lnTo>
                  <a:pt x="3901488" y="1522183"/>
                </a:lnTo>
                <a:lnTo>
                  <a:pt x="3940600" y="1512515"/>
                </a:lnTo>
                <a:lnTo>
                  <a:pt x="3977097" y="1497049"/>
                </a:lnTo>
                <a:lnTo>
                  <a:pt x="4010448" y="1476317"/>
                </a:lnTo>
                <a:lnTo>
                  <a:pt x="4040124" y="1450848"/>
                </a:lnTo>
                <a:lnTo>
                  <a:pt x="4065593" y="1421172"/>
                </a:lnTo>
                <a:lnTo>
                  <a:pt x="4086325" y="1387821"/>
                </a:lnTo>
                <a:lnTo>
                  <a:pt x="4101791" y="1351324"/>
                </a:lnTo>
                <a:lnTo>
                  <a:pt x="4111459" y="1312212"/>
                </a:lnTo>
                <a:lnTo>
                  <a:pt x="4114800" y="1271015"/>
                </a:lnTo>
                <a:lnTo>
                  <a:pt x="4114800" y="253745"/>
                </a:lnTo>
                <a:lnTo>
                  <a:pt x="4111459" y="212570"/>
                </a:lnTo>
                <a:lnTo>
                  <a:pt x="4101791" y="173516"/>
                </a:lnTo>
                <a:lnTo>
                  <a:pt x="4086325" y="137105"/>
                </a:lnTo>
                <a:lnTo>
                  <a:pt x="4065593" y="103857"/>
                </a:lnTo>
                <a:lnTo>
                  <a:pt x="4040124" y="74294"/>
                </a:lnTo>
                <a:lnTo>
                  <a:pt x="4010448" y="48938"/>
                </a:lnTo>
                <a:lnTo>
                  <a:pt x="3977097" y="28309"/>
                </a:lnTo>
                <a:lnTo>
                  <a:pt x="3940600" y="12929"/>
                </a:lnTo>
                <a:lnTo>
                  <a:pt x="3901488" y="3319"/>
                </a:lnTo>
                <a:lnTo>
                  <a:pt x="3860292" y="0"/>
                </a:lnTo>
                <a:lnTo>
                  <a:pt x="254508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 txBox="1"/>
          <p:nvPr/>
        </p:nvSpPr>
        <p:spPr>
          <a:xfrm>
            <a:off x="5646553" y="1430486"/>
            <a:ext cx="3975735" cy="1382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先定位待删除键值的叶子结点：从根结点开 始向下；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删除键值及其主文件记录？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如指针数目不少于规定数目，则可以结束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如是第一个，则要更新父结点的相应键值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8" name="object 298"/>
          <p:cNvSpPr/>
          <p:nvPr/>
        </p:nvSpPr>
        <p:spPr>
          <a:xfrm>
            <a:off x="4555883" y="5108447"/>
            <a:ext cx="1522730" cy="723900"/>
          </a:xfrm>
          <a:custGeom>
            <a:avLst/>
            <a:gdLst/>
            <a:ahLst/>
            <a:cxnLst/>
            <a:rect l="l" t="t" r="r" b="b"/>
            <a:pathLst>
              <a:path w="1522729" h="723900">
                <a:moveTo>
                  <a:pt x="0" y="0"/>
                </a:moveTo>
                <a:lnTo>
                  <a:pt x="0" y="723900"/>
                </a:lnTo>
                <a:lnTo>
                  <a:pt x="1522476" y="723900"/>
                </a:lnTo>
                <a:lnTo>
                  <a:pt x="1522476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2477909" y="3656076"/>
            <a:ext cx="2219960" cy="752475"/>
          </a:xfrm>
          <a:custGeom>
            <a:avLst/>
            <a:gdLst/>
            <a:ahLst/>
            <a:cxnLst/>
            <a:rect l="l" t="t" r="r" b="b"/>
            <a:pathLst>
              <a:path w="2219960" h="752475">
                <a:moveTo>
                  <a:pt x="0" y="0"/>
                </a:moveTo>
                <a:lnTo>
                  <a:pt x="0" y="752094"/>
                </a:lnTo>
                <a:lnTo>
                  <a:pt x="2219705" y="752094"/>
                </a:lnTo>
                <a:lnTo>
                  <a:pt x="2219705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分裂与合并过程再示例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301" name="object 301"/>
          <p:cNvSpPr txBox="1"/>
          <p:nvPr/>
        </p:nvSpPr>
        <p:spPr>
          <a:xfrm>
            <a:off x="1017403" y="848222"/>
            <a:ext cx="135191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(5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简单删除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302" name="object 109"/>
          <p:cNvSpPr txBox="1"/>
          <p:nvPr/>
        </p:nvSpPr>
        <p:spPr>
          <a:xfrm>
            <a:off x="2033028" y="6512560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18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3" name="object 109"/>
          <p:cNvSpPr txBox="1"/>
          <p:nvPr/>
        </p:nvSpPr>
        <p:spPr>
          <a:xfrm>
            <a:off x="2473984" y="6467856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19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animBg="1"/>
      <p:bldP spid="295" grpId="0" animBg="1"/>
      <p:bldP spid="296" grpId="0" animBg="1"/>
      <p:bldP spid="297" grpId="0"/>
      <p:bldP spid="29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1267" y="2841105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80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285" y="27744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3285" y="31173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3285" y="34602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432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68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4939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88115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2817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19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72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36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89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59315" y="3688841"/>
            <a:ext cx="497205" cy="342900"/>
          </a:xfrm>
          <a:custGeom>
            <a:avLst/>
            <a:gdLst/>
            <a:ahLst/>
            <a:cxnLst/>
            <a:rect l="l" t="t" r="r" b="b"/>
            <a:pathLst>
              <a:path w="497204" h="342900">
                <a:moveTo>
                  <a:pt x="0" y="0"/>
                </a:moveTo>
                <a:lnTo>
                  <a:pt x="0" y="342900"/>
                </a:lnTo>
                <a:lnTo>
                  <a:pt x="496823" y="342900"/>
                </a:lnTo>
                <a:lnTo>
                  <a:pt x="496823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672457" y="3755506"/>
            <a:ext cx="127317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2765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20	40	60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14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4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4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14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480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56139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5931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0401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131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084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8548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501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050412" y="3755506"/>
            <a:ext cx="13735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3400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100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0	1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43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43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43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43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077086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98512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488303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53300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421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7374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2838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7791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69812" y="5199007"/>
            <a:ext cx="13950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  <a:tab pos="12033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	15	18	19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666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666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666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666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666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477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766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2576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907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625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717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4436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29986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20	</a:t>
            </a:r>
            <a:r>
              <a:rPr sz="1400" spc="-5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25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895485" y="51366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895485" y="54795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895485" y="58224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895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19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6765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3054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041533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1195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4913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859415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2244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62752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	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1720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1720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1720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172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772286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9531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5820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3630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3961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7679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1771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5490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80278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	85	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924672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924672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24672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9246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5248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057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346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1156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1487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5205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9297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3016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514485" y="3303270"/>
            <a:ext cx="1986280" cy="409575"/>
          </a:xfrm>
          <a:custGeom>
            <a:avLst/>
            <a:gdLst/>
            <a:ahLst/>
            <a:cxnLst/>
            <a:rect l="l" t="t" r="r" b="b"/>
            <a:pathLst>
              <a:path w="1986279" h="409575">
                <a:moveTo>
                  <a:pt x="74088" y="366430"/>
                </a:moveTo>
                <a:lnTo>
                  <a:pt x="67818" y="333756"/>
                </a:lnTo>
                <a:lnTo>
                  <a:pt x="0" y="385572"/>
                </a:lnTo>
                <a:lnTo>
                  <a:pt x="57912" y="402194"/>
                </a:lnTo>
                <a:lnTo>
                  <a:pt x="57912" y="374904"/>
                </a:lnTo>
                <a:lnTo>
                  <a:pt x="58674" y="371094"/>
                </a:lnTo>
                <a:lnTo>
                  <a:pt x="61722" y="368808"/>
                </a:lnTo>
                <a:lnTo>
                  <a:pt x="74088" y="366430"/>
                </a:lnTo>
                <a:close/>
              </a:path>
              <a:path w="1986279" h="409575">
                <a:moveTo>
                  <a:pt x="75975" y="376263"/>
                </a:moveTo>
                <a:lnTo>
                  <a:pt x="74088" y="366430"/>
                </a:lnTo>
                <a:lnTo>
                  <a:pt x="61722" y="368808"/>
                </a:lnTo>
                <a:lnTo>
                  <a:pt x="58674" y="371094"/>
                </a:lnTo>
                <a:lnTo>
                  <a:pt x="57912" y="374904"/>
                </a:lnTo>
                <a:lnTo>
                  <a:pt x="60198" y="377952"/>
                </a:lnTo>
                <a:lnTo>
                  <a:pt x="63246" y="378714"/>
                </a:lnTo>
                <a:lnTo>
                  <a:pt x="75975" y="376263"/>
                </a:lnTo>
                <a:close/>
              </a:path>
              <a:path w="1986279" h="409575">
                <a:moveTo>
                  <a:pt x="82296" y="409194"/>
                </a:moveTo>
                <a:lnTo>
                  <a:pt x="75975" y="376263"/>
                </a:lnTo>
                <a:lnTo>
                  <a:pt x="63246" y="378714"/>
                </a:lnTo>
                <a:lnTo>
                  <a:pt x="60198" y="377952"/>
                </a:lnTo>
                <a:lnTo>
                  <a:pt x="57912" y="374904"/>
                </a:lnTo>
                <a:lnTo>
                  <a:pt x="57912" y="402194"/>
                </a:lnTo>
                <a:lnTo>
                  <a:pt x="82296" y="409194"/>
                </a:lnTo>
                <a:close/>
              </a:path>
              <a:path w="1986279" h="409575">
                <a:moveTo>
                  <a:pt x="1985772" y="7620"/>
                </a:moveTo>
                <a:lnTo>
                  <a:pt x="1985772" y="3810"/>
                </a:lnTo>
                <a:lnTo>
                  <a:pt x="1984248" y="762"/>
                </a:lnTo>
                <a:lnTo>
                  <a:pt x="1980438" y="0"/>
                </a:lnTo>
                <a:lnTo>
                  <a:pt x="74088" y="366430"/>
                </a:lnTo>
                <a:lnTo>
                  <a:pt x="75975" y="376263"/>
                </a:lnTo>
                <a:lnTo>
                  <a:pt x="1982724" y="9144"/>
                </a:lnTo>
                <a:lnTo>
                  <a:pt x="1985772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872113" y="3303270"/>
            <a:ext cx="1071880" cy="396240"/>
          </a:xfrm>
          <a:custGeom>
            <a:avLst/>
            <a:gdLst/>
            <a:ahLst/>
            <a:cxnLst/>
            <a:rect l="l" t="t" r="r" b="b"/>
            <a:pathLst>
              <a:path w="1071879" h="396239">
                <a:moveTo>
                  <a:pt x="1001556" y="355414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998279" y="364476"/>
                </a:lnTo>
                <a:lnTo>
                  <a:pt x="1001556" y="355414"/>
                </a:lnTo>
                <a:close/>
              </a:path>
              <a:path w="1071879" h="396239">
                <a:moveTo>
                  <a:pt x="1016508" y="392491"/>
                </a:moveTo>
                <a:lnTo>
                  <a:pt x="1016508" y="365759"/>
                </a:lnTo>
                <a:lnTo>
                  <a:pt x="1013460" y="368807"/>
                </a:lnTo>
                <a:lnTo>
                  <a:pt x="1010412" y="368807"/>
                </a:lnTo>
                <a:lnTo>
                  <a:pt x="998279" y="364476"/>
                </a:lnTo>
                <a:lnTo>
                  <a:pt x="986790" y="396239"/>
                </a:lnTo>
                <a:lnTo>
                  <a:pt x="1016508" y="392491"/>
                </a:lnTo>
                <a:close/>
              </a:path>
              <a:path w="1071879" h="396239">
                <a:moveTo>
                  <a:pt x="1016508" y="365759"/>
                </a:moveTo>
                <a:lnTo>
                  <a:pt x="1015746" y="362711"/>
                </a:lnTo>
                <a:lnTo>
                  <a:pt x="1013460" y="359663"/>
                </a:lnTo>
                <a:lnTo>
                  <a:pt x="1001556" y="355414"/>
                </a:lnTo>
                <a:lnTo>
                  <a:pt x="998279" y="364476"/>
                </a:lnTo>
                <a:lnTo>
                  <a:pt x="1010412" y="368807"/>
                </a:lnTo>
                <a:lnTo>
                  <a:pt x="1013460" y="368807"/>
                </a:lnTo>
                <a:lnTo>
                  <a:pt x="1016508" y="365759"/>
                </a:lnTo>
                <a:close/>
              </a:path>
              <a:path w="1071879" h="396239">
                <a:moveTo>
                  <a:pt x="1071372" y="385571"/>
                </a:moveTo>
                <a:lnTo>
                  <a:pt x="1012698" y="324611"/>
                </a:lnTo>
                <a:lnTo>
                  <a:pt x="1001556" y="355414"/>
                </a:lnTo>
                <a:lnTo>
                  <a:pt x="1013460" y="359663"/>
                </a:lnTo>
                <a:lnTo>
                  <a:pt x="1015746" y="362711"/>
                </a:lnTo>
                <a:lnTo>
                  <a:pt x="1016508" y="365759"/>
                </a:lnTo>
                <a:lnTo>
                  <a:pt x="1016508" y="392491"/>
                </a:lnTo>
                <a:lnTo>
                  <a:pt x="1071372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600085" y="4217670"/>
            <a:ext cx="1072515" cy="919480"/>
          </a:xfrm>
          <a:custGeom>
            <a:avLst/>
            <a:gdLst/>
            <a:ahLst/>
            <a:cxnLst/>
            <a:rect l="l" t="t" r="r" b="b"/>
            <a:pathLst>
              <a:path w="1072514" h="919479">
                <a:moveTo>
                  <a:pt x="55231" y="865862"/>
                </a:moveTo>
                <a:lnTo>
                  <a:pt x="33528" y="840486"/>
                </a:lnTo>
                <a:lnTo>
                  <a:pt x="0" y="918972"/>
                </a:lnTo>
                <a:lnTo>
                  <a:pt x="43434" y="908213"/>
                </a:lnTo>
                <a:lnTo>
                  <a:pt x="43434" y="877824"/>
                </a:lnTo>
                <a:lnTo>
                  <a:pt x="45719" y="874014"/>
                </a:lnTo>
                <a:lnTo>
                  <a:pt x="55231" y="865862"/>
                </a:lnTo>
                <a:close/>
              </a:path>
              <a:path w="1072514" h="919479">
                <a:moveTo>
                  <a:pt x="61566" y="873269"/>
                </a:moveTo>
                <a:lnTo>
                  <a:pt x="55231" y="865862"/>
                </a:lnTo>
                <a:lnTo>
                  <a:pt x="45719" y="874014"/>
                </a:lnTo>
                <a:lnTo>
                  <a:pt x="43434" y="877824"/>
                </a:lnTo>
                <a:lnTo>
                  <a:pt x="44957" y="880872"/>
                </a:lnTo>
                <a:lnTo>
                  <a:pt x="48006" y="882396"/>
                </a:lnTo>
                <a:lnTo>
                  <a:pt x="51815" y="881634"/>
                </a:lnTo>
                <a:lnTo>
                  <a:pt x="61566" y="873269"/>
                </a:lnTo>
                <a:close/>
              </a:path>
              <a:path w="1072514" h="919479">
                <a:moveTo>
                  <a:pt x="83057" y="898398"/>
                </a:moveTo>
                <a:lnTo>
                  <a:pt x="61566" y="873269"/>
                </a:lnTo>
                <a:lnTo>
                  <a:pt x="51815" y="881634"/>
                </a:lnTo>
                <a:lnTo>
                  <a:pt x="48006" y="882396"/>
                </a:lnTo>
                <a:lnTo>
                  <a:pt x="44957" y="880872"/>
                </a:lnTo>
                <a:lnTo>
                  <a:pt x="43434" y="877824"/>
                </a:lnTo>
                <a:lnTo>
                  <a:pt x="43434" y="908213"/>
                </a:lnTo>
                <a:lnTo>
                  <a:pt x="83057" y="898398"/>
                </a:lnTo>
                <a:close/>
              </a:path>
              <a:path w="1072514" h="919479">
                <a:moveTo>
                  <a:pt x="1072134" y="5334"/>
                </a:moveTo>
                <a:lnTo>
                  <a:pt x="1070610" y="1524"/>
                </a:lnTo>
                <a:lnTo>
                  <a:pt x="1067561" y="0"/>
                </a:lnTo>
                <a:lnTo>
                  <a:pt x="1063752" y="1524"/>
                </a:lnTo>
                <a:lnTo>
                  <a:pt x="55231" y="865862"/>
                </a:lnTo>
                <a:lnTo>
                  <a:pt x="61566" y="873269"/>
                </a:lnTo>
                <a:lnTo>
                  <a:pt x="1069848" y="8382"/>
                </a:lnTo>
                <a:lnTo>
                  <a:pt x="1072134" y="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043313" y="4217670"/>
            <a:ext cx="391795" cy="919480"/>
          </a:xfrm>
          <a:custGeom>
            <a:avLst/>
            <a:gdLst/>
            <a:ahLst/>
            <a:cxnLst/>
            <a:rect l="l" t="t" r="r" b="b"/>
            <a:pathLst>
              <a:path w="391795" h="919479">
                <a:moveTo>
                  <a:pt x="360895" y="847100"/>
                </a:moveTo>
                <a:lnTo>
                  <a:pt x="9143" y="3048"/>
                </a:ln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52389" y="850613"/>
                </a:lnTo>
                <a:lnTo>
                  <a:pt x="360895" y="847100"/>
                </a:lnTo>
                <a:close/>
              </a:path>
              <a:path w="391795" h="919479">
                <a:moveTo>
                  <a:pt x="365760" y="901754"/>
                </a:moveTo>
                <a:lnTo>
                  <a:pt x="365760" y="862584"/>
                </a:lnTo>
                <a:lnTo>
                  <a:pt x="363474" y="864870"/>
                </a:lnTo>
                <a:lnTo>
                  <a:pt x="359664" y="864870"/>
                </a:lnTo>
                <a:lnTo>
                  <a:pt x="357378" y="862584"/>
                </a:lnTo>
                <a:lnTo>
                  <a:pt x="352389" y="850613"/>
                </a:lnTo>
                <a:lnTo>
                  <a:pt x="321564" y="863346"/>
                </a:lnTo>
                <a:lnTo>
                  <a:pt x="365760" y="901754"/>
                </a:lnTo>
                <a:close/>
              </a:path>
              <a:path w="391795" h="919479">
                <a:moveTo>
                  <a:pt x="365760" y="862584"/>
                </a:moveTo>
                <a:lnTo>
                  <a:pt x="365760" y="858774"/>
                </a:lnTo>
                <a:lnTo>
                  <a:pt x="360895" y="847100"/>
                </a:lnTo>
                <a:lnTo>
                  <a:pt x="352389" y="850613"/>
                </a:lnTo>
                <a:lnTo>
                  <a:pt x="357378" y="862584"/>
                </a:lnTo>
                <a:lnTo>
                  <a:pt x="359664" y="864870"/>
                </a:lnTo>
                <a:lnTo>
                  <a:pt x="363474" y="864870"/>
                </a:lnTo>
                <a:lnTo>
                  <a:pt x="365760" y="862584"/>
                </a:lnTo>
                <a:close/>
              </a:path>
              <a:path w="391795" h="919479">
                <a:moveTo>
                  <a:pt x="391668" y="834390"/>
                </a:moveTo>
                <a:lnTo>
                  <a:pt x="360895" y="847100"/>
                </a:lnTo>
                <a:lnTo>
                  <a:pt x="365760" y="858774"/>
                </a:lnTo>
                <a:lnTo>
                  <a:pt x="365760" y="901754"/>
                </a:lnTo>
                <a:lnTo>
                  <a:pt x="385572" y="918972"/>
                </a:lnTo>
                <a:lnTo>
                  <a:pt x="391668" y="834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033913" y="4217670"/>
            <a:ext cx="2138680" cy="924560"/>
          </a:xfrm>
          <a:custGeom>
            <a:avLst/>
            <a:gdLst/>
            <a:ahLst/>
            <a:cxnLst/>
            <a:rect l="l" t="t" r="r" b="b"/>
            <a:pathLst>
              <a:path w="2138679" h="924560">
                <a:moveTo>
                  <a:pt x="2070225" y="885062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858"/>
                </a:lnTo>
                <a:lnTo>
                  <a:pt x="3048" y="9144"/>
                </a:lnTo>
                <a:lnTo>
                  <a:pt x="2066633" y="893537"/>
                </a:lnTo>
                <a:lnTo>
                  <a:pt x="2070225" y="885062"/>
                </a:lnTo>
                <a:close/>
              </a:path>
              <a:path w="2138679" h="924560">
                <a:moveTo>
                  <a:pt x="2084832" y="922335"/>
                </a:moveTo>
                <a:lnTo>
                  <a:pt x="2084832" y="892301"/>
                </a:lnTo>
                <a:lnTo>
                  <a:pt x="2084070" y="896111"/>
                </a:lnTo>
                <a:lnTo>
                  <a:pt x="2081784" y="898397"/>
                </a:lnTo>
                <a:lnTo>
                  <a:pt x="2077974" y="898397"/>
                </a:lnTo>
                <a:lnTo>
                  <a:pt x="2066633" y="893537"/>
                </a:lnTo>
                <a:lnTo>
                  <a:pt x="2053590" y="924305"/>
                </a:lnTo>
                <a:lnTo>
                  <a:pt x="2084832" y="922335"/>
                </a:lnTo>
                <a:close/>
              </a:path>
              <a:path w="2138679" h="924560">
                <a:moveTo>
                  <a:pt x="2084832" y="892301"/>
                </a:moveTo>
                <a:lnTo>
                  <a:pt x="2081784" y="890015"/>
                </a:lnTo>
                <a:lnTo>
                  <a:pt x="2070225" y="885062"/>
                </a:lnTo>
                <a:lnTo>
                  <a:pt x="2066633" y="893537"/>
                </a:lnTo>
                <a:lnTo>
                  <a:pt x="2077974" y="898397"/>
                </a:lnTo>
                <a:lnTo>
                  <a:pt x="2081784" y="898397"/>
                </a:lnTo>
                <a:lnTo>
                  <a:pt x="2084070" y="896111"/>
                </a:lnTo>
                <a:lnTo>
                  <a:pt x="2084832" y="892301"/>
                </a:lnTo>
                <a:close/>
              </a:path>
              <a:path w="2138679" h="924560">
                <a:moveTo>
                  <a:pt x="2138172" y="918971"/>
                </a:moveTo>
                <a:lnTo>
                  <a:pt x="2083308" y="854201"/>
                </a:lnTo>
                <a:lnTo>
                  <a:pt x="2070225" y="885062"/>
                </a:lnTo>
                <a:lnTo>
                  <a:pt x="2081784" y="890015"/>
                </a:lnTo>
                <a:lnTo>
                  <a:pt x="2084832" y="892301"/>
                </a:lnTo>
                <a:lnTo>
                  <a:pt x="2084832" y="922335"/>
                </a:lnTo>
                <a:lnTo>
                  <a:pt x="21381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091313" y="4217670"/>
            <a:ext cx="1833880" cy="919480"/>
          </a:xfrm>
          <a:custGeom>
            <a:avLst/>
            <a:gdLst/>
            <a:ahLst/>
            <a:cxnLst/>
            <a:rect l="l" t="t" r="r" b="b"/>
            <a:pathLst>
              <a:path w="1833879" h="919479">
                <a:moveTo>
                  <a:pt x="1767817" y="880484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096"/>
                </a:lnTo>
                <a:lnTo>
                  <a:pt x="3048" y="9144"/>
                </a:lnTo>
                <a:lnTo>
                  <a:pt x="1763289" y="889643"/>
                </a:lnTo>
                <a:lnTo>
                  <a:pt x="1767817" y="880484"/>
                </a:lnTo>
                <a:close/>
              </a:path>
              <a:path w="1833879" h="919479">
                <a:moveTo>
                  <a:pt x="1781556" y="918971"/>
                </a:moveTo>
                <a:lnTo>
                  <a:pt x="1781556" y="889253"/>
                </a:lnTo>
                <a:lnTo>
                  <a:pt x="1780794" y="893063"/>
                </a:lnTo>
                <a:lnTo>
                  <a:pt x="1778508" y="895349"/>
                </a:lnTo>
                <a:lnTo>
                  <a:pt x="1774698" y="895349"/>
                </a:lnTo>
                <a:lnTo>
                  <a:pt x="1763289" y="889643"/>
                </a:lnTo>
                <a:lnTo>
                  <a:pt x="1748790" y="918971"/>
                </a:lnTo>
                <a:lnTo>
                  <a:pt x="1781556" y="918971"/>
                </a:lnTo>
                <a:close/>
              </a:path>
              <a:path w="1833879" h="919479">
                <a:moveTo>
                  <a:pt x="1781556" y="889253"/>
                </a:moveTo>
                <a:lnTo>
                  <a:pt x="1779270" y="886205"/>
                </a:lnTo>
                <a:lnTo>
                  <a:pt x="1767817" y="880484"/>
                </a:lnTo>
                <a:lnTo>
                  <a:pt x="1763289" y="889643"/>
                </a:lnTo>
                <a:lnTo>
                  <a:pt x="1774698" y="895349"/>
                </a:lnTo>
                <a:lnTo>
                  <a:pt x="1778508" y="895349"/>
                </a:lnTo>
                <a:lnTo>
                  <a:pt x="1780794" y="893063"/>
                </a:lnTo>
                <a:lnTo>
                  <a:pt x="1781556" y="889253"/>
                </a:lnTo>
                <a:close/>
              </a:path>
              <a:path w="1833879" h="919479">
                <a:moveTo>
                  <a:pt x="1833372" y="918971"/>
                </a:moveTo>
                <a:lnTo>
                  <a:pt x="1782318" y="851153"/>
                </a:lnTo>
                <a:lnTo>
                  <a:pt x="1767817" y="880484"/>
                </a:lnTo>
                <a:lnTo>
                  <a:pt x="1779270" y="886205"/>
                </a:lnTo>
                <a:lnTo>
                  <a:pt x="1781556" y="889253"/>
                </a:lnTo>
                <a:lnTo>
                  <a:pt x="1781556" y="918971"/>
                </a:lnTo>
                <a:lnTo>
                  <a:pt x="18333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472313" y="4217670"/>
            <a:ext cx="2443480" cy="854710"/>
          </a:xfrm>
          <a:custGeom>
            <a:avLst/>
            <a:gdLst/>
            <a:ahLst/>
            <a:cxnLst/>
            <a:rect l="l" t="t" r="r" b="b"/>
            <a:pathLst>
              <a:path w="2443479" h="854710">
                <a:moveTo>
                  <a:pt x="2373012" y="813485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369827" y="822842"/>
                </a:lnTo>
                <a:lnTo>
                  <a:pt x="2373012" y="813485"/>
                </a:lnTo>
                <a:close/>
              </a:path>
              <a:path w="2443479" h="854710">
                <a:moveTo>
                  <a:pt x="2387346" y="850357"/>
                </a:moveTo>
                <a:lnTo>
                  <a:pt x="2387346" y="823721"/>
                </a:lnTo>
                <a:lnTo>
                  <a:pt x="2385060" y="826769"/>
                </a:lnTo>
                <a:lnTo>
                  <a:pt x="2381250" y="826769"/>
                </a:lnTo>
                <a:lnTo>
                  <a:pt x="2369827" y="822842"/>
                </a:lnTo>
                <a:lnTo>
                  <a:pt x="2359152" y="854201"/>
                </a:lnTo>
                <a:lnTo>
                  <a:pt x="2387346" y="850357"/>
                </a:lnTo>
                <a:close/>
              </a:path>
              <a:path w="2443479" h="854710">
                <a:moveTo>
                  <a:pt x="2387346" y="823721"/>
                </a:moveTo>
                <a:lnTo>
                  <a:pt x="2387346" y="820673"/>
                </a:lnTo>
                <a:lnTo>
                  <a:pt x="2385060" y="817625"/>
                </a:lnTo>
                <a:lnTo>
                  <a:pt x="2373012" y="813485"/>
                </a:lnTo>
                <a:lnTo>
                  <a:pt x="2369827" y="822842"/>
                </a:lnTo>
                <a:lnTo>
                  <a:pt x="2381250" y="826769"/>
                </a:lnTo>
                <a:lnTo>
                  <a:pt x="2385060" y="826769"/>
                </a:lnTo>
                <a:lnTo>
                  <a:pt x="2387346" y="823721"/>
                </a:lnTo>
                <a:close/>
              </a:path>
              <a:path w="2443479" h="854710">
                <a:moveTo>
                  <a:pt x="2442972" y="842771"/>
                </a:moveTo>
                <a:lnTo>
                  <a:pt x="2383536" y="782573"/>
                </a:lnTo>
                <a:lnTo>
                  <a:pt x="2373012" y="813485"/>
                </a:lnTo>
                <a:lnTo>
                  <a:pt x="2385060" y="817625"/>
                </a:lnTo>
                <a:lnTo>
                  <a:pt x="2387346" y="820673"/>
                </a:lnTo>
                <a:lnTo>
                  <a:pt x="2387346" y="850357"/>
                </a:lnTo>
                <a:lnTo>
                  <a:pt x="24429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081901" y="4293870"/>
            <a:ext cx="2367280" cy="853440"/>
          </a:xfrm>
          <a:custGeom>
            <a:avLst/>
            <a:gdLst/>
            <a:ahLst/>
            <a:cxnLst/>
            <a:rect l="l" t="t" r="r" b="b"/>
            <a:pathLst>
              <a:path w="2367279" h="853439">
                <a:moveTo>
                  <a:pt x="2296705" y="81331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293670" y="821700"/>
                </a:lnTo>
                <a:lnTo>
                  <a:pt x="2296705" y="813310"/>
                </a:lnTo>
                <a:close/>
              </a:path>
              <a:path w="2367279" h="853439">
                <a:moveTo>
                  <a:pt x="2311908" y="849691"/>
                </a:moveTo>
                <a:lnTo>
                  <a:pt x="2311908" y="823721"/>
                </a:lnTo>
                <a:lnTo>
                  <a:pt x="2308860" y="826007"/>
                </a:lnTo>
                <a:lnTo>
                  <a:pt x="2305812" y="826007"/>
                </a:lnTo>
                <a:lnTo>
                  <a:pt x="2293670" y="821700"/>
                </a:lnTo>
                <a:lnTo>
                  <a:pt x="2282190" y="853439"/>
                </a:lnTo>
                <a:lnTo>
                  <a:pt x="2311908" y="849691"/>
                </a:lnTo>
                <a:close/>
              </a:path>
              <a:path w="2367279" h="853439">
                <a:moveTo>
                  <a:pt x="2311908" y="823721"/>
                </a:moveTo>
                <a:lnTo>
                  <a:pt x="2311146" y="819911"/>
                </a:lnTo>
                <a:lnTo>
                  <a:pt x="2308860" y="817625"/>
                </a:lnTo>
                <a:lnTo>
                  <a:pt x="2296705" y="813310"/>
                </a:lnTo>
                <a:lnTo>
                  <a:pt x="2293670" y="821700"/>
                </a:lnTo>
                <a:lnTo>
                  <a:pt x="2305812" y="826007"/>
                </a:lnTo>
                <a:lnTo>
                  <a:pt x="2308860" y="826007"/>
                </a:lnTo>
                <a:lnTo>
                  <a:pt x="2311908" y="823721"/>
                </a:lnTo>
                <a:close/>
              </a:path>
              <a:path w="2367279" h="853439">
                <a:moveTo>
                  <a:pt x="2366772" y="842771"/>
                </a:moveTo>
                <a:lnTo>
                  <a:pt x="2308098" y="781811"/>
                </a:lnTo>
                <a:lnTo>
                  <a:pt x="2296705" y="813310"/>
                </a:lnTo>
                <a:lnTo>
                  <a:pt x="2308860" y="817625"/>
                </a:lnTo>
                <a:lnTo>
                  <a:pt x="2311146" y="819911"/>
                </a:lnTo>
                <a:lnTo>
                  <a:pt x="2311908" y="823721"/>
                </a:lnTo>
                <a:lnTo>
                  <a:pt x="2311908" y="849691"/>
                </a:lnTo>
                <a:lnTo>
                  <a:pt x="23667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615313" y="4217670"/>
            <a:ext cx="2214880" cy="852169"/>
          </a:xfrm>
          <a:custGeom>
            <a:avLst/>
            <a:gdLst/>
            <a:ahLst/>
            <a:cxnLst/>
            <a:rect l="l" t="t" r="r" b="b"/>
            <a:pathLst>
              <a:path w="2214879" h="852170">
                <a:moveTo>
                  <a:pt x="2145246" y="811557"/>
                </a:move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047" y="9144"/>
                </a:lnTo>
                <a:lnTo>
                  <a:pt x="2141705" y="820803"/>
                </a:lnTo>
                <a:lnTo>
                  <a:pt x="2145246" y="811557"/>
                </a:lnTo>
                <a:close/>
              </a:path>
              <a:path w="2214879" h="852170">
                <a:moveTo>
                  <a:pt x="2159507" y="848703"/>
                </a:moveTo>
                <a:lnTo>
                  <a:pt x="2159507" y="822197"/>
                </a:lnTo>
                <a:lnTo>
                  <a:pt x="2157221" y="824483"/>
                </a:lnTo>
                <a:lnTo>
                  <a:pt x="2153411" y="825245"/>
                </a:lnTo>
                <a:lnTo>
                  <a:pt x="2141705" y="820803"/>
                </a:lnTo>
                <a:lnTo>
                  <a:pt x="2129789" y="851915"/>
                </a:lnTo>
                <a:lnTo>
                  <a:pt x="2159507" y="848703"/>
                </a:lnTo>
                <a:close/>
              </a:path>
              <a:path w="2214879" h="852170">
                <a:moveTo>
                  <a:pt x="2159507" y="822197"/>
                </a:moveTo>
                <a:lnTo>
                  <a:pt x="2159507" y="818387"/>
                </a:lnTo>
                <a:lnTo>
                  <a:pt x="2157221" y="816101"/>
                </a:lnTo>
                <a:lnTo>
                  <a:pt x="2145246" y="811557"/>
                </a:lnTo>
                <a:lnTo>
                  <a:pt x="2141705" y="820803"/>
                </a:lnTo>
                <a:lnTo>
                  <a:pt x="2153411" y="825245"/>
                </a:lnTo>
                <a:lnTo>
                  <a:pt x="2157221" y="824483"/>
                </a:lnTo>
                <a:lnTo>
                  <a:pt x="2159507" y="822197"/>
                </a:lnTo>
                <a:close/>
              </a:path>
              <a:path w="2214879" h="852170">
                <a:moveTo>
                  <a:pt x="2214371" y="842771"/>
                </a:moveTo>
                <a:lnTo>
                  <a:pt x="2157221" y="780287"/>
                </a:lnTo>
                <a:lnTo>
                  <a:pt x="2145246" y="811557"/>
                </a:lnTo>
                <a:lnTo>
                  <a:pt x="2157221" y="816101"/>
                </a:lnTo>
                <a:lnTo>
                  <a:pt x="2159507" y="818387"/>
                </a:lnTo>
                <a:lnTo>
                  <a:pt x="2159507" y="848703"/>
                </a:lnTo>
                <a:lnTo>
                  <a:pt x="2214371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5861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80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80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80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3387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79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79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081901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10666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536700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043063" y="5665470"/>
            <a:ext cx="180975" cy="843280"/>
          </a:xfrm>
          <a:custGeom>
            <a:avLst/>
            <a:gdLst/>
            <a:ahLst/>
            <a:cxnLst/>
            <a:rect l="l" t="t" r="r" b="b"/>
            <a:pathLst>
              <a:path w="180975" h="843279">
                <a:moveTo>
                  <a:pt x="32711" y="767246"/>
                </a:moveTo>
                <a:lnTo>
                  <a:pt x="0" y="761237"/>
                </a:lnTo>
                <a:lnTo>
                  <a:pt x="23622" y="842771"/>
                </a:lnTo>
                <a:lnTo>
                  <a:pt x="30480" y="833662"/>
                </a:lnTo>
                <a:lnTo>
                  <a:pt x="30480" y="779525"/>
                </a:lnTo>
                <a:lnTo>
                  <a:pt x="32711" y="767246"/>
                </a:lnTo>
                <a:close/>
              </a:path>
              <a:path w="180975" h="843279">
                <a:moveTo>
                  <a:pt x="41828" y="768920"/>
                </a:moveTo>
                <a:lnTo>
                  <a:pt x="32711" y="767246"/>
                </a:lnTo>
                <a:lnTo>
                  <a:pt x="30480" y="779525"/>
                </a:lnTo>
                <a:lnTo>
                  <a:pt x="31242" y="783335"/>
                </a:lnTo>
                <a:lnTo>
                  <a:pt x="34290" y="784859"/>
                </a:lnTo>
                <a:lnTo>
                  <a:pt x="38100" y="784097"/>
                </a:lnTo>
                <a:lnTo>
                  <a:pt x="39624" y="781049"/>
                </a:lnTo>
                <a:lnTo>
                  <a:pt x="41828" y="768920"/>
                </a:lnTo>
                <a:close/>
              </a:path>
              <a:path w="180975" h="843279">
                <a:moveTo>
                  <a:pt x="74676" y="774953"/>
                </a:moveTo>
                <a:lnTo>
                  <a:pt x="41828" y="768920"/>
                </a:lnTo>
                <a:lnTo>
                  <a:pt x="39624" y="781049"/>
                </a:lnTo>
                <a:lnTo>
                  <a:pt x="38100" y="784097"/>
                </a:lnTo>
                <a:lnTo>
                  <a:pt x="34290" y="784859"/>
                </a:lnTo>
                <a:lnTo>
                  <a:pt x="31242" y="783335"/>
                </a:lnTo>
                <a:lnTo>
                  <a:pt x="30480" y="779525"/>
                </a:lnTo>
                <a:lnTo>
                  <a:pt x="30480" y="833662"/>
                </a:lnTo>
                <a:lnTo>
                  <a:pt x="74676" y="774953"/>
                </a:lnTo>
                <a:close/>
              </a:path>
              <a:path w="180975" h="843279">
                <a:moveTo>
                  <a:pt x="180594" y="5333"/>
                </a:moveTo>
                <a:lnTo>
                  <a:pt x="179831" y="2285"/>
                </a:lnTo>
                <a:lnTo>
                  <a:pt x="176783" y="0"/>
                </a:lnTo>
                <a:lnTo>
                  <a:pt x="173736" y="761"/>
                </a:lnTo>
                <a:lnTo>
                  <a:pt x="171449" y="3809"/>
                </a:lnTo>
                <a:lnTo>
                  <a:pt x="32711" y="767246"/>
                </a:lnTo>
                <a:lnTo>
                  <a:pt x="41828" y="768920"/>
                </a:lnTo>
                <a:lnTo>
                  <a:pt x="18059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19313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78832" y="766510"/>
                </a:moveTo>
                <a:lnTo>
                  <a:pt x="9906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69681" y="767333"/>
                </a:lnTo>
                <a:lnTo>
                  <a:pt x="78832" y="766510"/>
                </a:lnTo>
                <a:close/>
              </a:path>
              <a:path w="112394" h="843279">
                <a:moveTo>
                  <a:pt x="80010" y="841545"/>
                </a:moveTo>
                <a:lnTo>
                  <a:pt x="80010" y="779526"/>
                </a:lnTo>
                <a:lnTo>
                  <a:pt x="79248" y="782574"/>
                </a:lnTo>
                <a:lnTo>
                  <a:pt x="75438" y="784860"/>
                </a:lnTo>
                <a:lnTo>
                  <a:pt x="72390" y="783336"/>
                </a:lnTo>
                <a:lnTo>
                  <a:pt x="70866" y="780288"/>
                </a:lnTo>
                <a:lnTo>
                  <a:pt x="69681" y="767333"/>
                </a:lnTo>
                <a:lnTo>
                  <a:pt x="35814" y="770382"/>
                </a:lnTo>
                <a:lnTo>
                  <a:pt x="80010" y="841545"/>
                </a:lnTo>
                <a:close/>
              </a:path>
              <a:path w="112394" h="843279">
                <a:moveTo>
                  <a:pt x="80010" y="779526"/>
                </a:moveTo>
                <a:lnTo>
                  <a:pt x="78832" y="766510"/>
                </a:lnTo>
                <a:lnTo>
                  <a:pt x="69681" y="767333"/>
                </a:lnTo>
                <a:lnTo>
                  <a:pt x="70866" y="780288"/>
                </a:lnTo>
                <a:lnTo>
                  <a:pt x="72390" y="783336"/>
                </a:lnTo>
                <a:lnTo>
                  <a:pt x="75438" y="784860"/>
                </a:lnTo>
                <a:lnTo>
                  <a:pt x="79248" y="782574"/>
                </a:lnTo>
                <a:lnTo>
                  <a:pt x="80010" y="779526"/>
                </a:lnTo>
                <a:close/>
              </a:path>
              <a:path w="112394" h="843279">
                <a:moveTo>
                  <a:pt x="112014" y="763524"/>
                </a:moveTo>
                <a:lnTo>
                  <a:pt x="78832" y="766510"/>
                </a:lnTo>
                <a:lnTo>
                  <a:pt x="80010" y="779526"/>
                </a:lnTo>
                <a:lnTo>
                  <a:pt x="80010" y="841545"/>
                </a:lnTo>
                <a:lnTo>
                  <a:pt x="80772" y="842772"/>
                </a:lnTo>
                <a:lnTo>
                  <a:pt x="112014" y="763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900313" y="5665470"/>
            <a:ext cx="250190" cy="843280"/>
          </a:xfrm>
          <a:custGeom>
            <a:avLst/>
            <a:gdLst/>
            <a:ahLst/>
            <a:cxnLst/>
            <a:rect l="l" t="t" r="r" b="b"/>
            <a:pathLst>
              <a:path w="250189" h="843279">
                <a:moveTo>
                  <a:pt x="217745" y="768432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8459" y="770947"/>
                </a:lnTo>
                <a:lnTo>
                  <a:pt x="217745" y="768432"/>
                </a:lnTo>
                <a:close/>
              </a:path>
              <a:path w="250189" h="843279">
                <a:moveTo>
                  <a:pt x="220980" y="829097"/>
                </a:moveTo>
                <a:lnTo>
                  <a:pt x="220980" y="784098"/>
                </a:lnTo>
                <a:lnTo>
                  <a:pt x="217932" y="786384"/>
                </a:lnTo>
                <a:lnTo>
                  <a:pt x="214122" y="785622"/>
                </a:lnTo>
                <a:lnTo>
                  <a:pt x="211836" y="783336"/>
                </a:lnTo>
                <a:lnTo>
                  <a:pt x="208459" y="770947"/>
                </a:lnTo>
                <a:lnTo>
                  <a:pt x="176784" y="779526"/>
                </a:lnTo>
                <a:lnTo>
                  <a:pt x="220980" y="829097"/>
                </a:lnTo>
                <a:close/>
              </a:path>
              <a:path w="250189" h="843279">
                <a:moveTo>
                  <a:pt x="220980" y="784098"/>
                </a:moveTo>
                <a:lnTo>
                  <a:pt x="220980" y="780288"/>
                </a:lnTo>
                <a:lnTo>
                  <a:pt x="217745" y="768432"/>
                </a:lnTo>
                <a:lnTo>
                  <a:pt x="208459" y="770947"/>
                </a:lnTo>
                <a:lnTo>
                  <a:pt x="211836" y="783336"/>
                </a:lnTo>
                <a:lnTo>
                  <a:pt x="214122" y="785622"/>
                </a:lnTo>
                <a:lnTo>
                  <a:pt x="217932" y="786384"/>
                </a:lnTo>
                <a:lnTo>
                  <a:pt x="220980" y="784098"/>
                </a:lnTo>
                <a:close/>
              </a:path>
              <a:path w="250189" h="843279">
                <a:moveTo>
                  <a:pt x="249936" y="759714"/>
                </a:moveTo>
                <a:lnTo>
                  <a:pt x="217745" y="768432"/>
                </a:lnTo>
                <a:lnTo>
                  <a:pt x="220980" y="780288"/>
                </a:lnTo>
                <a:lnTo>
                  <a:pt x="220980" y="829097"/>
                </a:lnTo>
                <a:lnTo>
                  <a:pt x="233172" y="842772"/>
                </a:lnTo>
                <a:lnTo>
                  <a:pt x="249936" y="759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941205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33178" y="766540"/>
                </a:moveTo>
                <a:lnTo>
                  <a:pt x="0" y="763523"/>
                </a:lnTo>
                <a:lnTo>
                  <a:pt x="30479" y="842771"/>
                </a:lnTo>
                <a:lnTo>
                  <a:pt x="32003" y="840318"/>
                </a:lnTo>
                <a:lnTo>
                  <a:pt x="32003" y="779525"/>
                </a:lnTo>
                <a:lnTo>
                  <a:pt x="33178" y="766540"/>
                </a:lnTo>
                <a:close/>
              </a:path>
              <a:path w="112394" h="843279">
                <a:moveTo>
                  <a:pt x="42329" y="767372"/>
                </a:moveTo>
                <a:lnTo>
                  <a:pt x="33178" y="766540"/>
                </a:lnTo>
                <a:lnTo>
                  <a:pt x="32003" y="779525"/>
                </a:lnTo>
                <a:lnTo>
                  <a:pt x="32765" y="782573"/>
                </a:lnTo>
                <a:lnTo>
                  <a:pt x="35813" y="784859"/>
                </a:lnTo>
                <a:lnTo>
                  <a:pt x="39623" y="783335"/>
                </a:lnTo>
                <a:lnTo>
                  <a:pt x="41147" y="780287"/>
                </a:lnTo>
                <a:lnTo>
                  <a:pt x="42329" y="767372"/>
                </a:lnTo>
                <a:close/>
              </a:path>
              <a:path w="112394" h="843279">
                <a:moveTo>
                  <a:pt x="75437" y="770381"/>
                </a:moveTo>
                <a:lnTo>
                  <a:pt x="42329" y="767372"/>
                </a:lnTo>
                <a:lnTo>
                  <a:pt x="41147" y="780287"/>
                </a:lnTo>
                <a:lnTo>
                  <a:pt x="39623" y="783335"/>
                </a:lnTo>
                <a:lnTo>
                  <a:pt x="35813" y="784859"/>
                </a:lnTo>
                <a:lnTo>
                  <a:pt x="32765" y="782573"/>
                </a:lnTo>
                <a:lnTo>
                  <a:pt x="32003" y="779525"/>
                </a:lnTo>
                <a:lnTo>
                  <a:pt x="32003" y="840318"/>
                </a:lnTo>
                <a:lnTo>
                  <a:pt x="75437" y="770381"/>
                </a:lnTo>
                <a:close/>
              </a:path>
              <a:path w="112394" h="843279">
                <a:moveTo>
                  <a:pt x="112013" y="5333"/>
                </a:moveTo>
                <a:lnTo>
                  <a:pt x="110489" y="1523"/>
                </a:lnTo>
                <a:lnTo>
                  <a:pt x="107441" y="0"/>
                </a:lnTo>
                <a:lnTo>
                  <a:pt x="103631" y="1523"/>
                </a:lnTo>
                <a:lnTo>
                  <a:pt x="102107" y="4571"/>
                </a:lnTo>
                <a:lnTo>
                  <a:pt x="33178" y="766540"/>
                </a:lnTo>
                <a:lnTo>
                  <a:pt x="42329" y="767372"/>
                </a:lnTo>
                <a:lnTo>
                  <a:pt x="112013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314585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340237" y="5665470"/>
            <a:ext cx="388620" cy="843280"/>
          </a:xfrm>
          <a:custGeom>
            <a:avLst/>
            <a:gdLst/>
            <a:ahLst/>
            <a:cxnLst/>
            <a:rect l="l" t="t" r="r" b="b"/>
            <a:pathLst>
              <a:path w="388620" h="843279">
                <a:moveTo>
                  <a:pt x="30363" y="771870"/>
                </a:moveTo>
                <a:lnTo>
                  <a:pt x="0" y="758189"/>
                </a:lnTo>
                <a:lnTo>
                  <a:pt x="3048" y="842771"/>
                </a:lnTo>
                <a:lnTo>
                  <a:pt x="25146" y="824991"/>
                </a:lnTo>
                <a:lnTo>
                  <a:pt x="25146" y="783335"/>
                </a:lnTo>
                <a:lnTo>
                  <a:pt x="30363" y="771870"/>
                </a:lnTo>
                <a:close/>
              </a:path>
              <a:path w="388620" h="843279">
                <a:moveTo>
                  <a:pt x="38758" y="775652"/>
                </a:moveTo>
                <a:lnTo>
                  <a:pt x="30363" y="771870"/>
                </a:lnTo>
                <a:lnTo>
                  <a:pt x="25146" y="783335"/>
                </a:lnTo>
                <a:lnTo>
                  <a:pt x="25146" y="787145"/>
                </a:lnTo>
                <a:lnTo>
                  <a:pt x="27432" y="789431"/>
                </a:lnTo>
                <a:lnTo>
                  <a:pt x="31242" y="789431"/>
                </a:lnTo>
                <a:lnTo>
                  <a:pt x="33528" y="787145"/>
                </a:lnTo>
                <a:lnTo>
                  <a:pt x="38758" y="775652"/>
                </a:lnTo>
                <a:close/>
              </a:path>
              <a:path w="388620" h="843279">
                <a:moveTo>
                  <a:pt x="69342" y="789431"/>
                </a:moveTo>
                <a:lnTo>
                  <a:pt x="38758" y="775652"/>
                </a:lnTo>
                <a:lnTo>
                  <a:pt x="33528" y="787145"/>
                </a:lnTo>
                <a:lnTo>
                  <a:pt x="31242" y="789431"/>
                </a:lnTo>
                <a:lnTo>
                  <a:pt x="27432" y="789431"/>
                </a:lnTo>
                <a:lnTo>
                  <a:pt x="25146" y="787145"/>
                </a:lnTo>
                <a:lnTo>
                  <a:pt x="25146" y="824991"/>
                </a:lnTo>
                <a:lnTo>
                  <a:pt x="69342" y="789431"/>
                </a:lnTo>
                <a:close/>
              </a:path>
              <a:path w="388620" h="843279">
                <a:moveTo>
                  <a:pt x="388620" y="6857"/>
                </a:moveTo>
                <a:lnTo>
                  <a:pt x="388620" y="3047"/>
                </a:lnTo>
                <a:lnTo>
                  <a:pt x="386334" y="761"/>
                </a:lnTo>
                <a:lnTo>
                  <a:pt x="382524" y="0"/>
                </a:lnTo>
                <a:lnTo>
                  <a:pt x="380238" y="3047"/>
                </a:lnTo>
                <a:lnTo>
                  <a:pt x="30363" y="771870"/>
                </a:lnTo>
                <a:lnTo>
                  <a:pt x="38758" y="775652"/>
                </a:lnTo>
                <a:lnTo>
                  <a:pt x="388620" y="6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286372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548513" y="5589270"/>
            <a:ext cx="252729" cy="919480"/>
          </a:xfrm>
          <a:custGeom>
            <a:avLst/>
            <a:gdLst/>
            <a:ahLst/>
            <a:cxnLst/>
            <a:rect l="l" t="t" r="r" b="b"/>
            <a:pathLst>
              <a:path w="252729" h="919479">
                <a:moveTo>
                  <a:pt x="219388" y="844037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10239" y="846301"/>
                </a:lnTo>
                <a:lnTo>
                  <a:pt x="219388" y="844037"/>
                </a:lnTo>
                <a:close/>
              </a:path>
              <a:path w="252729" h="919479">
                <a:moveTo>
                  <a:pt x="222504" y="906377"/>
                </a:moveTo>
                <a:lnTo>
                  <a:pt x="222504" y="856488"/>
                </a:lnTo>
                <a:lnTo>
                  <a:pt x="221742" y="860298"/>
                </a:lnTo>
                <a:lnTo>
                  <a:pt x="219456" y="862584"/>
                </a:lnTo>
                <a:lnTo>
                  <a:pt x="215646" y="861822"/>
                </a:lnTo>
                <a:lnTo>
                  <a:pt x="213360" y="858774"/>
                </a:lnTo>
                <a:lnTo>
                  <a:pt x="210239" y="846301"/>
                </a:lnTo>
                <a:lnTo>
                  <a:pt x="178308" y="854202"/>
                </a:lnTo>
                <a:lnTo>
                  <a:pt x="222504" y="906377"/>
                </a:lnTo>
                <a:close/>
              </a:path>
              <a:path w="252729" h="919479">
                <a:moveTo>
                  <a:pt x="222504" y="856488"/>
                </a:moveTo>
                <a:lnTo>
                  <a:pt x="219388" y="844037"/>
                </a:lnTo>
                <a:lnTo>
                  <a:pt x="210239" y="846301"/>
                </a:lnTo>
                <a:lnTo>
                  <a:pt x="213360" y="858774"/>
                </a:lnTo>
                <a:lnTo>
                  <a:pt x="215646" y="861822"/>
                </a:lnTo>
                <a:lnTo>
                  <a:pt x="219456" y="862584"/>
                </a:lnTo>
                <a:lnTo>
                  <a:pt x="221742" y="860298"/>
                </a:lnTo>
                <a:lnTo>
                  <a:pt x="222504" y="856488"/>
                </a:lnTo>
                <a:close/>
              </a:path>
              <a:path w="252729" h="919479">
                <a:moveTo>
                  <a:pt x="252222" y="835914"/>
                </a:moveTo>
                <a:lnTo>
                  <a:pt x="219388" y="844037"/>
                </a:lnTo>
                <a:lnTo>
                  <a:pt x="222504" y="856488"/>
                </a:lnTo>
                <a:lnTo>
                  <a:pt x="222504" y="906377"/>
                </a:lnTo>
                <a:lnTo>
                  <a:pt x="233172" y="918972"/>
                </a:lnTo>
                <a:lnTo>
                  <a:pt x="252222" y="835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238886" y="5665470"/>
            <a:ext cx="843915" cy="843280"/>
          </a:xfrm>
          <a:custGeom>
            <a:avLst/>
            <a:gdLst/>
            <a:ahLst/>
            <a:cxnLst/>
            <a:rect l="l" t="t" r="r" b="b"/>
            <a:pathLst>
              <a:path w="843915" h="843279">
                <a:moveTo>
                  <a:pt x="50886" y="785789"/>
                </a:moveTo>
                <a:lnTo>
                  <a:pt x="27431" y="762000"/>
                </a:lnTo>
                <a:lnTo>
                  <a:pt x="0" y="842772"/>
                </a:lnTo>
                <a:lnTo>
                  <a:pt x="40385" y="829437"/>
                </a:lnTo>
                <a:lnTo>
                  <a:pt x="40385" y="797814"/>
                </a:lnTo>
                <a:lnTo>
                  <a:pt x="41909" y="794766"/>
                </a:lnTo>
                <a:lnTo>
                  <a:pt x="50886" y="785789"/>
                </a:lnTo>
                <a:close/>
              </a:path>
              <a:path w="843915" h="843279">
                <a:moveTo>
                  <a:pt x="57695" y="792696"/>
                </a:moveTo>
                <a:lnTo>
                  <a:pt x="50886" y="785789"/>
                </a:lnTo>
                <a:lnTo>
                  <a:pt x="41909" y="794766"/>
                </a:lnTo>
                <a:lnTo>
                  <a:pt x="40385" y="797814"/>
                </a:lnTo>
                <a:lnTo>
                  <a:pt x="41909" y="801624"/>
                </a:lnTo>
                <a:lnTo>
                  <a:pt x="44957" y="803148"/>
                </a:lnTo>
                <a:lnTo>
                  <a:pt x="48767" y="801624"/>
                </a:lnTo>
                <a:lnTo>
                  <a:pt x="57695" y="792696"/>
                </a:lnTo>
                <a:close/>
              </a:path>
              <a:path w="843915" h="843279">
                <a:moveTo>
                  <a:pt x="80771" y="816102"/>
                </a:moveTo>
                <a:lnTo>
                  <a:pt x="57695" y="792696"/>
                </a:lnTo>
                <a:lnTo>
                  <a:pt x="48767" y="801624"/>
                </a:lnTo>
                <a:lnTo>
                  <a:pt x="44957" y="803148"/>
                </a:lnTo>
                <a:lnTo>
                  <a:pt x="41909" y="801624"/>
                </a:lnTo>
                <a:lnTo>
                  <a:pt x="40385" y="797814"/>
                </a:lnTo>
                <a:lnTo>
                  <a:pt x="40385" y="829437"/>
                </a:lnTo>
                <a:lnTo>
                  <a:pt x="80771" y="816102"/>
                </a:lnTo>
                <a:close/>
              </a:path>
              <a:path w="843915" h="843279">
                <a:moveTo>
                  <a:pt x="843533" y="4572"/>
                </a:moveTo>
                <a:lnTo>
                  <a:pt x="842009" y="1524"/>
                </a:lnTo>
                <a:lnTo>
                  <a:pt x="838199" y="0"/>
                </a:lnTo>
                <a:lnTo>
                  <a:pt x="835151" y="1524"/>
                </a:lnTo>
                <a:lnTo>
                  <a:pt x="50886" y="785789"/>
                </a:lnTo>
                <a:lnTo>
                  <a:pt x="57695" y="792696"/>
                </a:lnTo>
                <a:lnTo>
                  <a:pt x="842009" y="8382"/>
                </a:lnTo>
                <a:lnTo>
                  <a:pt x="843533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772286" y="5665470"/>
            <a:ext cx="615315" cy="843280"/>
          </a:xfrm>
          <a:custGeom>
            <a:avLst/>
            <a:gdLst/>
            <a:ahLst/>
            <a:cxnLst/>
            <a:rect l="l" t="t" r="r" b="b"/>
            <a:pathLst>
              <a:path w="615315" h="843279">
                <a:moveTo>
                  <a:pt x="41062" y="778316"/>
                </a:moveTo>
                <a:lnTo>
                  <a:pt x="14477" y="758952"/>
                </a:lnTo>
                <a:lnTo>
                  <a:pt x="0" y="842772"/>
                </a:lnTo>
                <a:lnTo>
                  <a:pt x="32765" y="826061"/>
                </a:lnTo>
                <a:lnTo>
                  <a:pt x="32765" y="792480"/>
                </a:lnTo>
                <a:lnTo>
                  <a:pt x="33527" y="788670"/>
                </a:lnTo>
                <a:lnTo>
                  <a:pt x="41062" y="778316"/>
                </a:lnTo>
                <a:close/>
              </a:path>
              <a:path w="615315" h="843279">
                <a:moveTo>
                  <a:pt x="48937" y="784051"/>
                </a:moveTo>
                <a:lnTo>
                  <a:pt x="41062" y="778316"/>
                </a:lnTo>
                <a:lnTo>
                  <a:pt x="33527" y="788670"/>
                </a:lnTo>
                <a:lnTo>
                  <a:pt x="32765" y="792480"/>
                </a:lnTo>
                <a:lnTo>
                  <a:pt x="35051" y="795528"/>
                </a:lnTo>
                <a:lnTo>
                  <a:pt x="38099" y="796290"/>
                </a:lnTo>
                <a:lnTo>
                  <a:pt x="41147" y="794766"/>
                </a:lnTo>
                <a:lnTo>
                  <a:pt x="48937" y="784051"/>
                </a:lnTo>
                <a:close/>
              </a:path>
              <a:path w="615315" h="843279">
                <a:moveTo>
                  <a:pt x="76199" y="803910"/>
                </a:moveTo>
                <a:lnTo>
                  <a:pt x="48937" y="784051"/>
                </a:lnTo>
                <a:lnTo>
                  <a:pt x="41147" y="794766"/>
                </a:lnTo>
                <a:lnTo>
                  <a:pt x="38099" y="796290"/>
                </a:lnTo>
                <a:lnTo>
                  <a:pt x="35051" y="795528"/>
                </a:lnTo>
                <a:lnTo>
                  <a:pt x="32765" y="792480"/>
                </a:lnTo>
                <a:lnTo>
                  <a:pt x="32765" y="826061"/>
                </a:lnTo>
                <a:lnTo>
                  <a:pt x="76199" y="803910"/>
                </a:lnTo>
                <a:close/>
              </a:path>
              <a:path w="615315" h="843279">
                <a:moveTo>
                  <a:pt x="614933" y="3810"/>
                </a:moveTo>
                <a:lnTo>
                  <a:pt x="612647" y="762"/>
                </a:lnTo>
                <a:lnTo>
                  <a:pt x="608837" y="0"/>
                </a:lnTo>
                <a:lnTo>
                  <a:pt x="605789" y="2286"/>
                </a:lnTo>
                <a:lnTo>
                  <a:pt x="41062" y="778316"/>
                </a:lnTo>
                <a:lnTo>
                  <a:pt x="48937" y="784051"/>
                </a:lnTo>
                <a:lnTo>
                  <a:pt x="613409" y="7620"/>
                </a:lnTo>
                <a:lnTo>
                  <a:pt x="614933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305672" y="5665470"/>
            <a:ext cx="462280" cy="843280"/>
          </a:xfrm>
          <a:custGeom>
            <a:avLst/>
            <a:gdLst/>
            <a:ahLst/>
            <a:cxnLst/>
            <a:rect l="l" t="t" r="r" b="b"/>
            <a:pathLst>
              <a:path w="462279" h="843279">
                <a:moveTo>
                  <a:pt x="32604" y="773976"/>
                </a:moveTo>
                <a:lnTo>
                  <a:pt x="3048" y="758190"/>
                </a:lnTo>
                <a:lnTo>
                  <a:pt x="0" y="842772"/>
                </a:lnTo>
                <a:lnTo>
                  <a:pt x="25908" y="824749"/>
                </a:lnTo>
                <a:lnTo>
                  <a:pt x="25908" y="788670"/>
                </a:lnTo>
                <a:lnTo>
                  <a:pt x="26670" y="784860"/>
                </a:lnTo>
                <a:lnTo>
                  <a:pt x="32604" y="773976"/>
                </a:lnTo>
                <a:close/>
              </a:path>
              <a:path w="462279" h="843279">
                <a:moveTo>
                  <a:pt x="41027" y="778474"/>
                </a:moveTo>
                <a:lnTo>
                  <a:pt x="32604" y="773976"/>
                </a:lnTo>
                <a:lnTo>
                  <a:pt x="26670" y="784860"/>
                </a:lnTo>
                <a:lnTo>
                  <a:pt x="25908" y="788670"/>
                </a:lnTo>
                <a:lnTo>
                  <a:pt x="28194" y="791718"/>
                </a:lnTo>
                <a:lnTo>
                  <a:pt x="32004" y="791718"/>
                </a:lnTo>
                <a:lnTo>
                  <a:pt x="35052" y="789432"/>
                </a:lnTo>
                <a:lnTo>
                  <a:pt x="41027" y="778474"/>
                </a:lnTo>
                <a:close/>
              </a:path>
              <a:path w="462279" h="843279">
                <a:moveTo>
                  <a:pt x="70104" y="794004"/>
                </a:moveTo>
                <a:lnTo>
                  <a:pt x="41027" y="778474"/>
                </a:lnTo>
                <a:lnTo>
                  <a:pt x="35052" y="789432"/>
                </a:lnTo>
                <a:lnTo>
                  <a:pt x="32004" y="791718"/>
                </a:lnTo>
                <a:lnTo>
                  <a:pt x="28194" y="791718"/>
                </a:lnTo>
                <a:lnTo>
                  <a:pt x="25908" y="788670"/>
                </a:lnTo>
                <a:lnTo>
                  <a:pt x="25908" y="824749"/>
                </a:lnTo>
                <a:lnTo>
                  <a:pt x="70104" y="794004"/>
                </a:lnTo>
                <a:close/>
              </a:path>
              <a:path w="462279" h="843279">
                <a:moveTo>
                  <a:pt x="461772" y="6858"/>
                </a:moveTo>
                <a:lnTo>
                  <a:pt x="461772" y="3810"/>
                </a:lnTo>
                <a:lnTo>
                  <a:pt x="459486" y="762"/>
                </a:lnTo>
                <a:lnTo>
                  <a:pt x="456438" y="0"/>
                </a:lnTo>
                <a:lnTo>
                  <a:pt x="453390" y="2286"/>
                </a:lnTo>
                <a:lnTo>
                  <a:pt x="32604" y="773976"/>
                </a:lnTo>
                <a:lnTo>
                  <a:pt x="41027" y="778474"/>
                </a:lnTo>
                <a:lnTo>
                  <a:pt x="461772" y="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834501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100"/>
                </a:moveTo>
                <a:lnTo>
                  <a:pt x="249174" y="35052"/>
                </a:lnTo>
                <a:lnTo>
                  <a:pt x="2461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246126" y="43434"/>
                </a:lnTo>
                <a:lnTo>
                  <a:pt x="249174" y="41910"/>
                </a:lnTo>
                <a:lnTo>
                  <a:pt x="250698" y="38100"/>
                </a:lnTo>
                <a:close/>
              </a:path>
              <a:path w="309879" h="76200">
                <a:moveTo>
                  <a:pt x="309372" y="38100"/>
                </a:moveTo>
                <a:lnTo>
                  <a:pt x="233172" y="0"/>
                </a:lnTo>
                <a:lnTo>
                  <a:pt x="233172" y="33528"/>
                </a:lnTo>
                <a:lnTo>
                  <a:pt x="246126" y="33528"/>
                </a:lnTo>
                <a:lnTo>
                  <a:pt x="249174" y="35052"/>
                </a:lnTo>
                <a:lnTo>
                  <a:pt x="250698" y="38100"/>
                </a:lnTo>
                <a:lnTo>
                  <a:pt x="250698" y="67437"/>
                </a:lnTo>
                <a:lnTo>
                  <a:pt x="309372" y="38100"/>
                </a:lnTo>
                <a:close/>
              </a:path>
              <a:path w="309879" h="76200">
                <a:moveTo>
                  <a:pt x="250698" y="67437"/>
                </a:moveTo>
                <a:lnTo>
                  <a:pt x="250698" y="38100"/>
                </a:lnTo>
                <a:lnTo>
                  <a:pt x="249174" y="41910"/>
                </a:lnTo>
                <a:lnTo>
                  <a:pt x="246126" y="43434"/>
                </a:lnTo>
                <a:lnTo>
                  <a:pt x="233172" y="43434"/>
                </a:lnTo>
                <a:lnTo>
                  <a:pt x="233172" y="76200"/>
                </a:lnTo>
                <a:lnTo>
                  <a:pt x="2506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3352685" y="6508242"/>
            <a:ext cx="372110" cy="215265"/>
          </a:xfrm>
          <a:prstGeom prst="rect">
            <a:avLst/>
          </a:prstGeom>
          <a:ln w="9525">
            <a:solidFill>
              <a:srgbClr val="CC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25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4267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3244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781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2388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7722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8305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2281313" y="5665470"/>
            <a:ext cx="247650" cy="767080"/>
          </a:xfrm>
          <a:custGeom>
            <a:avLst/>
            <a:gdLst/>
            <a:ahLst/>
            <a:cxnLst/>
            <a:rect l="l" t="t" r="r" b="b"/>
            <a:pathLst>
              <a:path w="247650" h="767079">
                <a:moveTo>
                  <a:pt x="215748" y="692490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6743" y="695239"/>
                </a:lnTo>
                <a:lnTo>
                  <a:pt x="215748" y="692490"/>
                </a:lnTo>
                <a:close/>
              </a:path>
              <a:path w="247650" h="767079">
                <a:moveTo>
                  <a:pt x="219456" y="751953"/>
                </a:moveTo>
                <a:lnTo>
                  <a:pt x="219456" y="708660"/>
                </a:lnTo>
                <a:lnTo>
                  <a:pt x="216408" y="710184"/>
                </a:lnTo>
                <a:lnTo>
                  <a:pt x="212598" y="710184"/>
                </a:lnTo>
                <a:lnTo>
                  <a:pt x="210312" y="707136"/>
                </a:lnTo>
                <a:lnTo>
                  <a:pt x="206743" y="695239"/>
                </a:lnTo>
                <a:lnTo>
                  <a:pt x="175260" y="704850"/>
                </a:lnTo>
                <a:lnTo>
                  <a:pt x="219456" y="751953"/>
                </a:lnTo>
                <a:close/>
              </a:path>
              <a:path w="247650" h="767079">
                <a:moveTo>
                  <a:pt x="219456" y="708660"/>
                </a:moveTo>
                <a:lnTo>
                  <a:pt x="219456" y="704850"/>
                </a:lnTo>
                <a:lnTo>
                  <a:pt x="215748" y="692490"/>
                </a:lnTo>
                <a:lnTo>
                  <a:pt x="206743" y="695239"/>
                </a:lnTo>
                <a:lnTo>
                  <a:pt x="210312" y="707136"/>
                </a:lnTo>
                <a:lnTo>
                  <a:pt x="212598" y="710184"/>
                </a:lnTo>
                <a:lnTo>
                  <a:pt x="216408" y="710184"/>
                </a:lnTo>
                <a:lnTo>
                  <a:pt x="219456" y="708660"/>
                </a:lnTo>
                <a:close/>
              </a:path>
              <a:path w="247650" h="767079">
                <a:moveTo>
                  <a:pt x="247650" y="682752"/>
                </a:moveTo>
                <a:lnTo>
                  <a:pt x="215748" y="692490"/>
                </a:lnTo>
                <a:lnTo>
                  <a:pt x="219456" y="704850"/>
                </a:lnTo>
                <a:lnTo>
                  <a:pt x="219456" y="751953"/>
                </a:lnTo>
                <a:lnTo>
                  <a:pt x="233172" y="766572"/>
                </a:lnTo>
                <a:lnTo>
                  <a:pt x="247650" y="682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5867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4948313" y="5665470"/>
            <a:ext cx="1071880" cy="843280"/>
          </a:xfrm>
          <a:custGeom>
            <a:avLst/>
            <a:gdLst/>
            <a:ahLst/>
            <a:cxnLst/>
            <a:rect l="l" t="t" r="r" b="b"/>
            <a:pathLst>
              <a:path w="1071879" h="843279">
                <a:moveTo>
                  <a:pt x="1014842" y="792205"/>
                </a:moveTo>
                <a:lnTo>
                  <a:pt x="7620" y="762"/>
                </a:lnTo>
                <a:lnTo>
                  <a:pt x="4572" y="0"/>
                </a:lnTo>
                <a:lnTo>
                  <a:pt x="762" y="1524"/>
                </a:lnTo>
                <a:lnTo>
                  <a:pt x="0" y="5334"/>
                </a:lnTo>
                <a:lnTo>
                  <a:pt x="1524" y="8382"/>
                </a:lnTo>
                <a:lnTo>
                  <a:pt x="1008818" y="799881"/>
                </a:lnTo>
                <a:lnTo>
                  <a:pt x="1014842" y="792205"/>
                </a:lnTo>
                <a:close/>
              </a:path>
              <a:path w="1071879" h="843279">
                <a:moveTo>
                  <a:pt x="1026414" y="833697"/>
                </a:moveTo>
                <a:lnTo>
                  <a:pt x="1026414" y="803147"/>
                </a:lnTo>
                <a:lnTo>
                  <a:pt x="1025652" y="806957"/>
                </a:lnTo>
                <a:lnTo>
                  <a:pt x="1022604" y="808482"/>
                </a:lnTo>
                <a:lnTo>
                  <a:pt x="1018794" y="807719"/>
                </a:lnTo>
                <a:lnTo>
                  <a:pt x="1008818" y="799881"/>
                </a:lnTo>
                <a:lnTo>
                  <a:pt x="988314" y="826008"/>
                </a:lnTo>
                <a:lnTo>
                  <a:pt x="1026414" y="833697"/>
                </a:lnTo>
                <a:close/>
              </a:path>
              <a:path w="1071879" h="843279">
                <a:moveTo>
                  <a:pt x="1026414" y="803147"/>
                </a:moveTo>
                <a:lnTo>
                  <a:pt x="1024890" y="800099"/>
                </a:lnTo>
                <a:lnTo>
                  <a:pt x="1014842" y="792205"/>
                </a:lnTo>
                <a:lnTo>
                  <a:pt x="1008818" y="799881"/>
                </a:lnTo>
                <a:lnTo>
                  <a:pt x="1018794" y="807719"/>
                </a:lnTo>
                <a:lnTo>
                  <a:pt x="1022604" y="808482"/>
                </a:lnTo>
                <a:lnTo>
                  <a:pt x="1025652" y="806957"/>
                </a:lnTo>
                <a:lnTo>
                  <a:pt x="1026414" y="803147"/>
                </a:lnTo>
                <a:close/>
              </a:path>
              <a:path w="1071879" h="843279">
                <a:moveTo>
                  <a:pt x="1071372" y="842772"/>
                </a:moveTo>
                <a:lnTo>
                  <a:pt x="1035558" y="765810"/>
                </a:lnTo>
                <a:lnTo>
                  <a:pt x="1014842" y="792205"/>
                </a:lnTo>
                <a:lnTo>
                  <a:pt x="1024890" y="800099"/>
                </a:lnTo>
                <a:lnTo>
                  <a:pt x="1026414" y="803147"/>
                </a:lnTo>
                <a:lnTo>
                  <a:pt x="1026414" y="833697"/>
                </a:lnTo>
                <a:lnTo>
                  <a:pt x="1071372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/>
          <p:nvPr/>
        </p:nvSpPr>
        <p:spPr>
          <a:xfrm>
            <a:off x="46750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40	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571885" y="51366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571885" y="54795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571885" y="58224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571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095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3529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9818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717933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7959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1677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535815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9008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015113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576713" y="4217670"/>
            <a:ext cx="995680" cy="919480"/>
          </a:xfrm>
          <a:custGeom>
            <a:avLst/>
            <a:gdLst/>
            <a:ahLst/>
            <a:cxnLst/>
            <a:rect l="l" t="t" r="r" b="b"/>
            <a:pathLst>
              <a:path w="995679" h="919479">
                <a:moveTo>
                  <a:pt x="942702" y="864148"/>
                </a:moveTo>
                <a:lnTo>
                  <a:pt x="8382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1524" y="8382"/>
                </a:lnTo>
                <a:lnTo>
                  <a:pt x="936446" y="870864"/>
                </a:lnTo>
                <a:lnTo>
                  <a:pt x="942702" y="864148"/>
                </a:lnTo>
                <a:close/>
              </a:path>
              <a:path w="995679" h="919479">
                <a:moveTo>
                  <a:pt x="953262" y="906829"/>
                </a:moveTo>
                <a:lnTo>
                  <a:pt x="953262" y="876300"/>
                </a:lnTo>
                <a:lnTo>
                  <a:pt x="952500" y="879348"/>
                </a:lnTo>
                <a:lnTo>
                  <a:pt x="948690" y="880872"/>
                </a:lnTo>
                <a:lnTo>
                  <a:pt x="945642" y="879348"/>
                </a:lnTo>
                <a:lnTo>
                  <a:pt x="936446" y="870864"/>
                </a:lnTo>
                <a:lnTo>
                  <a:pt x="913638" y="895350"/>
                </a:lnTo>
                <a:lnTo>
                  <a:pt x="953262" y="906829"/>
                </a:lnTo>
                <a:close/>
              </a:path>
              <a:path w="995679" h="919479">
                <a:moveTo>
                  <a:pt x="953262" y="876300"/>
                </a:moveTo>
                <a:lnTo>
                  <a:pt x="951738" y="872490"/>
                </a:lnTo>
                <a:lnTo>
                  <a:pt x="942702" y="864148"/>
                </a:lnTo>
                <a:lnTo>
                  <a:pt x="936446" y="870864"/>
                </a:lnTo>
                <a:lnTo>
                  <a:pt x="945642" y="879348"/>
                </a:lnTo>
                <a:lnTo>
                  <a:pt x="948690" y="880872"/>
                </a:lnTo>
                <a:lnTo>
                  <a:pt x="952500" y="879348"/>
                </a:lnTo>
                <a:lnTo>
                  <a:pt x="953262" y="876300"/>
                </a:lnTo>
                <a:close/>
              </a:path>
              <a:path w="995679" h="919479">
                <a:moveTo>
                  <a:pt x="995172" y="918972"/>
                </a:moveTo>
                <a:lnTo>
                  <a:pt x="965454" y="839724"/>
                </a:lnTo>
                <a:lnTo>
                  <a:pt x="942702" y="864148"/>
                </a:lnTo>
                <a:lnTo>
                  <a:pt x="951738" y="872490"/>
                </a:lnTo>
                <a:lnTo>
                  <a:pt x="953262" y="876300"/>
                </a:lnTo>
                <a:lnTo>
                  <a:pt x="953262" y="906829"/>
                </a:lnTo>
                <a:lnTo>
                  <a:pt x="995172" y="918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74839" y="4719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74839" y="474497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041539" y="47202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41539" y="474573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08239" y="4721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3082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574939" y="4722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574939" y="4747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841639" y="472287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841639" y="47484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108339" y="4724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108339" y="47491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375039" y="4724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375039" y="474992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641739" y="4725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641739" y="475068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908439" y="4726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908439" y="475145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175139" y="4727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175139" y="475259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441839" y="4727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441839" y="475335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708539" y="4728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708539" y="475411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975239" y="4729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975239" y="47552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241939" y="4730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241939" y="47560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508639" y="473125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508639" y="47567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775339" y="473202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775339" y="47575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042039" y="47331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042039" y="47583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308739" y="47339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308739" y="47590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575439" y="47346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575439" y="47598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842139" y="473544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842139" y="47605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6108839" y="473621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108839" y="476173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375539" y="473697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6375539" y="4762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642239" y="473773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642239" y="476326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908939" y="4738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908939" y="47644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175639" y="4739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7175639" y="47651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7442339" y="47404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7442339" y="47659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709039" y="47411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7709039" y="47666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7975739" y="474230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7975739" y="47674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242439" y="47430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242439" y="47682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509139" y="47438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509139" y="47689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775839" y="47445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775839" y="47697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9042539" y="47453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9042539" y="477088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309239" y="47461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9309239" y="477164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5759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575939" y="477240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842639" y="47476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842639" y="477354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74839" y="6199251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74839" y="6224433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881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27061" y="62000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027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293761" y="62007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293761" y="62263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560461" y="62015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560461" y="62270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827161" y="62022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827161" y="622782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2093861" y="62030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093861" y="62289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360561" y="62042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2360561" y="62297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627261" y="62049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627261" y="62304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2893961" y="62057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2893961" y="62312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3160661" y="6206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3160661" y="62320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3427361" y="62076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3427361" y="62327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694061" y="62083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694061" y="62335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960761" y="62091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3960761" y="62343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4227461" y="62099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227461" y="6235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494161" y="62106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4494161" y="623620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4760861" y="62114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4760861" y="62369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027561" y="621258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027561" y="62381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294261" y="621334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294261" y="62388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560961" y="62141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560961" y="62396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827661" y="6214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827661" y="62403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6094361" y="62160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094361" y="62411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361061" y="62167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361061" y="6241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627761" y="62175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627761" y="62426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894461" y="621830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894461" y="6243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7161161" y="62190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7161161" y="6244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7427861" y="62198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7427861" y="6245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7694561" y="62205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7694561" y="6246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7961261" y="622172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7961261" y="62472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227961" y="622249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227961" y="6248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494661" y="62232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494661" y="6248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761361" y="62243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761361" y="6249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9028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9028061" y="6250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9294761" y="622592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9294761" y="6251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9561461" y="62266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9561461" y="6251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9828161" y="6227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9828161" y="625259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 txBox="1"/>
          <p:nvPr/>
        </p:nvSpPr>
        <p:spPr>
          <a:xfrm>
            <a:off x="8710555" y="4355871"/>
            <a:ext cx="105791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>
              <a:lnSpc>
                <a:spcPct val="16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8" name="object 288"/>
          <p:cNvSpPr txBox="1"/>
          <p:nvPr/>
        </p:nvSpPr>
        <p:spPr>
          <a:xfrm>
            <a:off x="8840878" y="6324103"/>
            <a:ext cx="7867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主文件 的记录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9" name="object 289"/>
          <p:cNvSpPr txBox="1"/>
          <p:nvPr/>
        </p:nvSpPr>
        <p:spPr>
          <a:xfrm>
            <a:off x="1053979" y="1390385"/>
            <a:ext cx="4049273" cy="95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 marR="5080" indent="-14605">
              <a:lnSpc>
                <a:spcPct val="129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键值为30的记录删除后 </a:t>
            </a:r>
            <a:endParaRPr lang="en-US" sz="2400" b="1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6670" marR="5080" indent="-14605">
              <a:lnSpc>
                <a:spcPct val="129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问题：删除键值为25的记录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6394589" y="1390650"/>
            <a:ext cx="2914650" cy="1080770"/>
          </a:xfrm>
          <a:custGeom>
            <a:avLst/>
            <a:gdLst/>
            <a:ahLst/>
            <a:cxnLst/>
            <a:rect l="l" t="t" r="r" b="b"/>
            <a:pathLst>
              <a:path w="2914650" h="1080770">
                <a:moveTo>
                  <a:pt x="2914650" y="900683"/>
                </a:moveTo>
                <a:lnTo>
                  <a:pt x="2914650" y="179831"/>
                </a:lnTo>
                <a:lnTo>
                  <a:pt x="2914052" y="165117"/>
                </a:lnTo>
                <a:lnTo>
                  <a:pt x="2905457" y="123090"/>
                </a:lnTo>
                <a:lnTo>
                  <a:pt x="2887645" y="85218"/>
                </a:lnTo>
                <a:lnTo>
                  <a:pt x="2861881" y="52768"/>
                </a:lnTo>
                <a:lnTo>
                  <a:pt x="2829431" y="27004"/>
                </a:lnTo>
                <a:lnTo>
                  <a:pt x="2791559" y="9192"/>
                </a:lnTo>
                <a:lnTo>
                  <a:pt x="2749532" y="597"/>
                </a:lnTo>
                <a:lnTo>
                  <a:pt x="2734818" y="0"/>
                </a:lnTo>
                <a:lnTo>
                  <a:pt x="179832" y="0"/>
                </a:lnTo>
                <a:lnTo>
                  <a:pt x="136700" y="5241"/>
                </a:lnTo>
                <a:lnTo>
                  <a:pt x="97302" y="20121"/>
                </a:lnTo>
                <a:lnTo>
                  <a:pt x="62904" y="43375"/>
                </a:lnTo>
                <a:lnTo>
                  <a:pt x="34771" y="73737"/>
                </a:lnTo>
                <a:lnTo>
                  <a:pt x="14168" y="109942"/>
                </a:lnTo>
                <a:lnTo>
                  <a:pt x="2360" y="150725"/>
                </a:lnTo>
                <a:lnTo>
                  <a:pt x="0" y="179832"/>
                </a:lnTo>
                <a:lnTo>
                  <a:pt x="0" y="900684"/>
                </a:lnTo>
                <a:lnTo>
                  <a:pt x="5241" y="944063"/>
                </a:lnTo>
                <a:lnTo>
                  <a:pt x="20121" y="983549"/>
                </a:lnTo>
                <a:lnTo>
                  <a:pt x="43375" y="1017922"/>
                </a:lnTo>
                <a:lnTo>
                  <a:pt x="73737" y="1045963"/>
                </a:lnTo>
                <a:lnTo>
                  <a:pt x="109942" y="1066454"/>
                </a:lnTo>
                <a:lnTo>
                  <a:pt x="150725" y="1078175"/>
                </a:lnTo>
                <a:lnTo>
                  <a:pt x="179832" y="1080516"/>
                </a:lnTo>
                <a:lnTo>
                  <a:pt x="2734818" y="1080515"/>
                </a:lnTo>
                <a:lnTo>
                  <a:pt x="2777949" y="1075318"/>
                </a:lnTo>
                <a:lnTo>
                  <a:pt x="2817347" y="1060538"/>
                </a:lnTo>
                <a:lnTo>
                  <a:pt x="2851745" y="1037395"/>
                </a:lnTo>
                <a:lnTo>
                  <a:pt x="2879878" y="1007107"/>
                </a:lnTo>
                <a:lnTo>
                  <a:pt x="2900481" y="970895"/>
                </a:lnTo>
                <a:lnTo>
                  <a:pt x="2912289" y="929976"/>
                </a:lnTo>
                <a:lnTo>
                  <a:pt x="2914650" y="90068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6508877" y="1458467"/>
            <a:ext cx="2702560" cy="944880"/>
          </a:xfrm>
          <a:custGeom>
            <a:avLst/>
            <a:gdLst/>
            <a:ahLst/>
            <a:cxnLst/>
            <a:rect l="l" t="t" r="r" b="b"/>
            <a:pathLst>
              <a:path w="2702559" h="944880">
                <a:moveTo>
                  <a:pt x="2702051" y="157733"/>
                </a:moveTo>
                <a:lnTo>
                  <a:pt x="2696123" y="114896"/>
                </a:lnTo>
                <a:lnTo>
                  <a:pt x="2679431" y="76501"/>
                </a:lnTo>
                <a:lnTo>
                  <a:pt x="2653615" y="44186"/>
                </a:lnTo>
                <a:lnTo>
                  <a:pt x="2620316" y="19593"/>
                </a:lnTo>
                <a:lnTo>
                  <a:pt x="2581173" y="4361"/>
                </a:lnTo>
                <a:lnTo>
                  <a:pt x="157733" y="0"/>
                </a:lnTo>
                <a:lnTo>
                  <a:pt x="142947" y="678"/>
                </a:lnTo>
                <a:lnTo>
                  <a:pt x="101213" y="10377"/>
                </a:lnTo>
                <a:lnTo>
                  <a:pt x="64643" y="30293"/>
                </a:lnTo>
                <a:lnTo>
                  <a:pt x="34808" y="58785"/>
                </a:lnTo>
                <a:lnTo>
                  <a:pt x="13280" y="94215"/>
                </a:lnTo>
                <a:lnTo>
                  <a:pt x="1631" y="134940"/>
                </a:lnTo>
                <a:lnTo>
                  <a:pt x="0" y="787146"/>
                </a:lnTo>
                <a:lnTo>
                  <a:pt x="671" y="801817"/>
                </a:lnTo>
                <a:lnTo>
                  <a:pt x="10286" y="843356"/>
                </a:lnTo>
                <a:lnTo>
                  <a:pt x="30075" y="879907"/>
                </a:lnTo>
                <a:lnTo>
                  <a:pt x="58466" y="909830"/>
                </a:lnTo>
                <a:lnTo>
                  <a:pt x="93889" y="931485"/>
                </a:lnTo>
                <a:lnTo>
                  <a:pt x="134771" y="943232"/>
                </a:lnTo>
                <a:lnTo>
                  <a:pt x="2544317" y="944879"/>
                </a:lnTo>
                <a:lnTo>
                  <a:pt x="2558989" y="944201"/>
                </a:lnTo>
                <a:lnTo>
                  <a:pt x="2600528" y="934502"/>
                </a:lnTo>
                <a:lnTo>
                  <a:pt x="2637079" y="914586"/>
                </a:lnTo>
                <a:lnTo>
                  <a:pt x="2667002" y="886094"/>
                </a:lnTo>
                <a:lnTo>
                  <a:pt x="2688657" y="850664"/>
                </a:lnTo>
                <a:lnTo>
                  <a:pt x="2700404" y="809939"/>
                </a:lnTo>
                <a:lnTo>
                  <a:pt x="2702051" y="15773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6508877" y="1458467"/>
            <a:ext cx="2702560" cy="944880"/>
          </a:xfrm>
          <a:custGeom>
            <a:avLst/>
            <a:gdLst/>
            <a:ahLst/>
            <a:cxnLst/>
            <a:rect l="l" t="t" r="r" b="b"/>
            <a:pathLst>
              <a:path w="2702559" h="944880">
                <a:moveTo>
                  <a:pt x="157733" y="0"/>
                </a:moveTo>
                <a:lnTo>
                  <a:pt x="114628" y="5928"/>
                </a:lnTo>
                <a:lnTo>
                  <a:pt x="76162" y="22620"/>
                </a:lnTo>
                <a:lnTo>
                  <a:pt x="43907" y="48436"/>
                </a:lnTo>
                <a:lnTo>
                  <a:pt x="19436" y="81735"/>
                </a:lnTo>
                <a:lnTo>
                  <a:pt x="4319" y="120878"/>
                </a:lnTo>
                <a:lnTo>
                  <a:pt x="0" y="787146"/>
                </a:lnTo>
                <a:lnTo>
                  <a:pt x="671" y="801817"/>
                </a:lnTo>
                <a:lnTo>
                  <a:pt x="10286" y="843356"/>
                </a:lnTo>
                <a:lnTo>
                  <a:pt x="30075" y="879907"/>
                </a:lnTo>
                <a:lnTo>
                  <a:pt x="58466" y="909830"/>
                </a:lnTo>
                <a:lnTo>
                  <a:pt x="93889" y="931485"/>
                </a:lnTo>
                <a:lnTo>
                  <a:pt x="134771" y="943232"/>
                </a:lnTo>
                <a:lnTo>
                  <a:pt x="2544317" y="944879"/>
                </a:lnTo>
                <a:lnTo>
                  <a:pt x="2558989" y="944201"/>
                </a:lnTo>
                <a:lnTo>
                  <a:pt x="2600528" y="934502"/>
                </a:lnTo>
                <a:lnTo>
                  <a:pt x="2637079" y="914586"/>
                </a:lnTo>
                <a:lnTo>
                  <a:pt x="2667002" y="886094"/>
                </a:lnTo>
                <a:lnTo>
                  <a:pt x="2688657" y="850664"/>
                </a:lnTo>
                <a:lnTo>
                  <a:pt x="2700404" y="809939"/>
                </a:lnTo>
                <a:lnTo>
                  <a:pt x="2702051" y="157733"/>
                </a:lnTo>
                <a:lnTo>
                  <a:pt x="2701373" y="143062"/>
                </a:lnTo>
                <a:lnTo>
                  <a:pt x="2691674" y="101523"/>
                </a:lnTo>
                <a:lnTo>
                  <a:pt x="2671758" y="64972"/>
                </a:lnTo>
                <a:lnTo>
                  <a:pt x="2643266" y="35049"/>
                </a:lnTo>
                <a:lnTo>
                  <a:pt x="2607836" y="13394"/>
                </a:lnTo>
                <a:lnTo>
                  <a:pt x="2567111" y="1647"/>
                </a:lnTo>
                <a:lnTo>
                  <a:pt x="157733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 txBox="1"/>
          <p:nvPr/>
        </p:nvSpPr>
        <p:spPr>
          <a:xfrm>
            <a:off x="6529711" y="1556978"/>
            <a:ext cx="255397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先定位待删除键值的叶子结 点：从根结点开始向下；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删 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除键值及其主文件记录？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2886341" y="5122926"/>
            <a:ext cx="1522730" cy="723900"/>
          </a:xfrm>
          <a:custGeom>
            <a:avLst/>
            <a:gdLst/>
            <a:ahLst/>
            <a:cxnLst/>
            <a:rect l="l" t="t" r="r" b="b"/>
            <a:pathLst>
              <a:path w="1522729" h="723900">
                <a:moveTo>
                  <a:pt x="0" y="0"/>
                </a:moveTo>
                <a:lnTo>
                  <a:pt x="0" y="723900"/>
                </a:lnTo>
                <a:lnTo>
                  <a:pt x="1522475" y="723900"/>
                </a:lnTo>
                <a:lnTo>
                  <a:pt x="1522475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分裂与合并过程再示例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1017403" y="848222"/>
            <a:ext cx="135191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(6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复杂删除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97" name="object 108"/>
          <p:cNvSpPr txBox="1"/>
          <p:nvPr/>
        </p:nvSpPr>
        <p:spPr>
          <a:xfrm>
            <a:off x="2002790" y="652462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18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8" name="object 108"/>
          <p:cNvSpPr txBox="1"/>
          <p:nvPr/>
        </p:nvSpPr>
        <p:spPr>
          <a:xfrm>
            <a:off x="2451100" y="6514465"/>
            <a:ext cx="307529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19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9" name="object 108"/>
          <p:cNvSpPr txBox="1"/>
          <p:nvPr/>
        </p:nvSpPr>
        <p:spPr>
          <a:xfrm>
            <a:off x="2840990" y="651446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spc="-5" dirty="0">
                <a:latin typeface="Times New Roman" panose="02020603050405020304"/>
                <a:cs typeface="Times New Roman" panose="02020603050405020304"/>
              </a:rPr>
              <a:t>20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291" grpId="0" animBg="1"/>
      <p:bldP spid="292" grpId="0" animBg="1"/>
      <p:bldP spid="29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1267" y="2841105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80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285" y="27744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3285" y="31173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3285" y="34602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432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68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4939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88115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2817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19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72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36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89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672457" y="3755506"/>
            <a:ext cx="127317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2765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20	40	60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14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4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4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4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480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56139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5931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0401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131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084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548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501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050412" y="3755506"/>
            <a:ext cx="13735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3400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100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0	1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43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43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43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43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77086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8512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88303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3300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421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374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838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791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57691" y="5136641"/>
            <a:ext cx="409575" cy="342900"/>
          </a:xfrm>
          <a:custGeom>
            <a:avLst/>
            <a:gdLst/>
            <a:ahLst/>
            <a:cxnLst/>
            <a:rect l="l" t="t" r="r" b="b"/>
            <a:pathLst>
              <a:path w="409575" h="342900">
                <a:moveTo>
                  <a:pt x="0" y="0"/>
                </a:moveTo>
                <a:lnTo>
                  <a:pt x="0" y="342900"/>
                </a:lnTo>
                <a:lnTo>
                  <a:pt x="409194" y="342900"/>
                </a:lnTo>
                <a:lnTo>
                  <a:pt x="409194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169812" y="5199007"/>
            <a:ext cx="13950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  <a:tab pos="12033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	15	18	19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666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666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666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666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666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477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766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2576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907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625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717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4436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895485" y="5136641"/>
            <a:ext cx="410209" cy="342900"/>
          </a:xfrm>
          <a:custGeom>
            <a:avLst/>
            <a:gdLst/>
            <a:ahLst/>
            <a:cxnLst/>
            <a:rect l="l" t="t" r="r" b="b"/>
            <a:pathLst>
              <a:path w="410210" h="342900">
                <a:moveTo>
                  <a:pt x="0" y="0"/>
                </a:moveTo>
                <a:lnTo>
                  <a:pt x="0" y="342900"/>
                </a:lnTo>
                <a:lnTo>
                  <a:pt x="409955" y="342900"/>
                </a:lnTo>
                <a:lnTo>
                  <a:pt x="409955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998603" y="5199007"/>
            <a:ext cx="20383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20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895485" y="51366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895485" y="54795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895485" y="58224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895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19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765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3054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041533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1195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4913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859415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2244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62752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	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1720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1720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1720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172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772286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9531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5820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3630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3961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7679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1771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5490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80278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	85	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924672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24672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924672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9246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5248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7057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3346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1156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1487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5205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9297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3016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514485" y="3303270"/>
            <a:ext cx="1986280" cy="409575"/>
          </a:xfrm>
          <a:custGeom>
            <a:avLst/>
            <a:gdLst/>
            <a:ahLst/>
            <a:cxnLst/>
            <a:rect l="l" t="t" r="r" b="b"/>
            <a:pathLst>
              <a:path w="1986279" h="409575">
                <a:moveTo>
                  <a:pt x="74088" y="366430"/>
                </a:moveTo>
                <a:lnTo>
                  <a:pt x="67818" y="333756"/>
                </a:lnTo>
                <a:lnTo>
                  <a:pt x="0" y="385572"/>
                </a:lnTo>
                <a:lnTo>
                  <a:pt x="57912" y="402194"/>
                </a:lnTo>
                <a:lnTo>
                  <a:pt x="57912" y="374904"/>
                </a:lnTo>
                <a:lnTo>
                  <a:pt x="58674" y="371094"/>
                </a:lnTo>
                <a:lnTo>
                  <a:pt x="61722" y="368808"/>
                </a:lnTo>
                <a:lnTo>
                  <a:pt x="74088" y="366430"/>
                </a:lnTo>
                <a:close/>
              </a:path>
              <a:path w="1986279" h="409575">
                <a:moveTo>
                  <a:pt x="75975" y="376263"/>
                </a:moveTo>
                <a:lnTo>
                  <a:pt x="74088" y="366430"/>
                </a:lnTo>
                <a:lnTo>
                  <a:pt x="61722" y="368808"/>
                </a:lnTo>
                <a:lnTo>
                  <a:pt x="58674" y="371094"/>
                </a:lnTo>
                <a:lnTo>
                  <a:pt x="57912" y="374904"/>
                </a:lnTo>
                <a:lnTo>
                  <a:pt x="60198" y="377952"/>
                </a:lnTo>
                <a:lnTo>
                  <a:pt x="63246" y="378714"/>
                </a:lnTo>
                <a:lnTo>
                  <a:pt x="75975" y="376263"/>
                </a:lnTo>
                <a:close/>
              </a:path>
              <a:path w="1986279" h="409575">
                <a:moveTo>
                  <a:pt x="82296" y="409194"/>
                </a:moveTo>
                <a:lnTo>
                  <a:pt x="75975" y="376263"/>
                </a:lnTo>
                <a:lnTo>
                  <a:pt x="63246" y="378714"/>
                </a:lnTo>
                <a:lnTo>
                  <a:pt x="60198" y="377952"/>
                </a:lnTo>
                <a:lnTo>
                  <a:pt x="57912" y="374904"/>
                </a:lnTo>
                <a:lnTo>
                  <a:pt x="57912" y="402194"/>
                </a:lnTo>
                <a:lnTo>
                  <a:pt x="82296" y="409194"/>
                </a:lnTo>
                <a:close/>
              </a:path>
              <a:path w="1986279" h="409575">
                <a:moveTo>
                  <a:pt x="1985772" y="7620"/>
                </a:moveTo>
                <a:lnTo>
                  <a:pt x="1985772" y="3810"/>
                </a:lnTo>
                <a:lnTo>
                  <a:pt x="1984248" y="762"/>
                </a:lnTo>
                <a:lnTo>
                  <a:pt x="1980438" y="0"/>
                </a:lnTo>
                <a:lnTo>
                  <a:pt x="74088" y="366430"/>
                </a:lnTo>
                <a:lnTo>
                  <a:pt x="75975" y="376263"/>
                </a:lnTo>
                <a:lnTo>
                  <a:pt x="1982724" y="9144"/>
                </a:lnTo>
                <a:lnTo>
                  <a:pt x="1985772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872113" y="3303270"/>
            <a:ext cx="1071880" cy="396240"/>
          </a:xfrm>
          <a:custGeom>
            <a:avLst/>
            <a:gdLst/>
            <a:ahLst/>
            <a:cxnLst/>
            <a:rect l="l" t="t" r="r" b="b"/>
            <a:pathLst>
              <a:path w="1071879" h="396239">
                <a:moveTo>
                  <a:pt x="1001556" y="355414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998279" y="364476"/>
                </a:lnTo>
                <a:lnTo>
                  <a:pt x="1001556" y="355414"/>
                </a:lnTo>
                <a:close/>
              </a:path>
              <a:path w="1071879" h="396239">
                <a:moveTo>
                  <a:pt x="1016508" y="392491"/>
                </a:moveTo>
                <a:lnTo>
                  <a:pt x="1016508" y="365759"/>
                </a:lnTo>
                <a:lnTo>
                  <a:pt x="1013460" y="368807"/>
                </a:lnTo>
                <a:lnTo>
                  <a:pt x="1010412" y="368807"/>
                </a:lnTo>
                <a:lnTo>
                  <a:pt x="998279" y="364476"/>
                </a:lnTo>
                <a:lnTo>
                  <a:pt x="986790" y="396239"/>
                </a:lnTo>
                <a:lnTo>
                  <a:pt x="1016508" y="392491"/>
                </a:lnTo>
                <a:close/>
              </a:path>
              <a:path w="1071879" h="396239">
                <a:moveTo>
                  <a:pt x="1016508" y="365759"/>
                </a:moveTo>
                <a:lnTo>
                  <a:pt x="1015746" y="362711"/>
                </a:lnTo>
                <a:lnTo>
                  <a:pt x="1013460" y="359663"/>
                </a:lnTo>
                <a:lnTo>
                  <a:pt x="1001556" y="355414"/>
                </a:lnTo>
                <a:lnTo>
                  <a:pt x="998279" y="364476"/>
                </a:lnTo>
                <a:lnTo>
                  <a:pt x="1010412" y="368807"/>
                </a:lnTo>
                <a:lnTo>
                  <a:pt x="1013460" y="368807"/>
                </a:lnTo>
                <a:lnTo>
                  <a:pt x="1016508" y="365759"/>
                </a:lnTo>
                <a:close/>
              </a:path>
              <a:path w="1071879" h="396239">
                <a:moveTo>
                  <a:pt x="1071372" y="385571"/>
                </a:moveTo>
                <a:lnTo>
                  <a:pt x="1012698" y="324611"/>
                </a:lnTo>
                <a:lnTo>
                  <a:pt x="1001556" y="355414"/>
                </a:lnTo>
                <a:lnTo>
                  <a:pt x="1013460" y="359663"/>
                </a:lnTo>
                <a:lnTo>
                  <a:pt x="1015746" y="362711"/>
                </a:lnTo>
                <a:lnTo>
                  <a:pt x="1016508" y="365759"/>
                </a:lnTo>
                <a:lnTo>
                  <a:pt x="1016508" y="392491"/>
                </a:lnTo>
                <a:lnTo>
                  <a:pt x="1071372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600085" y="4217670"/>
            <a:ext cx="1072515" cy="919480"/>
          </a:xfrm>
          <a:custGeom>
            <a:avLst/>
            <a:gdLst/>
            <a:ahLst/>
            <a:cxnLst/>
            <a:rect l="l" t="t" r="r" b="b"/>
            <a:pathLst>
              <a:path w="1072514" h="919479">
                <a:moveTo>
                  <a:pt x="55231" y="865862"/>
                </a:moveTo>
                <a:lnTo>
                  <a:pt x="33528" y="840486"/>
                </a:lnTo>
                <a:lnTo>
                  <a:pt x="0" y="918972"/>
                </a:lnTo>
                <a:lnTo>
                  <a:pt x="43434" y="908213"/>
                </a:lnTo>
                <a:lnTo>
                  <a:pt x="43434" y="877824"/>
                </a:lnTo>
                <a:lnTo>
                  <a:pt x="45719" y="874014"/>
                </a:lnTo>
                <a:lnTo>
                  <a:pt x="55231" y="865862"/>
                </a:lnTo>
                <a:close/>
              </a:path>
              <a:path w="1072514" h="919479">
                <a:moveTo>
                  <a:pt x="61566" y="873269"/>
                </a:moveTo>
                <a:lnTo>
                  <a:pt x="55231" y="865862"/>
                </a:lnTo>
                <a:lnTo>
                  <a:pt x="45719" y="874014"/>
                </a:lnTo>
                <a:lnTo>
                  <a:pt x="43434" y="877824"/>
                </a:lnTo>
                <a:lnTo>
                  <a:pt x="44957" y="880872"/>
                </a:lnTo>
                <a:lnTo>
                  <a:pt x="48006" y="882396"/>
                </a:lnTo>
                <a:lnTo>
                  <a:pt x="51815" y="881634"/>
                </a:lnTo>
                <a:lnTo>
                  <a:pt x="61566" y="873269"/>
                </a:lnTo>
                <a:close/>
              </a:path>
              <a:path w="1072514" h="919479">
                <a:moveTo>
                  <a:pt x="83057" y="898398"/>
                </a:moveTo>
                <a:lnTo>
                  <a:pt x="61566" y="873269"/>
                </a:lnTo>
                <a:lnTo>
                  <a:pt x="51815" y="881634"/>
                </a:lnTo>
                <a:lnTo>
                  <a:pt x="48006" y="882396"/>
                </a:lnTo>
                <a:lnTo>
                  <a:pt x="44957" y="880872"/>
                </a:lnTo>
                <a:lnTo>
                  <a:pt x="43434" y="877824"/>
                </a:lnTo>
                <a:lnTo>
                  <a:pt x="43434" y="908213"/>
                </a:lnTo>
                <a:lnTo>
                  <a:pt x="83057" y="898398"/>
                </a:lnTo>
                <a:close/>
              </a:path>
              <a:path w="1072514" h="919479">
                <a:moveTo>
                  <a:pt x="1072134" y="5334"/>
                </a:moveTo>
                <a:lnTo>
                  <a:pt x="1070610" y="1524"/>
                </a:lnTo>
                <a:lnTo>
                  <a:pt x="1067561" y="0"/>
                </a:lnTo>
                <a:lnTo>
                  <a:pt x="1063752" y="1524"/>
                </a:lnTo>
                <a:lnTo>
                  <a:pt x="55231" y="865862"/>
                </a:lnTo>
                <a:lnTo>
                  <a:pt x="61566" y="873269"/>
                </a:lnTo>
                <a:lnTo>
                  <a:pt x="1069848" y="8382"/>
                </a:lnTo>
                <a:lnTo>
                  <a:pt x="1072134" y="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043313" y="4217670"/>
            <a:ext cx="391795" cy="919480"/>
          </a:xfrm>
          <a:custGeom>
            <a:avLst/>
            <a:gdLst/>
            <a:ahLst/>
            <a:cxnLst/>
            <a:rect l="l" t="t" r="r" b="b"/>
            <a:pathLst>
              <a:path w="391795" h="919479">
                <a:moveTo>
                  <a:pt x="360895" y="847100"/>
                </a:moveTo>
                <a:lnTo>
                  <a:pt x="9143" y="3048"/>
                </a:ln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52389" y="850613"/>
                </a:lnTo>
                <a:lnTo>
                  <a:pt x="360895" y="847100"/>
                </a:lnTo>
                <a:close/>
              </a:path>
              <a:path w="391795" h="919479">
                <a:moveTo>
                  <a:pt x="365760" y="901754"/>
                </a:moveTo>
                <a:lnTo>
                  <a:pt x="365760" y="862584"/>
                </a:lnTo>
                <a:lnTo>
                  <a:pt x="363474" y="864870"/>
                </a:lnTo>
                <a:lnTo>
                  <a:pt x="359664" y="864870"/>
                </a:lnTo>
                <a:lnTo>
                  <a:pt x="357378" y="862584"/>
                </a:lnTo>
                <a:lnTo>
                  <a:pt x="352389" y="850613"/>
                </a:lnTo>
                <a:lnTo>
                  <a:pt x="321564" y="863346"/>
                </a:lnTo>
                <a:lnTo>
                  <a:pt x="365760" y="901754"/>
                </a:lnTo>
                <a:close/>
              </a:path>
              <a:path w="391795" h="919479">
                <a:moveTo>
                  <a:pt x="365760" y="862584"/>
                </a:moveTo>
                <a:lnTo>
                  <a:pt x="365760" y="858774"/>
                </a:lnTo>
                <a:lnTo>
                  <a:pt x="360895" y="847100"/>
                </a:lnTo>
                <a:lnTo>
                  <a:pt x="352389" y="850613"/>
                </a:lnTo>
                <a:lnTo>
                  <a:pt x="357378" y="862584"/>
                </a:lnTo>
                <a:lnTo>
                  <a:pt x="359664" y="864870"/>
                </a:lnTo>
                <a:lnTo>
                  <a:pt x="363474" y="864870"/>
                </a:lnTo>
                <a:lnTo>
                  <a:pt x="365760" y="862584"/>
                </a:lnTo>
                <a:close/>
              </a:path>
              <a:path w="391795" h="919479">
                <a:moveTo>
                  <a:pt x="391668" y="834390"/>
                </a:moveTo>
                <a:lnTo>
                  <a:pt x="360895" y="847100"/>
                </a:lnTo>
                <a:lnTo>
                  <a:pt x="365760" y="858774"/>
                </a:lnTo>
                <a:lnTo>
                  <a:pt x="365760" y="901754"/>
                </a:lnTo>
                <a:lnTo>
                  <a:pt x="385572" y="918972"/>
                </a:lnTo>
                <a:lnTo>
                  <a:pt x="391668" y="834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033913" y="4217670"/>
            <a:ext cx="2138680" cy="924560"/>
          </a:xfrm>
          <a:custGeom>
            <a:avLst/>
            <a:gdLst/>
            <a:ahLst/>
            <a:cxnLst/>
            <a:rect l="l" t="t" r="r" b="b"/>
            <a:pathLst>
              <a:path w="2138679" h="924560">
                <a:moveTo>
                  <a:pt x="2070225" y="885062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858"/>
                </a:lnTo>
                <a:lnTo>
                  <a:pt x="3048" y="9144"/>
                </a:lnTo>
                <a:lnTo>
                  <a:pt x="2066633" y="893537"/>
                </a:lnTo>
                <a:lnTo>
                  <a:pt x="2070225" y="885062"/>
                </a:lnTo>
                <a:close/>
              </a:path>
              <a:path w="2138679" h="924560">
                <a:moveTo>
                  <a:pt x="2084832" y="922335"/>
                </a:moveTo>
                <a:lnTo>
                  <a:pt x="2084832" y="892301"/>
                </a:lnTo>
                <a:lnTo>
                  <a:pt x="2084070" y="896111"/>
                </a:lnTo>
                <a:lnTo>
                  <a:pt x="2081784" y="898397"/>
                </a:lnTo>
                <a:lnTo>
                  <a:pt x="2077974" y="898397"/>
                </a:lnTo>
                <a:lnTo>
                  <a:pt x="2066633" y="893537"/>
                </a:lnTo>
                <a:lnTo>
                  <a:pt x="2053590" y="924305"/>
                </a:lnTo>
                <a:lnTo>
                  <a:pt x="2084832" y="922335"/>
                </a:lnTo>
                <a:close/>
              </a:path>
              <a:path w="2138679" h="924560">
                <a:moveTo>
                  <a:pt x="2084832" y="892301"/>
                </a:moveTo>
                <a:lnTo>
                  <a:pt x="2081784" y="890015"/>
                </a:lnTo>
                <a:lnTo>
                  <a:pt x="2070225" y="885062"/>
                </a:lnTo>
                <a:lnTo>
                  <a:pt x="2066633" y="893537"/>
                </a:lnTo>
                <a:lnTo>
                  <a:pt x="2077974" y="898397"/>
                </a:lnTo>
                <a:lnTo>
                  <a:pt x="2081784" y="898397"/>
                </a:lnTo>
                <a:lnTo>
                  <a:pt x="2084070" y="896111"/>
                </a:lnTo>
                <a:lnTo>
                  <a:pt x="2084832" y="892301"/>
                </a:lnTo>
                <a:close/>
              </a:path>
              <a:path w="2138679" h="924560">
                <a:moveTo>
                  <a:pt x="2138172" y="918971"/>
                </a:moveTo>
                <a:lnTo>
                  <a:pt x="2083308" y="854201"/>
                </a:lnTo>
                <a:lnTo>
                  <a:pt x="2070225" y="885062"/>
                </a:lnTo>
                <a:lnTo>
                  <a:pt x="2081784" y="890015"/>
                </a:lnTo>
                <a:lnTo>
                  <a:pt x="2084832" y="892301"/>
                </a:lnTo>
                <a:lnTo>
                  <a:pt x="2084832" y="922335"/>
                </a:lnTo>
                <a:lnTo>
                  <a:pt x="21381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091313" y="4217670"/>
            <a:ext cx="1833880" cy="919480"/>
          </a:xfrm>
          <a:custGeom>
            <a:avLst/>
            <a:gdLst/>
            <a:ahLst/>
            <a:cxnLst/>
            <a:rect l="l" t="t" r="r" b="b"/>
            <a:pathLst>
              <a:path w="1833879" h="919479">
                <a:moveTo>
                  <a:pt x="1767817" y="880484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096"/>
                </a:lnTo>
                <a:lnTo>
                  <a:pt x="3048" y="9144"/>
                </a:lnTo>
                <a:lnTo>
                  <a:pt x="1763289" y="889643"/>
                </a:lnTo>
                <a:lnTo>
                  <a:pt x="1767817" y="880484"/>
                </a:lnTo>
                <a:close/>
              </a:path>
              <a:path w="1833879" h="919479">
                <a:moveTo>
                  <a:pt x="1781556" y="918971"/>
                </a:moveTo>
                <a:lnTo>
                  <a:pt x="1781556" y="889253"/>
                </a:lnTo>
                <a:lnTo>
                  <a:pt x="1780794" y="893063"/>
                </a:lnTo>
                <a:lnTo>
                  <a:pt x="1778508" y="895349"/>
                </a:lnTo>
                <a:lnTo>
                  <a:pt x="1774698" y="895349"/>
                </a:lnTo>
                <a:lnTo>
                  <a:pt x="1763289" y="889643"/>
                </a:lnTo>
                <a:lnTo>
                  <a:pt x="1748790" y="918971"/>
                </a:lnTo>
                <a:lnTo>
                  <a:pt x="1781556" y="918971"/>
                </a:lnTo>
                <a:close/>
              </a:path>
              <a:path w="1833879" h="919479">
                <a:moveTo>
                  <a:pt x="1781556" y="889253"/>
                </a:moveTo>
                <a:lnTo>
                  <a:pt x="1779270" y="886205"/>
                </a:lnTo>
                <a:lnTo>
                  <a:pt x="1767817" y="880484"/>
                </a:lnTo>
                <a:lnTo>
                  <a:pt x="1763289" y="889643"/>
                </a:lnTo>
                <a:lnTo>
                  <a:pt x="1774698" y="895349"/>
                </a:lnTo>
                <a:lnTo>
                  <a:pt x="1778508" y="895349"/>
                </a:lnTo>
                <a:lnTo>
                  <a:pt x="1780794" y="893063"/>
                </a:lnTo>
                <a:lnTo>
                  <a:pt x="1781556" y="889253"/>
                </a:lnTo>
                <a:close/>
              </a:path>
              <a:path w="1833879" h="919479">
                <a:moveTo>
                  <a:pt x="1833372" y="918971"/>
                </a:moveTo>
                <a:lnTo>
                  <a:pt x="1782318" y="851153"/>
                </a:lnTo>
                <a:lnTo>
                  <a:pt x="1767817" y="880484"/>
                </a:lnTo>
                <a:lnTo>
                  <a:pt x="1779270" y="886205"/>
                </a:lnTo>
                <a:lnTo>
                  <a:pt x="1781556" y="889253"/>
                </a:lnTo>
                <a:lnTo>
                  <a:pt x="1781556" y="918971"/>
                </a:lnTo>
                <a:lnTo>
                  <a:pt x="18333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472313" y="4217670"/>
            <a:ext cx="2443480" cy="854710"/>
          </a:xfrm>
          <a:custGeom>
            <a:avLst/>
            <a:gdLst/>
            <a:ahLst/>
            <a:cxnLst/>
            <a:rect l="l" t="t" r="r" b="b"/>
            <a:pathLst>
              <a:path w="2443479" h="854710">
                <a:moveTo>
                  <a:pt x="2373012" y="813485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369827" y="822842"/>
                </a:lnTo>
                <a:lnTo>
                  <a:pt x="2373012" y="813485"/>
                </a:lnTo>
                <a:close/>
              </a:path>
              <a:path w="2443479" h="854710">
                <a:moveTo>
                  <a:pt x="2387346" y="850357"/>
                </a:moveTo>
                <a:lnTo>
                  <a:pt x="2387346" y="823721"/>
                </a:lnTo>
                <a:lnTo>
                  <a:pt x="2385060" y="826769"/>
                </a:lnTo>
                <a:lnTo>
                  <a:pt x="2381250" y="826769"/>
                </a:lnTo>
                <a:lnTo>
                  <a:pt x="2369827" y="822842"/>
                </a:lnTo>
                <a:lnTo>
                  <a:pt x="2359152" y="854201"/>
                </a:lnTo>
                <a:lnTo>
                  <a:pt x="2387346" y="850357"/>
                </a:lnTo>
                <a:close/>
              </a:path>
              <a:path w="2443479" h="854710">
                <a:moveTo>
                  <a:pt x="2387346" y="823721"/>
                </a:moveTo>
                <a:lnTo>
                  <a:pt x="2387346" y="820673"/>
                </a:lnTo>
                <a:lnTo>
                  <a:pt x="2385060" y="817625"/>
                </a:lnTo>
                <a:lnTo>
                  <a:pt x="2373012" y="813485"/>
                </a:lnTo>
                <a:lnTo>
                  <a:pt x="2369827" y="822842"/>
                </a:lnTo>
                <a:lnTo>
                  <a:pt x="2381250" y="826769"/>
                </a:lnTo>
                <a:lnTo>
                  <a:pt x="2385060" y="826769"/>
                </a:lnTo>
                <a:lnTo>
                  <a:pt x="2387346" y="823721"/>
                </a:lnTo>
                <a:close/>
              </a:path>
              <a:path w="2443479" h="854710">
                <a:moveTo>
                  <a:pt x="2442972" y="842771"/>
                </a:moveTo>
                <a:lnTo>
                  <a:pt x="2383536" y="782573"/>
                </a:lnTo>
                <a:lnTo>
                  <a:pt x="2373012" y="813485"/>
                </a:lnTo>
                <a:lnTo>
                  <a:pt x="2385060" y="817625"/>
                </a:lnTo>
                <a:lnTo>
                  <a:pt x="2387346" y="820673"/>
                </a:lnTo>
                <a:lnTo>
                  <a:pt x="2387346" y="850357"/>
                </a:lnTo>
                <a:lnTo>
                  <a:pt x="24429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081901" y="4293870"/>
            <a:ext cx="2367280" cy="853440"/>
          </a:xfrm>
          <a:custGeom>
            <a:avLst/>
            <a:gdLst/>
            <a:ahLst/>
            <a:cxnLst/>
            <a:rect l="l" t="t" r="r" b="b"/>
            <a:pathLst>
              <a:path w="2367279" h="853439">
                <a:moveTo>
                  <a:pt x="2296705" y="81331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293670" y="821700"/>
                </a:lnTo>
                <a:lnTo>
                  <a:pt x="2296705" y="813310"/>
                </a:lnTo>
                <a:close/>
              </a:path>
              <a:path w="2367279" h="853439">
                <a:moveTo>
                  <a:pt x="2311908" y="849691"/>
                </a:moveTo>
                <a:lnTo>
                  <a:pt x="2311908" y="823721"/>
                </a:lnTo>
                <a:lnTo>
                  <a:pt x="2308860" y="826007"/>
                </a:lnTo>
                <a:lnTo>
                  <a:pt x="2305812" y="826007"/>
                </a:lnTo>
                <a:lnTo>
                  <a:pt x="2293670" y="821700"/>
                </a:lnTo>
                <a:lnTo>
                  <a:pt x="2282190" y="853439"/>
                </a:lnTo>
                <a:lnTo>
                  <a:pt x="2311908" y="849691"/>
                </a:lnTo>
                <a:close/>
              </a:path>
              <a:path w="2367279" h="853439">
                <a:moveTo>
                  <a:pt x="2311908" y="823721"/>
                </a:moveTo>
                <a:lnTo>
                  <a:pt x="2311146" y="819911"/>
                </a:lnTo>
                <a:lnTo>
                  <a:pt x="2308860" y="817625"/>
                </a:lnTo>
                <a:lnTo>
                  <a:pt x="2296705" y="813310"/>
                </a:lnTo>
                <a:lnTo>
                  <a:pt x="2293670" y="821700"/>
                </a:lnTo>
                <a:lnTo>
                  <a:pt x="2305812" y="826007"/>
                </a:lnTo>
                <a:lnTo>
                  <a:pt x="2308860" y="826007"/>
                </a:lnTo>
                <a:lnTo>
                  <a:pt x="2311908" y="823721"/>
                </a:lnTo>
                <a:close/>
              </a:path>
              <a:path w="2367279" h="853439">
                <a:moveTo>
                  <a:pt x="2366772" y="842771"/>
                </a:moveTo>
                <a:lnTo>
                  <a:pt x="2308098" y="781811"/>
                </a:lnTo>
                <a:lnTo>
                  <a:pt x="2296705" y="813310"/>
                </a:lnTo>
                <a:lnTo>
                  <a:pt x="2308860" y="817625"/>
                </a:lnTo>
                <a:lnTo>
                  <a:pt x="2311146" y="819911"/>
                </a:lnTo>
                <a:lnTo>
                  <a:pt x="2311908" y="823721"/>
                </a:lnTo>
                <a:lnTo>
                  <a:pt x="2311908" y="849691"/>
                </a:lnTo>
                <a:lnTo>
                  <a:pt x="23667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615313" y="4217670"/>
            <a:ext cx="2214880" cy="852169"/>
          </a:xfrm>
          <a:custGeom>
            <a:avLst/>
            <a:gdLst/>
            <a:ahLst/>
            <a:cxnLst/>
            <a:rect l="l" t="t" r="r" b="b"/>
            <a:pathLst>
              <a:path w="2214879" h="852170">
                <a:moveTo>
                  <a:pt x="2145246" y="811557"/>
                </a:move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047" y="9144"/>
                </a:lnTo>
                <a:lnTo>
                  <a:pt x="2141705" y="820803"/>
                </a:lnTo>
                <a:lnTo>
                  <a:pt x="2145246" y="811557"/>
                </a:lnTo>
                <a:close/>
              </a:path>
              <a:path w="2214879" h="852170">
                <a:moveTo>
                  <a:pt x="2159507" y="848703"/>
                </a:moveTo>
                <a:lnTo>
                  <a:pt x="2159507" y="822197"/>
                </a:lnTo>
                <a:lnTo>
                  <a:pt x="2157221" y="824483"/>
                </a:lnTo>
                <a:lnTo>
                  <a:pt x="2153411" y="825245"/>
                </a:lnTo>
                <a:lnTo>
                  <a:pt x="2141705" y="820803"/>
                </a:lnTo>
                <a:lnTo>
                  <a:pt x="2129789" y="851915"/>
                </a:lnTo>
                <a:lnTo>
                  <a:pt x="2159507" y="848703"/>
                </a:lnTo>
                <a:close/>
              </a:path>
              <a:path w="2214879" h="852170">
                <a:moveTo>
                  <a:pt x="2159507" y="822197"/>
                </a:moveTo>
                <a:lnTo>
                  <a:pt x="2159507" y="818387"/>
                </a:lnTo>
                <a:lnTo>
                  <a:pt x="2157221" y="816101"/>
                </a:lnTo>
                <a:lnTo>
                  <a:pt x="2145246" y="811557"/>
                </a:lnTo>
                <a:lnTo>
                  <a:pt x="2141705" y="820803"/>
                </a:lnTo>
                <a:lnTo>
                  <a:pt x="2153411" y="825245"/>
                </a:lnTo>
                <a:lnTo>
                  <a:pt x="2157221" y="824483"/>
                </a:lnTo>
                <a:lnTo>
                  <a:pt x="2159507" y="822197"/>
                </a:lnTo>
                <a:close/>
              </a:path>
              <a:path w="2214879" h="852170">
                <a:moveTo>
                  <a:pt x="2214371" y="842771"/>
                </a:moveTo>
                <a:lnTo>
                  <a:pt x="2157221" y="780287"/>
                </a:lnTo>
                <a:lnTo>
                  <a:pt x="2145246" y="811557"/>
                </a:lnTo>
                <a:lnTo>
                  <a:pt x="2157221" y="816101"/>
                </a:lnTo>
                <a:lnTo>
                  <a:pt x="2159507" y="818387"/>
                </a:lnTo>
                <a:lnTo>
                  <a:pt x="2159507" y="848703"/>
                </a:lnTo>
                <a:lnTo>
                  <a:pt x="2214371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5861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80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80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80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3387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79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79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081901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10666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600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43063" y="5665470"/>
            <a:ext cx="180975" cy="843280"/>
          </a:xfrm>
          <a:custGeom>
            <a:avLst/>
            <a:gdLst/>
            <a:ahLst/>
            <a:cxnLst/>
            <a:rect l="l" t="t" r="r" b="b"/>
            <a:pathLst>
              <a:path w="180975" h="843279">
                <a:moveTo>
                  <a:pt x="32711" y="767246"/>
                </a:moveTo>
                <a:lnTo>
                  <a:pt x="0" y="761237"/>
                </a:lnTo>
                <a:lnTo>
                  <a:pt x="23622" y="842771"/>
                </a:lnTo>
                <a:lnTo>
                  <a:pt x="30480" y="833662"/>
                </a:lnTo>
                <a:lnTo>
                  <a:pt x="30480" y="779525"/>
                </a:lnTo>
                <a:lnTo>
                  <a:pt x="32711" y="767246"/>
                </a:lnTo>
                <a:close/>
              </a:path>
              <a:path w="180975" h="843279">
                <a:moveTo>
                  <a:pt x="41828" y="768920"/>
                </a:moveTo>
                <a:lnTo>
                  <a:pt x="32711" y="767246"/>
                </a:lnTo>
                <a:lnTo>
                  <a:pt x="30480" y="779525"/>
                </a:lnTo>
                <a:lnTo>
                  <a:pt x="31242" y="783335"/>
                </a:lnTo>
                <a:lnTo>
                  <a:pt x="34290" y="784859"/>
                </a:lnTo>
                <a:lnTo>
                  <a:pt x="38100" y="784097"/>
                </a:lnTo>
                <a:lnTo>
                  <a:pt x="39624" y="781049"/>
                </a:lnTo>
                <a:lnTo>
                  <a:pt x="41828" y="768920"/>
                </a:lnTo>
                <a:close/>
              </a:path>
              <a:path w="180975" h="843279">
                <a:moveTo>
                  <a:pt x="74676" y="774953"/>
                </a:moveTo>
                <a:lnTo>
                  <a:pt x="41828" y="768920"/>
                </a:lnTo>
                <a:lnTo>
                  <a:pt x="39624" y="781049"/>
                </a:lnTo>
                <a:lnTo>
                  <a:pt x="38100" y="784097"/>
                </a:lnTo>
                <a:lnTo>
                  <a:pt x="34290" y="784859"/>
                </a:lnTo>
                <a:lnTo>
                  <a:pt x="31242" y="783335"/>
                </a:lnTo>
                <a:lnTo>
                  <a:pt x="30480" y="779525"/>
                </a:lnTo>
                <a:lnTo>
                  <a:pt x="30480" y="833662"/>
                </a:lnTo>
                <a:lnTo>
                  <a:pt x="74676" y="774953"/>
                </a:lnTo>
                <a:close/>
              </a:path>
              <a:path w="180975" h="843279">
                <a:moveTo>
                  <a:pt x="180594" y="5333"/>
                </a:moveTo>
                <a:lnTo>
                  <a:pt x="179831" y="2285"/>
                </a:lnTo>
                <a:lnTo>
                  <a:pt x="176783" y="0"/>
                </a:lnTo>
                <a:lnTo>
                  <a:pt x="173736" y="761"/>
                </a:lnTo>
                <a:lnTo>
                  <a:pt x="171449" y="3809"/>
                </a:lnTo>
                <a:lnTo>
                  <a:pt x="32711" y="767246"/>
                </a:lnTo>
                <a:lnTo>
                  <a:pt x="41828" y="768920"/>
                </a:lnTo>
                <a:lnTo>
                  <a:pt x="18059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19313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78832" y="766510"/>
                </a:moveTo>
                <a:lnTo>
                  <a:pt x="9906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69681" y="767333"/>
                </a:lnTo>
                <a:lnTo>
                  <a:pt x="78832" y="766510"/>
                </a:lnTo>
                <a:close/>
              </a:path>
              <a:path w="112394" h="843279">
                <a:moveTo>
                  <a:pt x="80010" y="841545"/>
                </a:moveTo>
                <a:lnTo>
                  <a:pt x="80010" y="779526"/>
                </a:lnTo>
                <a:lnTo>
                  <a:pt x="79248" y="782574"/>
                </a:lnTo>
                <a:lnTo>
                  <a:pt x="75438" y="784860"/>
                </a:lnTo>
                <a:lnTo>
                  <a:pt x="72390" y="783336"/>
                </a:lnTo>
                <a:lnTo>
                  <a:pt x="70866" y="780288"/>
                </a:lnTo>
                <a:lnTo>
                  <a:pt x="69681" y="767333"/>
                </a:lnTo>
                <a:lnTo>
                  <a:pt x="35814" y="770382"/>
                </a:lnTo>
                <a:lnTo>
                  <a:pt x="80010" y="841545"/>
                </a:lnTo>
                <a:close/>
              </a:path>
              <a:path w="112394" h="843279">
                <a:moveTo>
                  <a:pt x="80010" y="779526"/>
                </a:moveTo>
                <a:lnTo>
                  <a:pt x="78832" y="766510"/>
                </a:lnTo>
                <a:lnTo>
                  <a:pt x="69681" y="767333"/>
                </a:lnTo>
                <a:lnTo>
                  <a:pt x="70866" y="780288"/>
                </a:lnTo>
                <a:lnTo>
                  <a:pt x="72390" y="783336"/>
                </a:lnTo>
                <a:lnTo>
                  <a:pt x="75438" y="784860"/>
                </a:lnTo>
                <a:lnTo>
                  <a:pt x="79248" y="782574"/>
                </a:lnTo>
                <a:lnTo>
                  <a:pt x="80010" y="779526"/>
                </a:lnTo>
                <a:close/>
              </a:path>
              <a:path w="112394" h="843279">
                <a:moveTo>
                  <a:pt x="112014" y="763524"/>
                </a:moveTo>
                <a:lnTo>
                  <a:pt x="78832" y="766510"/>
                </a:lnTo>
                <a:lnTo>
                  <a:pt x="80010" y="779526"/>
                </a:lnTo>
                <a:lnTo>
                  <a:pt x="80010" y="841545"/>
                </a:lnTo>
                <a:lnTo>
                  <a:pt x="80772" y="842772"/>
                </a:lnTo>
                <a:lnTo>
                  <a:pt x="112014" y="763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900313" y="5665470"/>
            <a:ext cx="250190" cy="843280"/>
          </a:xfrm>
          <a:custGeom>
            <a:avLst/>
            <a:gdLst/>
            <a:ahLst/>
            <a:cxnLst/>
            <a:rect l="l" t="t" r="r" b="b"/>
            <a:pathLst>
              <a:path w="250189" h="843279">
                <a:moveTo>
                  <a:pt x="217745" y="768432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8459" y="770947"/>
                </a:lnTo>
                <a:lnTo>
                  <a:pt x="217745" y="768432"/>
                </a:lnTo>
                <a:close/>
              </a:path>
              <a:path w="250189" h="843279">
                <a:moveTo>
                  <a:pt x="220980" y="829097"/>
                </a:moveTo>
                <a:lnTo>
                  <a:pt x="220980" y="784098"/>
                </a:lnTo>
                <a:lnTo>
                  <a:pt x="217932" y="786384"/>
                </a:lnTo>
                <a:lnTo>
                  <a:pt x="214122" y="785622"/>
                </a:lnTo>
                <a:lnTo>
                  <a:pt x="211836" y="783336"/>
                </a:lnTo>
                <a:lnTo>
                  <a:pt x="208459" y="770947"/>
                </a:lnTo>
                <a:lnTo>
                  <a:pt x="176784" y="779526"/>
                </a:lnTo>
                <a:lnTo>
                  <a:pt x="220980" y="829097"/>
                </a:lnTo>
                <a:close/>
              </a:path>
              <a:path w="250189" h="843279">
                <a:moveTo>
                  <a:pt x="220980" y="784098"/>
                </a:moveTo>
                <a:lnTo>
                  <a:pt x="220980" y="780288"/>
                </a:lnTo>
                <a:lnTo>
                  <a:pt x="217745" y="768432"/>
                </a:lnTo>
                <a:lnTo>
                  <a:pt x="208459" y="770947"/>
                </a:lnTo>
                <a:lnTo>
                  <a:pt x="211836" y="783336"/>
                </a:lnTo>
                <a:lnTo>
                  <a:pt x="214122" y="785622"/>
                </a:lnTo>
                <a:lnTo>
                  <a:pt x="217932" y="786384"/>
                </a:lnTo>
                <a:lnTo>
                  <a:pt x="220980" y="784098"/>
                </a:lnTo>
                <a:close/>
              </a:path>
              <a:path w="250189" h="843279">
                <a:moveTo>
                  <a:pt x="249936" y="759714"/>
                </a:moveTo>
                <a:lnTo>
                  <a:pt x="217745" y="768432"/>
                </a:lnTo>
                <a:lnTo>
                  <a:pt x="220980" y="780288"/>
                </a:lnTo>
                <a:lnTo>
                  <a:pt x="220980" y="829097"/>
                </a:lnTo>
                <a:lnTo>
                  <a:pt x="233172" y="842772"/>
                </a:lnTo>
                <a:lnTo>
                  <a:pt x="249936" y="759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941205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33178" y="766540"/>
                </a:moveTo>
                <a:lnTo>
                  <a:pt x="0" y="763523"/>
                </a:lnTo>
                <a:lnTo>
                  <a:pt x="30479" y="842771"/>
                </a:lnTo>
                <a:lnTo>
                  <a:pt x="32003" y="840318"/>
                </a:lnTo>
                <a:lnTo>
                  <a:pt x="32003" y="779525"/>
                </a:lnTo>
                <a:lnTo>
                  <a:pt x="33178" y="766540"/>
                </a:lnTo>
                <a:close/>
              </a:path>
              <a:path w="112394" h="843279">
                <a:moveTo>
                  <a:pt x="42329" y="767372"/>
                </a:moveTo>
                <a:lnTo>
                  <a:pt x="33178" y="766540"/>
                </a:lnTo>
                <a:lnTo>
                  <a:pt x="32003" y="779525"/>
                </a:lnTo>
                <a:lnTo>
                  <a:pt x="32765" y="782573"/>
                </a:lnTo>
                <a:lnTo>
                  <a:pt x="35813" y="784859"/>
                </a:lnTo>
                <a:lnTo>
                  <a:pt x="39623" y="783335"/>
                </a:lnTo>
                <a:lnTo>
                  <a:pt x="41147" y="780287"/>
                </a:lnTo>
                <a:lnTo>
                  <a:pt x="42329" y="767372"/>
                </a:lnTo>
                <a:close/>
              </a:path>
              <a:path w="112394" h="843279">
                <a:moveTo>
                  <a:pt x="75437" y="770381"/>
                </a:moveTo>
                <a:lnTo>
                  <a:pt x="42329" y="767372"/>
                </a:lnTo>
                <a:lnTo>
                  <a:pt x="41147" y="780287"/>
                </a:lnTo>
                <a:lnTo>
                  <a:pt x="39623" y="783335"/>
                </a:lnTo>
                <a:lnTo>
                  <a:pt x="35813" y="784859"/>
                </a:lnTo>
                <a:lnTo>
                  <a:pt x="32765" y="782573"/>
                </a:lnTo>
                <a:lnTo>
                  <a:pt x="32003" y="779525"/>
                </a:lnTo>
                <a:lnTo>
                  <a:pt x="32003" y="840318"/>
                </a:lnTo>
                <a:lnTo>
                  <a:pt x="75437" y="770381"/>
                </a:lnTo>
                <a:close/>
              </a:path>
              <a:path w="112394" h="843279">
                <a:moveTo>
                  <a:pt x="112013" y="5333"/>
                </a:moveTo>
                <a:lnTo>
                  <a:pt x="110489" y="1523"/>
                </a:lnTo>
                <a:lnTo>
                  <a:pt x="107441" y="0"/>
                </a:lnTo>
                <a:lnTo>
                  <a:pt x="103631" y="1523"/>
                </a:lnTo>
                <a:lnTo>
                  <a:pt x="102107" y="4571"/>
                </a:lnTo>
                <a:lnTo>
                  <a:pt x="33178" y="766540"/>
                </a:lnTo>
                <a:lnTo>
                  <a:pt x="42329" y="767372"/>
                </a:lnTo>
                <a:lnTo>
                  <a:pt x="112013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340237" y="5665470"/>
            <a:ext cx="388620" cy="843280"/>
          </a:xfrm>
          <a:custGeom>
            <a:avLst/>
            <a:gdLst/>
            <a:ahLst/>
            <a:cxnLst/>
            <a:rect l="l" t="t" r="r" b="b"/>
            <a:pathLst>
              <a:path w="388620" h="843279">
                <a:moveTo>
                  <a:pt x="30363" y="771870"/>
                </a:moveTo>
                <a:lnTo>
                  <a:pt x="0" y="758189"/>
                </a:lnTo>
                <a:lnTo>
                  <a:pt x="3048" y="842771"/>
                </a:lnTo>
                <a:lnTo>
                  <a:pt x="25146" y="824991"/>
                </a:lnTo>
                <a:lnTo>
                  <a:pt x="25146" y="783335"/>
                </a:lnTo>
                <a:lnTo>
                  <a:pt x="30363" y="771870"/>
                </a:lnTo>
                <a:close/>
              </a:path>
              <a:path w="388620" h="843279">
                <a:moveTo>
                  <a:pt x="38758" y="775652"/>
                </a:moveTo>
                <a:lnTo>
                  <a:pt x="30363" y="771870"/>
                </a:lnTo>
                <a:lnTo>
                  <a:pt x="25146" y="783335"/>
                </a:lnTo>
                <a:lnTo>
                  <a:pt x="25146" y="787145"/>
                </a:lnTo>
                <a:lnTo>
                  <a:pt x="27432" y="789431"/>
                </a:lnTo>
                <a:lnTo>
                  <a:pt x="31242" y="789431"/>
                </a:lnTo>
                <a:lnTo>
                  <a:pt x="33528" y="787145"/>
                </a:lnTo>
                <a:lnTo>
                  <a:pt x="38758" y="775652"/>
                </a:lnTo>
                <a:close/>
              </a:path>
              <a:path w="388620" h="843279">
                <a:moveTo>
                  <a:pt x="69342" y="789431"/>
                </a:moveTo>
                <a:lnTo>
                  <a:pt x="38758" y="775652"/>
                </a:lnTo>
                <a:lnTo>
                  <a:pt x="33528" y="787145"/>
                </a:lnTo>
                <a:lnTo>
                  <a:pt x="31242" y="789431"/>
                </a:lnTo>
                <a:lnTo>
                  <a:pt x="27432" y="789431"/>
                </a:lnTo>
                <a:lnTo>
                  <a:pt x="25146" y="787145"/>
                </a:lnTo>
                <a:lnTo>
                  <a:pt x="25146" y="824991"/>
                </a:lnTo>
                <a:lnTo>
                  <a:pt x="69342" y="789431"/>
                </a:lnTo>
                <a:close/>
              </a:path>
              <a:path w="388620" h="843279">
                <a:moveTo>
                  <a:pt x="388620" y="6857"/>
                </a:moveTo>
                <a:lnTo>
                  <a:pt x="388620" y="3047"/>
                </a:lnTo>
                <a:lnTo>
                  <a:pt x="386334" y="761"/>
                </a:lnTo>
                <a:lnTo>
                  <a:pt x="382524" y="0"/>
                </a:lnTo>
                <a:lnTo>
                  <a:pt x="380238" y="3047"/>
                </a:lnTo>
                <a:lnTo>
                  <a:pt x="30363" y="771870"/>
                </a:lnTo>
                <a:lnTo>
                  <a:pt x="38758" y="775652"/>
                </a:lnTo>
                <a:lnTo>
                  <a:pt x="388620" y="6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286372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548513" y="5589270"/>
            <a:ext cx="252729" cy="919480"/>
          </a:xfrm>
          <a:custGeom>
            <a:avLst/>
            <a:gdLst/>
            <a:ahLst/>
            <a:cxnLst/>
            <a:rect l="l" t="t" r="r" b="b"/>
            <a:pathLst>
              <a:path w="252729" h="919479">
                <a:moveTo>
                  <a:pt x="219388" y="844037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10239" y="846301"/>
                </a:lnTo>
                <a:lnTo>
                  <a:pt x="219388" y="844037"/>
                </a:lnTo>
                <a:close/>
              </a:path>
              <a:path w="252729" h="919479">
                <a:moveTo>
                  <a:pt x="222504" y="906377"/>
                </a:moveTo>
                <a:lnTo>
                  <a:pt x="222504" y="856488"/>
                </a:lnTo>
                <a:lnTo>
                  <a:pt x="221742" y="860298"/>
                </a:lnTo>
                <a:lnTo>
                  <a:pt x="219456" y="862584"/>
                </a:lnTo>
                <a:lnTo>
                  <a:pt x="215646" y="861822"/>
                </a:lnTo>
                <a:lnTo>
                  <a:pt x="213360" y="858774"/>
                </a:lnTo>
                <a:lnTo>
                  <a:pt x="210239" y="846301"/>
                </a:lnTo>
                <a:lnTo>
                  <a:pt x="178308" y="854202"/>
                </a:lnTo>
                <a:lnTo>
                  <a:pt x="222504" y="906377"/>
                </a:lnTo>
                <a:close/>
              </a:path>
              <a:path w="252729" h="919479">
                <a:moveTo>
                  <a:pt x="222504" y="856488"/>
                </a:moveTo>
                <a:lnTo>
                  <a:pt x="219388" y="844037"/>
                </a:lnTo>
                <a:lnTo>
                  <a:pt x="210239" y="846301"/>
                </a:lnTo>
                <a:lnTo>
                  <a:pt x="213360" y="858774"/>
                </a:lnTo>
                <a:lnTo>
                  <a:pt x="215646" y="861822"/>
                </a:lnTo>
                <a:lnTo>
                  <a:pt x="219456" y="862584"/>
                </a:lnTo>
                <a:lnTo>
                  <a:pt x="221742" y="860298"/>
                </a:lnTo>
                <a:lnTo>
                  <a:pt x="222504" y="856488"/>
                </a:lnTo>
                <a:close/>
              </a:path>
              <a:path w="252729" h="919479">
                <a:moveTo>
                  <a:pt x="252222" y="835914"/>
                </a:moveTo>
                <a:lnTo>
                  <a:pt x="219388" y="844037"/>
                </a:lnTo>
                <a:lnTo>
                  <a:pt x="222504" y="856488"/>
                </a:lnTo>
                <a:lnTo>
                  <a:pt x="222504" y="906377"/>
                </a:lnTo>
                <a:lnTo>
                  <a:pt x="233172" y="918972"/>
                </a:lnTo>
                <a:lnTo>
                  <a:pt x="252222" y="835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238886" y="5665470"/>
            <a:ext cx="843915" cy="843280"/>
          </a:xfrm>
          <a:custGeom>
            <a:avLst/>
            <a:gdLst/>
            <a:ahLst/>
            <a:cxnLst/>
            <a:rect l="l" t="t" r="r" b="b"/>
            <a:pathLst>
              <a:path w="843915" h="843279">
                <a:moveTo>
                  <a:pt x="50886" y="785789"/>
                </a:moveTo>
                <a:lnTo>
                  <a:pt x="27431" y="762000"/>
                </a:lnTo>
                <a:lnTo>
                  <a:pt x="0" y="842772"/>
                </a:lnTo>
                <a:lnTo>
                  <a:pt x="40385" y="829437"/>
                </a:lnTo>
                <a:lnTo>
                  <a:pt x="40385" y="797814"/>
                </a:lnTo>
                <a:lnTo>
                  <a:pt x="41909" y="794766"/>
                </a:lnTo>
                <a:lnTo>
                  <a:pt x="50886" y="785789"/>
                </a:lnTo>
                <a:close/>
              </a:path>
              <a:path w="843915" h="843279">
                <a:moveTo>
                  <a:pt x="57695" y="792696"/>
                </a:moveTo>
                <a:lnTo>
                  <a:pt x="50886" y="785789"/>
                </a:lnTo>
                <a:lnTo>
                  <a:pt x="41909" y="794766"/>
                </a:lnTo>
                <a:lnTo>
                  <a:pt x="40385" y="797814"/>
                </a:lnTo>
                <a:lnTo>
                  <a:pt x="41909" y="801624"/>
                </a:lnTo>
                <a:lnTo>
                  <a:pt x="44957" y="803148"/>
                </a:lnTo>
                <a:lnTo>
                  <a:pt x="48767" y="801624"/>
                </a:lnTo>
                <a:lnTo>
                  <a:pt x="57695" y="792696"/>
                </a:lnTo>
                <a:close/>
              </a:path>
              <a:path w="843915" h="843279">
                <a:moveTo>
                  <a:pt x="80771" y="816102"/>
                </a:moveTo>
                <a:lnTo>
                  <a:pt x="57695" y="792696"/>
                </a:lnTo>
                <a:lnTo>
                  <a:pt x="48767" y="801624"/>
                </a:lnTo>
                <a:lnTo>
                  <a:pt x="44957" y="803148"/>
                </a:lnTo>
                <a:lnTo>
                  <a:pt x="41909" y="801624"/>
                </a:lnTo>
                <a:lnTo>
                  <a:pt x="40385" y="797814"/>
                </a:lnTo>
                <a:lnTo>
                  <a:pt x="40385" y="829437"/>
                </a:lnTo>
                <a:lnTo>
                  <a:pt x="80771" y="816102"/>
                </a:lnTo>
                <a:close/>
              </a:path>
              <a:path w="843915" h="843279">
                <a:moveTo>
                  <a:pt x="843533" y="4572"/>
                </a:moveTo>
                <a:lnTo>
                  <a:pt x="842009" y="1524"/>
                </a:lnTo>
                <a:lnTo>
                  <a:pt x="838199" y="0"/>
                </a:lnTo>
                <a:lnTo>
                  <a:pt x="835151" y="1524"/>
                </a:lnTo>
                <a:lnTo>
                  <a:pt x="50886" y="785789"/>
                </a:lnTo>
                <a:lnTo>
                  <a:pt x="57695" y="792696"/>
                </a:lnTo>
                <a:lnTo>
                  <a:pt x="842009" y="8382"/>
                </a:lnTo>
                <a:lnTo>
                  <a:pt x="843533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772286" y="5665470"/>
            <a:ext cx="615315" cy="843280"/>
          </a:xfrm>
          <a:custGeom>
            <a:avLst/>
            <a:gdLst/>
            <a:ahLst/>
            <a:cxnLst/>
            <a:rect l="l" t="t" r="r" b="b"/>
            <a:pathLst>
              <a:path w="615315" h="843279">
                <a:moveTo>
                  <a:pt x="41062" y="778316"/>
                </a:moveTo>
                <a:lnTo>
                  <a:pt x="14477" y="758952"/>
                </a:lnTo>
                <a:lnTo>
                  <a:pt x="0" y="842772"/>
                </a:lnTo>
                <a:lnTo>
                  <a:pt x="32765" y="826061"/>
                </a:lnTo>
                <a:lnTo>
                  <a:pt x="32765" y="792480"/>
                </a:lnTo>
                <a:lnTo>
                  <a:pt x="33527" y="788670"/>
                </a:lnTo>
                <a:lnTo>
                  <a:pt x="41062" y="778316"/>
                </a:lnTo>
                <a:close/>
              </a:path>
              <a:path w="615315" h="843279">
                <a:moveTo>
                  <a:pt x="48937" y="784051"/>
                </a:moveTo>
                <a:lnTo>
                  <a:pt x="41062" y="778316"/>
                </a:lnTo>
                <a:lnTo>
                  <a:pt x="33527" y="788670"/>
                </a:lnTo>
                <a:lnTo>
                  <a:pt x="32765" y="792480"/>
                </a:lnTo>
                <a:lnTo>
                  <a:pt x="35051" y="795528"/>
                </a:lnTo>
                <a:lnTo>
                  <a:pt x="38099" y="796290"/>
                </a:lnTo>
                <a:lnTo>
                  <a:pt x="41147" y="794766"/>
                </a:lnTo>
                <a:lnTo>
                  <a:pt x="48937" y="784051"/>
                </a:lnTo>
                <a:close/>
              </a:path>
              <a:path w="615315" h="843279">
                <a:moveTo>
                  <a:pt x="76199" y="803910"/>
                </a:moveTo>
                <a:lnTo>
                  <a:pt x="48937" y="784051"/>
                </a:lnTo>
                <a:lnTo>
                  <a:pt x="41147" y="794766"/>
                </a:lnTo>
                <a:lnTo>
                  <a:pt x="38099" y="796290"/>
                </a:lnTo>
                <a:lnTo>
                  <a:pt x="35051" y="795528"/>
                </a:lnTo>
                <a:lnTo>
                  <a:pt x="32765" y="792480"/>
                </a:lnTo>
                <a:lnTo>
                  <a:pt x="32765" y="826061"/>
                </a:lnTo>
                <a:lnTo>
                  <a:pt x="76199" y="803910"/>
                </a:lnTo>
                <a:close/>
              </a:path>
              <a:path w="615315" h="843279">
                <a:moveTo>
                  <a:pt x="614933" y="3810"/>
                </a:moveTo>
                <a:lnTo>
                  <a:pt x="612647" y="762"/>
                </a:lnTo>
                <a:lnTo>
                  <a:pt x="608837" y="0"/>
                </a:lnTo>
                <a:lnTo>
                  <a:pt x="605789" y="2286"/>
                </a:lnTo>
                <a:lnTo>
                  <a:pt x="41062" y="778316"/>
                </a:lnTo>
                <a:lnTo>
                  <a:pt x="48937" y="784051"/>
                </a:lnTo>
                <a:lnTo>
                  <a:pt x="613409" y="7620"/>
                </a:lnTo>
                <a:lnTo>
                  <a:pt x="614933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305672" y="5665470"/>
            <a:ext cx="462280" cy="843280"/>
          </a:xfrm>
          <a:custGeom>
            <a:avLst/>
            <a:gdLst/>
            <a:ahLst/>
            <a:cxnLst/>
            <a:rect l="l" t="t" r="r" b="b"/>
            <a:pathLst>
              <a:path w="462279" h="843279">
                <a:moveTo>
                  <a:pt x="32604" y="773976"/>
                </a:moveTo>
                <a:lnTo>
                  <a:pt x="3048" y="758190"/>
                </a:lnTo>
                <a:lnTo>
                  <a:pt x="0" y="842772"/>
                </a:lnTo>
                <a:lnTo>
                  <a:pt x="25908" y="824749"/>
                </a:lnTo>
                <a:lnTo>
                  <a:pt x="25908" y="788670"/>
                </a:lnTo>
                <a:lnTo>
                  <a:pt x="26670" y="784860"/>
                </a:lnTo>
                <a:lnTo>
                  <a:pt x="32604" y="773976"/>
                </a:lnTo>
                <a:close/>
              </a:path>
              <a:path w="462279" h="843279">
                <a:moveTo>
                  <a:pt x="41027" y="778474"/>
                </a:moveTo>
                <a:lnTo>
                  <a:pt x="32604" y="773976"/>
                </a:lnTo>
                <a:lnTo>
                  <a:pt x="26670" y="784860"/>
                </a:lnTo>
                <a:lnTo>
                  <a:pt x="25908" y="788670"/>
                </a:lnTo>
                <a:lnTo>
                  <a:pt x="28194" y="791718"/>
                </a:lnTo>
                <a:lnTo>
                  <a:pt x="32004" y="791718"/>
                </a:lnTo>
                <a:lnTo>
                  <a:pt x="35052" y="789432"/>
                </a:lnTo>
                <a:lnTo>
                  <a:pt x="41027" y="778474"/>
                </a:lnTo>
                <a:close/>
              </a:path>
              <a:path w="462279" h="843279">
                <a:moveTo>
                  <a:pt x="70104" y="794004"/>
                </a:moveTo>
                <a:lnTo>
                  <a:pt x="41027" y="778474"/>
                </a:lnTo>
                <a:lnTo>
                  <a:pt x="35052" y="789432"/>
                </a:lnTo>
                <a:lnTo>
                  <a:pt x="32004" y="791718"/>
                </a:lnTo>
                <a:lnTo>
                  <a:pt x="28194" y="791718"/>
                </a:lnTo>
                <a:lnTo>
                  <a:pt x="25908" y="788670"/>
                </a:lnTo>
                <a:lnTo>
                  <a:pt x="25908" y="824749"/>
                </a:lnTo>
                <a:lnTo>
                  <a:pt x="70104" y="794004"/>
                </a:lnTo>
                <a:close/>
              </a:path>
              <a:path w="462279" h="843279">
                <a:moveTo>
                  <a:pt x="461772" y="6858"/>
                </a:moveTo>
                <a:lnTo>
                  <a:pt x="461772" y="3810"/>
                </a:lnTo>
                <a:lnTo>
                  <a:pt x="459486" y="762"/>
                </a:lnTo>
                <a:lnTo>
                  <a:pt x="456438" y="0"/>
                </a:lnTo>
                <a:lnTo>
                  <a:pt x="453390" y="2286"/>
                </a:lnTo>
                <a:lnTo>
                  <a:pt x="32604" y="773976"/>
                </a:lnTo>
                <a:lnTo>
                  <a:pt x="41027" y="778474"/>
                </a:lnTo>
                <a:lnTo>
                  <a:pt x="461772" y="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834501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100"/>
                </a:moveTo>
                <a:lnTo>
                  <a:pt x="249174" y="35052"/>
                </a:lnTo>
                <a:lnTo>
                  <a:pt x="2461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246126" y="43434"/>
                </a:lnTo>
                <a:lnTo>
                  <a:pt x="249174" y="41910"/>
                </a:lnTo>
                <a:lnTo>
                  <a:pt x="250698" y="38100"/>
                </a:lnTo>
                <a:close/>
              </a:path>
              <a:path w="309879" h="76200">
                <a:moveTo>
                  <a:pt x="309372" y="38100"/>
                </a:moveTo>
                <a:lnTo>
                  <a:pt x="233172" y="0"/>
                </a:lnTo>
                <a:lnTo>
                  <a:pt x="233172" y="33528"/>
                </a:lnTo>
                <a:lnTo>
                  <a:pt x="246126" y="33528"/>
                </a:lnTo>
                <a:lnTo>
                  <a:pt x="249174" y="35052"/>
                </a:lnTo>
                <a:lnTo>
                  <a:pt x="250698" y="38100"/>
                </a:lnTo>
                <a:lnTo>
                  <a:pt x="250698" y="67437"/>
                </a:lnTo>
                <a:lnTo>
                  <a:pt x="309372" y="38100"/>
                </a:lnTo>
                <a:close/>
              </a:path>
              <a:path w="309879" h="76200">
                <a:moveTo>
                  <a:pt x="250698" y="67437"/>
                </a:moveTo>
                <a:lnTo>
                  <a:pt x="250698" y="38100"/>
                </a:lnTo>
                <a:lnTo>
                  <a:pt x="249174" y="41910"/>
                </a:lnTo>
                <a:lnTo>
                  <a:pt x="246126" y="43434"/>
                </a:lnTo>
                <a:lnTo>
                  <a:pt x="233172" y="43434"/>
                </a:lnTo>
                <a:lnTo>
                  <a:pt x="233172" y="76200"/>
                </a:lnTo>
                <a:lnTo>
                  <a:pt x="2506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4267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3244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781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2388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7722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8305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2281313" y="5665470"/>
            <a:ext cx="247650" cy="767080"/>
          </a:xfrm>
          <a:custGeom>
            <a:avLst/>
            <a:gdLst/>
            <a:ahLst/>
            <a:cxnLst/>
            <a:rect l="l" t="t" r="r" b="b"/>
            <a:pathLst>
              <a:path w="247650" h="767079">
                <a:moveTo>
                  <a:pt x="215748" y="692490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6743" y="695239"/>
                </a:lnTo>
                <a:lnTo>
                  <a:pt x="215748" y="692490"/>
                </a:lnTo>
                <a:close/>
              </a:path>
              <a:path w="247650" h="767079">
                <a:moveTo>
                  <a:pt x="219456" y="751953"/>
                </a:moveTo>
                <a:lnTo>
                  <a:pt x="219456" y="708660"/>
                </a:lnTo>
                <a:lnTo>
                  <a:pt x="216408" y="710184"/>
                </a:lnTo>
                <a:lnTo>
                  <a:pt x="212598" y="710184"/>
                </a:lnTo>
                <a:lnTo>
                  <a:pt x="210312" y="707136"/>
                </a:lnTo>
                <a:lnTo>
                  <a:pt x="206743" y="695239"/>
                </a:lnTo>
                <a:lnTo>
                  <a:pt x="175260" y="704850"/>
                </a:lnTo>
                <a:lnTo>
                  <a:pt x="219456" y="751953"/>
                </a:lnTo>
                <a:close/>
              </a:path>
              <a:path w="247650" h="767079">
                <a:moveTo>
                  <a:pt x="219456" y="708660"/>
                </a:moveTo>
                <a:lnTo>
                  <a:pt x="219456" y="704850"/>
                </a:lnTo>
                <a:lnTo>
                  <a:pt x="215748" y="692490"/>
                </a:lnTo>
                <a:lnTo>
                  <a:pt x="206743" y="695239"/>
                </a:lnTo>
                <a:lnTo>
                  <a:pt x="210312" y="707136"/>
                </a:lnTo>
                <a:lnTo>
                  <a:pt x="212598" y="710184"/>
                </a:lnTo>
                <a:lnTo>
                  <a:pt x="216408" y="710184"/>
                </a:lnTo>
                <a:lnTo>
                  <a:pt x="219456" y="708660"/>
                </a:lnTo>
                <a:close/>
              </a:path>
              <a:path w="247650" h="767079">
                <a:moveTo>
                  <a:pt x="247650" y="682752"/>
                </a:moveTo>
                <a:lnTo>
                  <a:pt x="215748" y="692490"/>
                </a:lnTo>
                <a:lnTo>
                  <a:pt x="219456" y="704850"/>
                </a:lnTo>
                <a:lnTo>
                  <a:pt x="219456" y="751953"/>
                </a:lnTo>
                <a:lnTo>
                  <a:pt x="233172" y="766572"/>
                </a:lnTo>
                <a:lnTo>
                  <a:pt x="247650" y="682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5867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948313" y="5665470"/>
            <a:ext cx="1071880" cy="843280"/>
          </a:xfrm>
          <a:custGeom>
            <a:avLst/>
            <a:gdLst/>
            <a:ahLst/>
            <a:cxnLst/>
            <a:rect l="l" t="t" r="r" b="b"/>
            <a:pathLst>
              <a:path w="1071879" h="843279">
                <a:moveTo>
                  <a:pt x="1014842" y="792205"/>
                </a:moveTo>
                <a:lnTo>
                  <a:pt x="7620" y="762"/>
                </a:lnTo>
                <a:lnTo>
                  <a:pt x="4572" y="0"/>
                </a:lnTo>
                <a:lnTo>
                  <a:pt x="762" y="1524"/>
                </a:lnTo>
                <a:lnTo>
                  <a:pt x="0" y="5334"/>
                </a:lnTo>
                <a:lnTo>
                  <a:pt x="1524" y="8382"/>
                </a:lnTo>
                <a:lnTo>
                  <a:pt x="1008818" y="799881"/>
                </a:lnTo>
                <a:lnTo>
                  <a:pt x="1014842" y="792205"/>
                </a:lnTo>
                <a:close/>
              </a:path>
              <a:path w="1071879" h="843279">
                <a:moveTo>
                  <a:pt x="1026414" y="833697"/>
                </a:moveTo>
                <a:lnTo>
                  <a:pt x="1026414" y="803147"/>
                </a:lnTo>
                <a:lnTo>
                  <a:pt x="1025652" y="806957"/>
                </a:lnTo>
                <a:lnTo>
                  <a:pt x="1022604" y="808482"/>
                </a:lnTo>
                <a:lnTo>
                  <a:pt x="1018794" y="807719"/>
                </a:lnTo>
                <a:lnTo>
                  <a:pt x="1008818" y="799881"/>
                </a:lnTo>
                <a:lnTo>
                  <a:pt x="988314" y="826008"/>
                </a:lnTo>
                <a:lnTo>
                  <a:pt x="1026414" y="833697"/>
                </a:lnTo>
                <a:close/>
              </a:path>
              <a:path w="1071879" h="843279">
                <a:moveTo>
                  <a:pt x="1026414" y="803147"/>
                </a:moveTo>
                <a:lnTo>
                  <a:pt x="1024890" y="800099"/>
                </a:lnTo>
                <a:lnTo>
                  <a:pt x="1014842" y="792205"/>
                </a:lnTo>
                <a:lnTo>
                  <a:pt x="1008818" y="799881"/>
                </a:lnTo>
                <a:lnTo>
                  <a:pt x="1018794" y="807719"/>
                </a:lnTo>
                <a:lnTo>
                  <a:pt x="1022604" y="808482"/>
                </a:lnTo>
                <a:lnTo>
                  <a:pt x="1025652" y="806957"/>
                </a:lnTo>
                <a:lnTo>
                  <a:pt x="1026414" y="803147"/>
                </a:lnTo>
                <a:close/>
              </a:path>
              <a:path w="1071879" h="843279">
                <a:moveTo>
                  <a:pt x="1071372" y="842772"/>
                </a:moveTo>
                <a:lnTo>
                  <a:pt x="1035558" y="765810"/>
                </a:lnTo>
                <a:lnTo>
                  <a:pt x="1014842" y="792205"/>
                </a:lnTo>
                <a:lnTo>
                  <a:pt x="1024890" y="800099"/>
                </a:lnTo>
                <a:lnTo>
                  <a:pt x="1026414" y="803147"/>
                </a:lnTo>
                <a:lnTo>
                  <a:pt x="1026414" y="833697"/>
                </a:lnTo>
                <a:lnTo>
                  <a:pt x="1071372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46750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40	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4571885" y="51366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571885" y="54795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571885" y="58224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571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095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3529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9818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717933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7959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1677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535815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9008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015113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3576713" y="4217670"/>
            <a:ext cx="995680" cy="919480"/>
          </a:xfrm>
          <a:custGeom>
            <a:avLst/>
            <a:gdLst/>
            <a:ahLst/>
            <a:cxnLst/>
            <a:rect l="l" t="t" r="r" b="b"/>
            <a:pathLst>
              <a:path w="995679" h="919479">
                <a:moveTo>
                  <a:pt x="942702" y="864148"/>
                </a:moveTo>
                <a:lnTo>
                  <a:pt x="8382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1524" y="8382"/>
                </a:lnTo>
                <a:lnTo>
                  <a:pt x="936446" y="870864"/>
                </a:lnTo>
                <a:lnTo>
                  <a:pt x="942702" y="864148"/>
                </a:lnTo>
                <a:close/>
              </a:path>
              <a:path w="995679" h="919479">
                <a:moveTo>
                  <a:pt x="953262" y="906829"/>
                </a:moveTo>
                <a:lnTo>
                  <a:pt x="953262" y="876300"/>
                </a:lnTo>
                <a:lnTo>
                  <a:pt x="952500" y="879348"/>
                </a:lnTo>
                <a:lnTo>
                  <a:pt x="948690" y="880872"/>
                </a:lnTo>
                <a:lnTo>
                  <a:pt x="945642" y="879348"/>
                </a:lnTo>
                <a:lnTo>
                  <a:pt x="936446" y="870864"/>
                </a:lnTo>
                <a:lnTo>
                  <a:pt x="913638" y="895350"/>
                </a:lnTo>
                <a:lnTo>
                  <a:pt x="953262" y="906829"/>
                </a:lnTo>
                <a:close/>
              </a:path>
              <a:path w="995679" h="919479">
                <a:moveTo>
                  <a:pt x="953262" y="876300"/>
                </a:moveTo>
                <a:lnTo>
                  <a:pt x="951738" y="872490"/>
                </a:lnTo>
                <a:lnTo>
                  <a:pt x="942702" y="864148"/>
                </a:lnTo>
                <a:lnTo>
                  <a:pt x="936446" y="870864"/>
                </a:lnTo>
                <a:lnTo>
                  <a:pt x="945642" y="879348"/>
                </a:lnTo>
                <a:lnTo>
                  <a:pt x="948690" y="880872"/>
                </a:lnTo>
                <a:lnTo>
                  <a:pt x="952500" y="879348"/>
                </a:lnTo>
                <a:lnTo>
                  <a:pt x="953262" y="876300"/>
                </a:lnTo>
                <a:close/>
              </a:path>
              <a:path w="995679" h="919479">
                <a:moveTo>
                  <a:pt x="995172" y="918972"/>
                </a:moveTo>
                <a:lnTo>
                  <a:pt x="965454" y="839724"/>
                </a:lnTo>
                <a:lnTo>
                  <a:pt x="942702" y="864148"/>
                </a:lnTo>
                <a:lnTo>
                  <a:pt x="951738" y="872490"/>
                </a:lnTo>
                <a:lnTo>
                  <a:pt x="953262" y="876300"/>
                </a:lnTo>
                <a:lnTo>
                  <a:pt x="953262" y="906829"/>
                </a:lnTo>
                <a:lnTo>
                  <a:pt x="995172" y="918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362085" y="4450841"/>
            <a:ext cx="1027430" cy="685800"/>
          </a:xfrm>
          <a:custGeom>
            <a:avLst/>
            <a:gdLst/>
            <a:ahLst/>
            <a:cxnLst/>
            <a:rect l="l" t="t" r="r" b="b"/>
            <a:pathLst>
              <a:path w="1027429" h="685800">
                <a:moveTo>
                  <a:pt x="1027176" y="400811"/>
                </a:moveTo>
                <a:lnTo>
                  <a:pt x="890016" y="400811"/>
                </a:lnTo>
                <a:lnTo>
                  <a:pt x="879971" y="364896"/>
                </a:lnTo>
                <a:lnTo>
                  <a:pt x="868841" y="330336"/>
                </a:lnTo>
                <a:lnTo>
                  <a:pt x="843515" y="265492"/>
                </a:lnTo>
                <a:lnTo>
                  <a:pt x="814413" y="206703"/>
                </a:lnTo>
                <a:lnTo>
                  <a:pt x="781909" y="154387"/>
                </a:lnTo>
                <a:lnTo>
                  <a:pt x="746379" y="108965"/>
                </a:lnTo>
                <a:lnTo>
                  <a:pt x="708196" y="70859"/>
                </a:lnTo>
                <a:lnTo>
                  <a:pt x="667737" y="40489"/>
                </a:lnTo>
                <a:lnTo>
                  <a:pt x="625376" y="18275"/>
                </a:lnTo>
                <a:lnTo>
                  <a:pt x="581488" y="4639"/>
                </a:lnTo>
                <a:lnTo>
                  <a:pt x="536448" y="0"/>
                </a:lnTo>
                <a:lnTo>
                  <a:pt x="388620" y="0"/>
                </a:lnTo>
                <a:lnTo>
                  <a:pt x="325706" y="8977"/>
                </a:lnTo>
                <a:lnTo>
                  <a:pt x="265980" y="34966"/>
                </a:lnTo>
                <a:lnTo>
                  <a:pt x="210250" y="76555"/>
                </a:lnTo>
                <a:lnTo>
                  <a:pt x="159325" y="132331"/>
                </a:lnTo>
                <a:lnTo>
                  <a:pt x="135917" y="165098"/>
                </a:lnTo>
                <a:lnTo>
                  <a:pt x="114014" y="200882"/>
                </a:lnTo>
                <a:lnTo>
                  <a:pt x="93717" y="239506"/>
                </a:lnTo>
                <a:lnTo>
                  <a:pt x="75127" y="280793"/>
                </a:lnTo>
                <a:lnTo>
                  <a:pt x="58345" y="324568"/>
                </a:lnTo>
                <a:lnTo>
                  <a:pt x="43472" y="370654"/>
                </a:lnTo>
                <a:lnTo>
                  <a:pt x="30610" y="418873"/>
                </a:lnTo>
                <a:lnTo>
                  <a:pt x="19860" y="469050"/>
                </a:lnTo>
                <a:lnTo>
                  <a:pt x="11323" y="521008"/>
                </a:lnTo>
                <a:lnTo>
                  <a:pt x="5100" y="574570"/>
                </a:lnTo>
                <a:lnTo>
                  <a:pt x="1291" y="629559"/>
                </a:lnTo>
                <a:lnTo>
                  <a:pt x="0" y="685800"/>
                </a:lnTo>
                <a:lnTo>
                  <a:pt x="147066" y="685800"/>
                </a:lnTo>
                <a:lnTo>
                  <a:pt x="148050" y="636901"/>
                </a:lnTo>
                <a:lnTo>
                  <a:pt x="150961" y="588820"/>
                </a:lnTo>
                <a:lnTo>
                  <a:pt x="155737" y="541687"/>
                </a:lnTo>
                <a:lnTo>
                  <a:pt x="162318" y="495635"/>
                </a:lnTo>
                <a:lnTo>
                  <a:pt x="170640" y="450794"/>
                </a:lnTo>
                <a:lnTo>
                  <a:pt x="180642" y="407296"/>
                </a:lnTo>
                <a:lnTo>
                  <a:pt x="192263" y="365273"/>
                </a:lnTo>
                <a:lnTo>
                  <a:pt x="205441" y="324855"/>
                </a:lnTo>
                <a:lnTo>
                  <a:pt x="220113" y="286175"/>
                </a:lnTo>
                <a:lnTo>
                  <a:pt x="236219" y="249364"/>
                </a:lnTo>
                <a:lnTo>
                  <a:pt x="253697" y="214553"/>
                </a:lnTo>
                <a:lnTo>
                  <a:pt x="292520" y="151457"/>
                </a:lnTo>
                <a:lnTo>
                  <a:pt x="336089" y="97940"/>
                </a:lnTo>
                <a:lnTo>
                  <a:pt x="383910" y="55053"/>
                </a:lnTo>
                <a:lnTo>
                  <a:pt x="435489" y="23847"/>
                </a:lnTo>
                <a:lnTo>
                  <a:pt x="462534" y="12954"/>
                </a:lnTo>
                <a:lnTo>
                  <a:pt x="480903" y="20006"/>
                </a:lnTo>
                <a:lnTo>
                  <a:pt x="516684" y="38600"/>
                </a:lnTo>
                <a:lnTo>
                  <a:pt x="551021" y="62948"/>
                </a:lnTo>
                <a:lnTo>
                  <a:pt x="583711" y="92771"/>
                </a:lnTo>
                <a:lnTo>
                  <a:pt x="614555" y="127790"/>
                </a:lnTo>
                <a:lnTo>
                  <a:pt x="643350" y="167726"/>
                </a:lnTo>
                <a:lnTo>
                  <a:pt x="669896" y="212301"/>
                </a:lnTo>
                <a:lnTo>
                  <a:pt x="693991" y="261235"/>
                </a:lnTo>
                <a:lnTo>
                  <a:pt x="715434" y="314249"/>
                </a:lnTo>
                <a:lnTo>
                  <a:pt x="734025" y="371065"/>
                </a:lnTo>
                <a:lnTo>
                  <a:pt x="742188" y="400811"/>
                </a:lnTo>
                <a:lnTo>
                  <a:pt x="742188" y="559628"/>
                </a:lnTo>
                <a:lnTo>
                  <a:pt x="851154" y="685799"/>
                </a:lnTo>
                <a:lnTo>
                  <a:pt x="1027176" y="400811"/>
                </a:lnTo>
                <a:close/>
              </a:path>
              <a:path w="1027429" h="685800">
                <a:moveTo>
                  <a:pt x="742188" y="559628"/>
                </a:moveTo>
                <a:lnTo>
                  <a:pt x="742188" y="400811"/>
                </a:lnTo>
                <a:lnTo>
                  <a:pt x="605028" y="400811"/>
                </a:lnTo>
                <a:lnTo>
                  <a:pt x="742188" y="55962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362085" y="4450841"/>
            <a:ext cx="451484" cy="685800"/>
          </a:xfrm>
          <a:custGeom>
            <a:avLst/>
            <a:gdLst/>
            <a:ahLst/>
            <a:cxnLst/>
            <a:rect l="l" t="t" r="r" b="b"/>
            <a:pathLst>
              <a:path w="451485" h="685800">
                <a:moveTo>
                  <a:pt x="451281" y="9359"/>
                </a:moveTo>
                <a:lnTo>
                  <a:pt x="413922" y="1541"/>
                </a:lnTo>
                <a:lnTo>
                  <a:pt x="388620" y="0"/>
                </a:lnTo>
                <a:lnTo>
                  <a:pt x="356815" y="2273"/>
                </a:lnTo>
                <a:lnTo>
                  <a:pt x="295394" y="19933"/>
                </a:lnTo>
                <a:lnTo>
                  <a:pt x="237565" y="53899"/>
                </a:lnTo>
                <a:lnTo>
                  <a:pt x="184136" y="102758"/>
                </a:lnTo>
                <a:lnTo>
                  <a:pt x="159325" y="132331"/>
                </a:lnTo>
                <a:lnTo>
                  <a:pt x="135917" y="165098"/>
                </a:lnTo>
                <a:lnTo>
                  <a:pt x="114014" y="200882"/>
                </a:lnTo>
                <a:lnTo>
                  <a:pt x="93717" y="239506"/>
                </a:lnTo>
                <a:lnTo>
                  <a:pt x="75127" y="280793"/>
                </a:lnTo>
                <a:lnTo>
                  <a:pt x="58345" y="324568"/>
                </a:lnTo>
                <a:lnTo>
                  <a:pt x="43472" y="370654"/>
                </a:lnTo>
                <a:lnTo>
                  <a:pt x="30610" y="418873"/>
                </a:lnTo>
                <a:lnTo>
                  <a:pt x="19860" y="469050"/>
                </a:lnTo>
                <a:lnTo>
                  <a:pt x="11323" y="521008"/>
                </a:lnTo>
                <a:lnTo>
                  <a:pt x="5100" y="574570"/>
                </a:lnTo>
                <a:lnTo>
                  <a:pt x="1291" y="629559"/>
                </a:lnTo>
                <a:lnTo>
                  <a:pt x="0" y="685800"/>
                </a:lnTo>
                <a:lnTo>
                  <a:pt x="147066" y="685800"/>
                </a:lnTo>
                <a:lnTo>
                  <a:pt x="148048" y="636901"/>
                </a:lnTo>
                <a:lnTo>
                  <a:pt x="150950" y="588816"/>
                </a:lnTo>
                <a:lnTo>
                  <a:pt x="155699" y="541675"/>
                </a:lnTo>
                <a:lnTo>
                  <a:pt x="162228" y="495606"/>
                </a:lnTo>
                <a:lnTo>
                  <a:pt x="170464" y="450738"/>
                </a:lnTo>
                <a:lnTo>
                  <a:pt x="180338" y="407199"/>
                </a:lnTo>
                <a:lnTo>
                  <a:pt x="191781" y="365119"/>
                </a:lnTo>
                <a:lnTo>
                  <a:pt x="204721" y="324625"/>
                </a:lnTo>
                <a:lnTo>
                  <a:pt x="219088" y="285848"/>
                </a:lnTo>
                <a:lnTo>
                  <a:pt x="234813" y="248915"/>
                </a:lnTo>
                <a:lnTo>
                  <a:pt x="251825" y="213955"/>
                </a:lnTo>
                <a:lnTo>
                  <a:pt x="289430" y="150470"/>
                </a:lnTo>
                <a:lnTo>
                  <a:pt x="331342" y="96424"/>
                </a:lnTo>
                <a:lnTo>
                  <a:pt x="376999" y="52846"/>
                </a:lnTo>
                <a:lnTo>
                  <a:pt x="425841" y="20766"/>
                </a:lnTo>
                <a:lnTo>
                  <a:pt x="451281" y="9359"/>
                </a:lnTo>
                <a:close/>
              </a:path>
            </a:pathLst>
          </a:custGeom>
          <a:solidFill>
            <a:srgbClr val="A4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62085" y="4450841"/>
            <a:ext cx="1027430" cy="685800"/>
          </a:xfrm>
          <a:custGeom>
            <a:avLst/>
            <a:gdLst/>
            <a:ahLst/>
            <a:cxnLst/>
            <a:rect l="l" t="t" r="r" b="b"/>
            <a:pathLst>
              <a:path w="1027429" h="685800">
                <a:moveTo>
                  <a:pt x="0" y="685800"/>
                </a:moveTo>
                <a:lnTo>
                  <a:pt x="1291" y="629559"/>
                </a:lnTo>
                <a:lnTo>
                  <a:pt x="5100" y="574570"/>
                </a:lnTo>
                <a:lnTo>
                  <a:pt x="11323" y="521008"/>
                </a:lnTo>
                <a:lnTo>
                  <a:pt x="19860" y="469050"/>
                </a:lnTo>
                <a:lnTo>
                  <a:pt x="30610" y="418873"/>
                </a:lnTo>
                <a:lnTo>
                  <a:pt x="43472" y="370654"/>
                </a:lnTo>
                <a:lnTo>
                  <a:pt x="58345" y="324568"/>
                </a:lnTo>
                <a:lnTo>
                  <a:pt x="75127" y="280793"/>
                </a:lnTo>
                <a:lnTo>
                  <a:pt x="93717" y="239506"/>
                </a:lnTo>
                <a:lnTo>
                  <a:pt x="114014" y="200882"/>
                </a:lnTo>
                <a:lnTo>
                  <a:pt x="135917" y="165098"/>
                </a:lnTo>
                <a:lnTo>
                  <a:pt x="159325" y="132331"/>
                </a:lnTo>
                <a:lnTo>
                  <a:pt x="184136" y="102758"/>
                </a:lnTo>
                <a:lnTo>
                  <a:pt x="237565" y="53899"/>
                </a:lnTo>
                <a:lnTo>
                  <a:pt x="295394" y="19933"/>
                </a:lnTo>
                <a:lnTo>
                  <a:pt x="356815" y="2273"/>
                </a:lnTo>
                <a:lnTo>
                  <a:pt x="388620" y="0"/>
                </a:lnTo>
                <a:lnTo>
                  <a:pt x="536448" y="0"/>
                </a:lnTo>
                <a:lnTo>
                  <a:pt x="581488" y="4639"/>
                </a:lnTo>
                <a:lnTo>
                  <a:pt x="625376" y="18275"/>
                </a:lnTo>
                <a:lnTo>
                  <a:pt x="667737" y="40489"/>
                </a:lnTo>
                <a:lnTo>
                  <a:pt x="708196" y="70859"/>
                </a:lnTo>
                <a:lnTo>
                  <a:pt x="746379" y="108965"/>
                </a:lnTo>
                <a:lnTo>
                  <a:pt x="781909" y="154387"/>
                </a:lnTo>
                <a:lnTo>
                  <a:pt x="814413" y="206703"/>
                </a:lnTo>
                <a:lnTo>
                  <a:pt x="843515" y="265492"/>
                </a:lnTo>
                <a:lnTo>
                  <a:pt x="868841" y="330336"/>
                </a:lnTo>
                <a:lnTo>
                  <a:pt x="890016" y="400811"/>
                </a:lnTo>
                <a:lnTo>
                  <a:pt x="1027176" y="400811"/>
                </a:lnTo>
                <a:lnTo>
                  <a:pt x="851154" y="685799"/>
                </a:lnTo>
                <a:lnTo>
                  <a:pt x="605028" y="400811"/>
                </a:lnTo>
                <a:lnTo>
                  <a:pt x="742188" y="400811"/>
                </a:lnTo>
                <a:lnTo>
                  <a:pt x="734025" y="371065"/>
                </a:lnTo>
                <a:lnTo>
                  <a:pt x="715434" y="314249"/>
                </a:lnTo>
                <a:lnTo>
                  <a:pt x="693991" y="261235"/>
                </a:lnTo>
                <a:lnTo>
                  <a:pt x="669896" y="212301"/>
                </a:lnTo>
                <a:lnTo>
                  <a:pt x="643350" y="167726"/>
                </a:lnTo>
                <a:lnTo>
                  <a:pt x="614555" y="127790"/>
                </a:lnTo>
                <a:lnTo>
                  <a:pt x="583711" y="92771"/>
                </a:lnTo>
                <a:lnTo>
                  <a:pt x="551021" y="62948"/>
                </a:lnTo>
                <a:lnTo>
                  <a:pt x="516684" y="38600"/>
                </a:lnTo>
                <a:lnTo>
                  <a:pt x="480903" y="20006"/>
                </a:lnTo>
                <a:lnTo>
                  <a:pt x="462534" y="12954"/>
                </a:lnTo>
                <a:lnTo>
                  <a:pt x="435489" y="23847"/>
                </a:lnTo>
                <a:lnTo>
                  <a:pt x="383910" y="55053"/>
                </a:lnTo>
                <a:lnTo>
                  <a:pt x="336089" y="97940"/>
                </a:lnTo>
                <a:lnTo>
                  <a:pt x="292520" y="151457"/>
                </a:lnTo>
                <a:lnTo>
                  <a:pt x="253697" y="214553"/>
                </a:lnTo>
                <a:lnTo>
                  <a:pt x="236219" y="249364"/>
                </a:lnTo>
                <a:lnTo>
                  <a:pt x="220113" y="286175"/>
                </a:lnTo>
                <a:lnTo>
                  <a:pt x="205441" y="324855"/>
                </a:lnTo>
                <a:lnTo>
                  <a:pt x="192263" y="365273"/>
                </a:lnTo>
                <a:lnTo>
                  <a:pt x="180642" y="407296"/>
                </a:lnTo>
                <a:lnTo>
                  <a:pt x="170640" y="450794"/>
                </a:lnTo>
                <a:lnTo>
                  <a:pt x="162318" y="495635"/>
                </a:lnTo>
                <a:lnTo>
                  <a:pt x="155737" y="541687"/>
                </a:lnTo>
                <a:lnTo>
                  <a:pt x="150961" y="588820"/>
                </a:lnTo>
                <a:lnTo>
                  <a:pt x="148050" y="636901"/>
                </a:lnTo>
                <a:lnTo>
                  <a:pt x="147066" y="685800"/>
                </a:lnTo>
                <a:lnTo>
                  <a:pt x="0" y="685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750705" y="4450841"/>
            <a:ext cx="62865" cy="9525"/>
          </a:xfrm>
          <a:custGeom>
            <a:avLst/>
            <a:gdLst/>
            <a:ahLst/>
            <a:cxnLst/>
            <a:rect l="l" t="t" r="r" b="b"/>
            <a:pathLst>
              <a:path w="62864" h="9525">
                <a:moveTo>
                  <a:pt x="0" y="0"/>
                </a:moveTo>
                <a:lnTo>
                  <a:pt x="12705" y="389"/>
                </a:lnTo>
                <a:lnTo>
                  <a:pt x="25302" y="1541"/>
                </a:lnTo>
                <a:lnTo>
                  <a:pt x="37812" y="3436"/>
                </a:lnTo>
                <a:lnTo>
                  <a:pt x="50257" y="6049"/>
                </a:lnTo>
                <a:lnTo>
                  <a:pt x="62661" y="935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74839" y="4719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74839" y="474497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041539" y="47202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041539" y="474573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308239" y="4721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3082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574939" y="4722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574939" y="4747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841639" y="472287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841639" y="47484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108339" y="4724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108339" y="47491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375039" y="4724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375039" y="474992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641739" y="4725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2641739" y="475068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2908439" y="4726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2908439" y="475145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175139" y="4727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175139" y="475259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441839" y="4727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441839" y="475335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708539" y="4728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708539" y="475411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975239" y="4729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3975239" y="47552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241939" y="4730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241939" y="47560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508639" y="473125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508639" y="47567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775339" y="473202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775339" y="47575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042039" y="47331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042039" y="47583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308739" y="47339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308739" y="47590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575439" y="47346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575439" y="47598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842139" y="473544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842139" y="47605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6108839" y="473621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108839" y="476173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375539" y="473697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375539" y="4762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642239" y="473773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6642239" y="476326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6908939" y="4738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6908939" y="47644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7175639" y="4739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175639" y="47651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7442339" y="47404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7442339" y="47659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7709039" y="47411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7709039" y="47666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7975739" y="474230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7975739" y="47674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242439" y="47430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242439" y="47682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509139" y="47438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509139" y="47689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8775839" y="47445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8775839" y="47697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9042539" y="47453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042539" y="477088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309239" y="47461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309239" y="477164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5759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9575939" y="477240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842639" y="47476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842639" y="477354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74839" y="6199251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74839" y="6224433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881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027061" y="62000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027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293761" y="62007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293761" y="62263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560461" y="62015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560461" y="62270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827161" y="62022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827161" y="622782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2093861" y="62030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093861" y="62289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360561" y="62042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2360561" y="62297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2627261" y="62049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2627261" y="62304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2893961" y="62057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2893961" y="62312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3160661" y="6206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160661" y="62320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427361" y="62076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427361" y="62327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3694061" y="62083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694061" y="62335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3960761" y="62091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960761" y="62343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4227461" y="62099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4227461" y="6235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4494161" y="62106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4494161" y="623620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4760861" y="62114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4760861" y="62369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027561" y="621258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027561" y="62381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294261" y="621334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294261" y="62388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560961" y="62141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560961" y="62396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827661" y="6214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827661" y="62403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094361" y="62160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094361" y="62411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361061" y="62167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361061" y="6241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627761" y="62175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6627761" y="62426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6894461" y="621830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6894461" y="6243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7161161" y="62190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7161161" y="6244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7427861" y="62198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7427861" y="6245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7694561" y="62205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7694561" y="6246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7961261" y="622172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7961261" y="62472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227961" y="622249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227961" y="6248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494661" y="62232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8494661" y="6248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761361" y="62243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761361" y="6249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9028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9028061" y="6250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9294761" y="622592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9294761" y="6251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9561461" y="62266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9561461" y="6251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9828161" y="6227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9828161" y="625259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 txBox="1"/>
          <p:nvPr/>
        </p:nvSpPr>
        <p:spPr>
          <a:xfrm>
            <a:off x="8710555" y="4355871"/>
            <a:ext cx="105791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>
              <a:lnSpc>
                <a:spcPct val="16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1" name="object 291"/>
          <p:cNvSpPr txBox="1"/>
          <p:nvPr/>
        </p:nvSpPr>
        <p:spPr>
          <a:xfrm>
            <a:off x="8840878" y="6324103"/>
            <a:ext cx="7867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主文件 的记录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5074043" y="1242822"/>
            <a:ext cx="4489450" cy="1393825"/>
          </a:xfrm>
          <a:custGeom>
            <a:avLst/>
            <a:gdLst/>
            <a:ahLst/>
            <a:cxnLst/>
            <a:rect l="l" t="t" r="r" b="b"/>
            <a:pathLst>
              <a:path w="4489450" h="1393825">
                <a:moveTo>
                  <a:pt x="4488942" y="1161287"/>
                </a:moveTo>
                <a:lnTo>
                  <a:pt x="4488942" y="232409"/>
                </a:lnTo>
                <a:lnTo>
                  <a:pt x="4488174" y="213291"/>
                </a:lnTo>
                <a:lnTo>
                  <a:pt x="4477134" y="158788"/>
                </a:lnTo>
                <a:lnTo>
                  <a:pt x="4454222" y="109799"/>
                </a:lnTo>
                <a:lnTo>
                  <a:pt x="4421028" y="67913"/>
                </a:lnTo>
                <a:lnTo>
                  <a:pt x="4379142" y="34719"/>
                </a:lnTo>
                <a:lnTo>
                  <a:pt x="4330153" y="11807"/>
                </a:lnTo>
                <a:lnTo>
                  <a:pt x="4275650" y="767"/>
                </a:lnTo>
                <a:lnTo>
                  <a:pt x="4256532" y="0"/>
                </a:lnTo>
                <a:lnTo>
                  <a:pt x="231648" y="0"/>
                </a:lnTo>
                <a:lnTo>
                  <a:pt x="175954" y="6730"/>
                </a:lnTo>
                <a:lnTo>
                  <a:pt x="125156" y="25861"/>
                </a:lnTo>
                <a:lnTo>
                  <a:pt x="80861" y="55804"/>
                </a:lnTo>
                <a:lnTo>
                  <a:pt x="44671" y="94969"/>
                </a:lnTo>
                <a:lnTo>
                  <a:pt x="18192" y="141767"/>
                </a:lnTo>
                <a:lnTo>
                  <a:pt x="3029" y="194609"/>
                </a:lnTo>
                <a:lnTo>
                  <a:pt x="0" y="232410"/>
                </a:lnTo>
                <a:lnTo>
                  <a:pt x="0" y="1161288"/>
                </a:lnTo>
                <a:lnTo>
                  <a:pt x="6727" y="1217275"/>
                </a:lnTo>
                <a:lnTo>
                  <a:pt x="25840" y="1268279"/>
                </a:lnTo>
                <a:lnTo>
                  <a:pt x="55734" y="1312710"/>
                </a:lnTo>
                <a:lnTo>
                  <a:pt x="94804" y="1348977"/>
                </a:lnTo>
                <a:lnTo>
                  <a:pt x="141446" y="1375493"/>
                </a:lnTo>
                <a:lnTo>
                  <a:pt x="194053" y="1390667"/>
                </a:lnTo>
                <a:lnTo>
                  <a:pt x="231648" y="1393698"/>
                </a:lnTo>
                <a:lnTo>
                  <a:pt x="4256532" y="1393697"/>
                </a:lnTo>
                <a:lnTo>
                  <a:pt x="4312519" y="1386967"/>
                </a:lnTo>
                <a:lnTo>
                  <a:pt x="4363523" y="1367836"/>
                </a:lnTo>
                <a:lnTo>
                  <a:pt x="4407954" y="1337893"/>
                </a:lnTo>
                <a:lnTo>
                  <a:pt x="4444221" y="1298728"/>
                </a:lnTo>
                <a:lnTo>
                  <a:pt x="4470737" y="1251930"/>
                </a:lnTo>
                <a:lnTo>
                  <a:pt x="4485911" y="1199088"/>
                </a:lnTo>
                <a:lnTo>
                  <a:pt x="4488942" y="116128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5248541" y="1331975"/>
            <a:ext cx="4162425" cy="1215390"/>
          </a:xfrm>
          <a:custGeom>
            <a:avLst/>
            <a:gdLst/>
            <a:ahLst/>
            <a:cxnLst/>
            <a:rect l="l" t="t" r="r" b="b"/>
            <a:pathLst>
              <a:path w="4162425" h="1215389">
                <a:moveTo>
                  <a:pt x="4162043" y="1012697"/>
                </a:moveTo>
                <a:lnTo>
                  <a:pt x="4162043" y="202691"/>
                </a:lnTo>
                <a:lnTo>
                  <a:pt x="4161372" y="186058"/>
                </a:lnTo>
                <a:lnTo>
                  <a:pt x="4151717" y="138598"/>
                </a:lnTo>
                <a:lnTo>
                  <a:pt x="4131692" y="95891"/>
                </a:lnTo>
                <a:lnTo>
                  <a:pt x="4102703" y="59340"/>
                </a:lnTo>
                <a:lnTo>
                  <a:pt x="4066152" y="30351"/>
                </a:lnTo>
                <a:lnTo>
                  <a:pt x="4023445" y="10326"/>
                </a:lnTo>
                <a:lnTo>
                  <a:pt x="3975985" y="671"/>
                </a:lnTo>
                <a:lnTo>
                  <a:pt x="3959352" y="0"/>
                </a:lnTo>
                <a:lnTo>
                  <a:pt x="202691" y="0"/>
                </a:lnTo>
                <a:lnTo>
                  <a:pt x="153959" y="5886"/>
                </a:lnTo>
                <a:lnTo>
                  <a:pt x="109512" y="22610"/>
                </a:lnTo>
                <a:lnTo>
                  <a:pt x="70753" y="48768"/>
                </a:lnTo>
                <a:lnTo>
                  <a:pt x="39087" y="82954"/>
                </a:lnTo>
                <a:lnTo>
                  <a:pt x="15918" y="123765"/>
                </a:lnTo>
                <a:lnTo>
                  <a:pt x="2650" y="169797"/>
                </a:lnTo>
                <a:lnTo>
                  <a:pt x="0" y="202692"/>
                </a:lnTo>
                <a:lnTo>
                  <a:pt x="0" y="1012697"/>
                </a:lnTo>
                <a:lnTo>
                  <a:pt x="5886" y="1061430"/>
                </a:lnTo>
                <a:lnTo>
                  <a:pt x="22610" y="1105877"/>
                </a:lnTo>
                <a:lnTo>
                  <a:pt x="48768" y="1144636"/>
                </a:lnTo>
                <a:lnTo>
                  <a:pt x="82954" y="1176302"/>
                </a:lnTo>
                <a:lnTo>
                  <a:pt x="123765" y="1199471"/>
                </a:lnTo>
                <a:lnTo>
                  <a:pt x="169797" y="1212739"/>
                </a:lnTo>
                <a:lnTo>
                  <a:pt x="202691" y="1215390"/>
                </a:lnTo>
                <a:lnTo>
                  <a:pt x="3959352" y="1215389"/>
                </a:lnTo>
                <a:lnTo>
                  <a:pt x="4008084" y="1209503"/>
                </a:lnTo>
                <a:lnTo>
                  <a:pt x="4052531" y="1192779"/>
                </a:lnTo>
                <a:lnTo>
                  <a:pt x="4091290" y="1166621"/>
                </a:lnTo>
                <a:lnTo>
                  <a:pt x="4122956" y="1132435"/>
                </a:lnTo>
                <a:lnTo>
                  <a:pt x="4146125" y="1091624"/>
                </a:lnTo>
                <a:lnTo>
                  <a:pt x="4159393" y="1045592"/>
                </a:lnTo>
                <a:lnTo>
                  <a:pt x="4162043" y="1012697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5248541" y="1331975"/>
            <a:ext cx="4162425" cy="1215390"/>
          </a:xfrm>
          <a:custGeom>
            <a:avLst/>
            <a:gdLst/>
            <a:ahLst/>
            <a:cxnLst/>
            <a:rect l="l" t="t" r="r" b="b"/>
            <a:pathLst>
              <a:path w="4162425" h="1215389">
                <a:moveTo>
                  <a:pt x="202691" y="0"/>
                </a:moveTo>
                <a:lnTo>
                  <a:pt x="153959" y="5886"/>
                </a:lnTo>
                <a:lnTo>
                  <a:pt x="109512" y="22610"/>
                </a:lnTo>
                <a:lnTo>
                  <a:pt x="70753" y="48768"/>
                </a:lnTo>
                <a:lnTo>
                  <a:pt x="39087" y="82954"/>
                </a:lnTo>
                <a:lnTo>
                  <a:pt x="15918" y="123765"/>
                </a:lnTo>
                <a:lnTo>
                  <a:pt x="2650" y="169797"/>
                </a:lnTo>
                <a:lnTo>
                  <a:pt x="0" y="202692"/>
                </a:lnTo>
                <a:lnTo>
                  <a:pt x="0" y="1012697"/>
                </a:lnTo>
                <a:lnTo>
                  <a:pt x="5886" y="1061430"/>
                </a:lnTo>
                <a:lnTo>
                  <a:pt x="22610" y="1105877"/>
                </a:lnTo>
                <a:lnTo>
                  <a:pt x="48768" y="1144636"/>
                </a:lnTo>
                <a:lnTo>
                  <a:pt x="82954" y="1176302"/>
                </a:lnTo>
                <a:lnTo>
                  <a:pt x="123765" y="1199471"/>
                </a:lnTo>
                <a:lnTo>
                  <a:pt x="169797" y="1212739"/>
                </a:lnTo>
                <a:lnTo>
                  <a:pt x="202691" y="1215390"/>
                </a:lnTo>
                <a:lnTo>
                  <a:pt x="3959352" y="1215389"/>
                </a:lnTo>
                <a:lnTo>
                  <a:pt x="4008084" y="1209503"/>
                </a:lnTo>
                <a:lnTo>
                  <a:pt x="4052531" y="1192779"/>
                </a:lnTo>
                <a:lnTo>
                  <a:pt x="4091290" y="1166621"/>
                </a:lnTo>
                <a:lnTo>
                  <a:pt x="4122956" y="1132435"/>
                </a:lnTo>
                <a:lnTo>
                  <a:pt x="4146125" y="1091624"/>
                </a:lnTo>
                <a:lnTo>
                  <a:pt x="4159393" y="1045592"/>
                </a:lnTo>
                <a:lnTo>
                  <a:pt x="4162043" y="1012697"/>
                </a:lnTo>
                <a:lnTo>
                  <a:pt x="4162043" y="202691"/>
                </a:lnTo>
                <a:lnTo>
                  <a:pt x="4156157" y="153959"/>
                </a:lnTo>
                <a:lnTo>
                  <a:pt x="4139433" y="109512"/>
                </a:lnTo>
                <a:lnTo>
                  <a:pt x="4113275" y="70753"/>
                </a:lnTo>
                <a:lnTo>
                  <a:pt x="4079089" y="39087"/>
                </a:lnTo>
                <a:lnTo>
                  <a:pt x="4038278" y="15918"/>
                </a:lnTo>
                <a:lnTo>
                  <a:pt x="3992246" y="2650"/>
                </a:lnTo>
                <a:lnTo>
                  <a:pt x="3959352" y="0"/>
                </a:lnTo>
                <a:lnTo>
                  <a:pt x="202691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 txBox="1"/>
          <p:nvPr/>
        </p:nvSpPr>
        <p:spPr>
          <a:xfrm>
            <a:off x="5219833" y="1442678"/>
            <a:ext cx="4179570" cy="1035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键值删除后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如指针数目少于规定数目，则需 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要合并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从相邻结点能否转移一些键值到该结点，如可 以，则转移；并更新父结点之相应键值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1053979" y="1390385"/>
            <a:ext cx="314388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键值为25的记录删除后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2886341" y="5122926"/>
            <a:ext cx="1522730" cy="723900"/>
          </a:xfrm>
          <a:custGeom>
            <a:avLst/>
            <a:gdLst/>
            <a:ahLst/>
            <a:cxnLst/>
            <a:rect l="l" t="t" r="r" b="b"/>
            <a:pathLst>
              <a:path w="1522729" h="723900">
                <a:moveTo>
                  <a:pt x="0" y="0"/>
                </a:moveTo>
                <a:lnTo>
                  <a:pt x="0" y="723900"/>
                </a:lnTo>
                <a:lnTo>
                  <a:pt x="1522475" y="723900"/>
                </a:lnTo>
                <a:lnTo>
                  <a:pt x="1522475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2492387" y="3668267"/>
            <a:ext cx="2174875" cy="723900"/>
          </a:xfrm>
          <a:custGeom>
            <a:avLst/>
            <a:gdLst/>
            <a:ahLst/>
            <a:cxnLst/>
            <a:rect l="l" t="t" r="r" b="b"/>
            <a:pathLst>
              <a:path w="2174875" h="723900">
                <a:moveTo>
                  <a:pt x="0" y="0"/>
                </a:moveTo>
                <a:lnTo>
                  <a:pt x="0" y="723900"/>
                </a:lnTo>
                <a:lnTo>
                  <a:pt x="2174747" y="723900"/>
                </a:lnTo>
                <a:lnTo>
                  <a:pt x="2174747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分裂与合并过程再示例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300" name="object 300"/>
          <p:cNvSpPr txBox="1"/>
          <p:nvPr/>
        </p:nvSpPr>
        <p:spPr>
          <a:xfrm>
            <a:off x="1017403" y="848222"/>
            <a:ext cx="160528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(7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键值之合并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301" name="object 108"/>
          <p:cNvSpPr txBox="1"/>
          <p:nvPr/>
        </p:nvSpPr>
        <p:spPr>
          <a:xfrm>
            <a:off x="2002790" y="652462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18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2" name="object 108"/>
          <p:cNvSpPr txBox="1"/>
          <p:nvPr/>
        </p:nvSpPr>
        <p:spPr>
          <a:xfrm>
            <a:off x="2451100" y="6514465"/>
            <a:ext cx="307529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19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3" name="object 108"/>
          <p:cNvSpPr txBox="1"/>
          <p:nvPr/>
        </p:nvSpPr>
        <p:spPr>
          <a:xfrm>
            <a:off x="2840990" y="651446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spc="-5" dirty="0">
                <a:latin typeface="Times New Roman" panose="02020603050405020304"/>
                <a:cs typeface="Times New Roman" panose="02020603050405020304"/>
              </a:rPr>
              <a:t>20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  <p:bldP spid="149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292" grpId="0" animBg="1"/>
      <p:bldP spid="293" grpId="0" animBg="1"/>
      <p:bldP spid="294" grpId="0" animBg="1"/>
      <p:bldP spid="295" grpId="0"/>
      <p:bldP spid="297" grpId="0" animBg="1"/>
      <p:bldP spid="29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1267" y="2841105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80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285" y="27744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3285" y="31173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3285" y="34602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432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68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4939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88115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2817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19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72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36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89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153289" y="3764659"/>
            <a:ext cx="30734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40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15645" y="3755506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60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72475" y="3755506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19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14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4485" y="4084320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14485" y="4427220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14485" y="3688841"/>
            <a:ext cx="0" cy="738505"/>
          </a:xfrm>
          <a:custGeom>
            <a:avLst/>
            <a:gdLst/>
            <a:ahLst/>
            <a:cxnLst/>
            <a:rect l="l" t="t" r="r" b="b"/>
            <a:pathLst>
              <a:path h="738504">
                <a:moveTo>
                  <a:pt x="0" y="0"/>
                </a:moveTo>
                <a:lnTo>
                  <a:pt x="0" y="738378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48085" y="3688841"/>
            <a:ext cx="0" cy="738505"/>
          </a:xfrm>
          <a:custGeom>
            <a:avLst/>
            <a:gdLst/>
            <a:ahLst/>
            <a:cxnLst/>
            <a:rect l="l" t="t" r="r" b="b"/>
            <a:pathLst>
              <a:path h="738504">
                <a:moveTo>
                  <a:pt x="0" y="0"/>
                </a:moveTo>
                <a:lnTo>
                  <a:pt x="0" y="738378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56139" y="3688841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59315" y="3688841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04017" y="3688841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13189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08489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54843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350143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050412" y="3755506"/>
            <a:ext cx="13735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3400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100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0	1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943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43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43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43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077086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98512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488303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53300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421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374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838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7791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1698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	15	18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666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666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666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666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666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477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766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576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907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625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717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4436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9986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19	20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895485" y="51366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895485" y="54795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895485" y="58224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895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19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765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3054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041533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1195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4913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859415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2244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62752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	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1720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1720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1720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172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772286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9531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5820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3630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3961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7679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1771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5490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80278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	85	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924672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24672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924672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9246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5248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7057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3346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1156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1487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5205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9297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3016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514485" y="3303270"/>
            <a:ext cx="1986280" cy="409575"/>
          </a:xfrm>
          <a:custGeom>
            <a:avLst/>
            <a:gdLst/>
            <a:ahLst/>
            <a:cxnLst/>
            <a:rect l="l" t="t" r="r" b="b"/>
            <a:pathLst>
              <a:path w="1986279" h="409575">
                <a:moveTo>
                  <a:pt x="74088" y="366430"/>
                </a:moveTo>
                <a:lnTo>
                  <a:pt x="67818" y="333756"/>
                </a:lnTo>
                <a:lnTo>
                  <a:pt x="0" y="385572"/>
                </a:lnTo>
                <a:lnTo>
                  <a:pt x="57912" y="402194"/>
                </a:lnTo>
                <a:lnTo>
                  <a:pt x="57912" y="374904"/>
                </a:lnTo>
                <a:lnTo>
                  <a:pt x="58674" y="371094"/>
                </a:lnTo>
                <a:lnTo>
                  <a:pt x="61722" y="368808"/>
                </a:lnTo>
                <a:lnTo>
                  <a:pt x="74088" y="366430"/>
                </a:lnTo>
                <a:close/>
              </a:path>
              <a:path w="1986279" h="409575">
                <a:moveTo>
                  <a:pt x="75975" y="376263"/>
                </a:moveTo>
                <a:lnTo>
                  <a:pt x="74088" y="366430"/>
                </a:lnTo>
                <a:lnTo>
                  <a:pt x="61722" y="368808"/>
                </a:lnTo>
                <a:lnTo>
                  <a:pt x="58674" y="371094"/>
                </a:lnTo>
                <a:lnTo>
                  <a:pt x="57912" y="374904"/>
                </a:lnTo>
                <a:lnTo>
                  <a:pt x="60198" y="377952"/>
                </a:lnTo>
                <a:lnTo>
                  <a:pt x="63246" y="378714"/>
                </a:lnTo>
                <a:lnTo>
                  <a:pt x="75975" y="376263"/>
                </a:lnTo>
                <a:close/>
              </a:path>
              <a:path w="1986279" h="409575">
                <a:moveTo>
                  <a:pt x="82296" y="409194"/>
                </a:moveTo>
                <a:lnTo>
                  <a:pt x="75975" y="376263"/>
                </a:lnTo>
                <a:lnTo>
                  <a:pt x="63246" y="378714"/>
                </a:lnTo>
                <a:lnTo>
                  <a:pt x="60198" y="377952"/>
                </a:lnTo>
                <a:lnTo>
                  <a:pt x="57912" y="374904"/>
                </a:lnTo>
                <a:lnTo>
                  <a:pt x="57912" y="402194"/>
                </a:lnTo>
                <a:lnTo>
                  <a:pt x="82296" y="409194"/>
                </a:lnTo>
                <a:close/>
              </a:path>
              <a:path w="1986279" h="409575">
                <a:moveTo>
                  <a:pt x="1985772" y="7620"/>
                </a:moveTo>
                <a:lnTo>
                  <a:pt x="1985772" y="3810"/>
                </a:lnTo>
                <a:lnTo>
                  <a:pt x="1984248" y="762"/>
                </a:lnTo>
                <a:lnTo>
                  <a:pt x="1980438" y="0"/>
                </a:lnTo>
                <a:lnTo>
                  <a:pt x="74088" y="366430"/>
                </a:lnTo>
                <a:lnTo>
                  <a:pt x="75975" y="376263"/>
                </a:lnTo>
                <a:lnTo>
                  <a:pt x="1982724" y="9144"/>
                </a:lnTo>
                <a:lnTo>
                  <a:pt x="1985772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872113" y="3303270"/>
            <a:ext cx="1071880" cy="396240"/>
          </a:xfrm>
          <a:custGeom>
            <a:avLst/>
            <a:gdLst/>
            <a:ahLst/>
            <a:cxnLst/>
            <a:rect l="l" t="t" r="r" b="b"/>
            <a:pathLst>
              <a:path w="1071879" h="396239">
                <a:moveTo>
                  <a:pt x="1001556" y="355414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998279" y="364476"/>
                </a:lnTo>
                <a:lnTo>
                  <a:pt x="1001556" y="355414"/>
                </a:lnTo>
                <a:close/>
              </a:path>
              <a:path w="1071879" h="396239">
                <a:moveTo>
                  <a:pt x="1016508" y="392491"/>
                </a:moveTo>
                <a:lnTo>
                  <a:pt x="1016508" y="365759"/>
                </a:lnTo>
                <a:lnTo>
                  <a:pt x="1013460" y="368807"/>
                </a:lnTo>
                <a:lnTo>
                  <a:pt x="1010412" y="368807"/>
                </a:lnTo>
                <a:lnTo>
                  <a:pt x="998279" y="364476"/>
                </a:lnTo>
                <a:lnTo>
                  <a:pt x="986790" y="396239"/>
                </a:lnTo>
                <a:lnTo>
                  <a:pt x="1016508" y="392491"/>
                </a:lnTo>
                <a:close/>
              </a:path>
              <a:path w="1071879" h="396239">
                <a:moveTo>
                  <a:pt x="1016508" y="365759"/>
                </a:moveTo>
                <a:lnTo>
                  <a:pt x="1015746" y="362711"/>
                </a:lnTo>
                <a:lnTo>
                  <a:pt x="1013460" y="359663"/>
                </a:lnTo>
                <a:lnTo>
                  <a:pt x="1001556" y="355414"/>
                </a:lnTo>
                <a:lnTo>
                  <a:pt x="998279" y="364476"/>
                </a:lnTo>
                <a:lnTo>
                  <a:pt x="1010412" y="368807"/>
                </a:lnTo>
                <a:lnTo>
                  <a:pt x="1013460" y="368807"/>
                </a:lnTo>
                <a:lnTo>
                  <a:pt x="1016508" y="365759"/>
                </a:lnTo>
                <a:close/>
              </a:path>
              <a:path w="1071879" h="396239">
                <a:moveTo>
                  <a:pt x="1071372" y="385571"/>
                </a:moveTo>
                <a:lnTo>
                  <a:pt x="1012698" y="324611"/>
                </a:lnTo>
                <a:lnTo>
                  <a:pt x="1001556" y="355414"/>
                </a:lnTo>
                <a:lnTo>
                  <a:pt x="1013460" y="359663"/>
                </a:lnTo>
                <a:lnTo>
                  <a:pt x="1015746" y="362711"/>
                </a:lnTo>
                <a:lnTo>
                  <a:pt x="1016508" y="365759"/>
                </a:lnTo>
                <a:lnTo>
                  <a:pt x="1016508" y="392491"/>
                </a:lnTo>
                <a:lnTo>
                  <a:pt x="1071372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600085" y="4217670"/>
            <a:ext cx="1072515" cy="919480"/>
          </a:xfrm>
          <a:custGeom>
            <a:avLst/>
            <a:gdLst/>
            <a:ahLst/>
            <a:cxnLst/>
            <a:rect l="l" t="t" r="r" b="b"/>
            <a:pathLst>
              <a:path w="1072514" h="919479">
                <a:moveTo>
                  <a:pt x="55231" y="865862"/>
                </a:moveTo>
                <a:lnTo>
                  <a:pt x="33528" y="840486"/>
                </a:lnTo>
                <a:lnTo>
                  <a:pt x="0" y="918972"/>
                </a:lnTo>
                <a:lnTo>
                  <a:pt x="43434" y="908213"/>
                </a:lnTo>
                <a:lnTo>
                  <a:pt x="43434" y="877824"/>
                </a:lnTo>
                <a:lnTo>
                  <a:pt x="45719" y="874014"/>
                </a:lnTo>
                <a:lnTo>
                  <a:pt x="55231" y="865862"/>
                </a:lnTo>
                <a:close/>
              </a:path>
              <a:path w="1072514" h="919479">
                <a:moveTo>
                  <a:pt x="61566" y="873269"/>
                </a:moveTo>
                <a:lnTo>
                  <a:pt x="55231" y="865862"/>
                </a:lnTo>
                <a:lnTo>
                  <a:pt x="45719" y="874014"/>
                </a:lnTo>
                <a:lnTo>
                  <a:pt x="43434" y="877824"/>
                </a:lnTo>
                <a:lnTo>
                  <a:pt x="44957" y="880872"/>
                </a:lnTo>
                <a:lnTo>
                  <a:pt x="48006" y="882396"/>
                </a:lnTo>
                <a:lnTo>
                  <a:pt x="51815" y="881634"/>
                </a:lnTo>
                <a:lnTo>
                  <a:pt x="61566" y="873269"/>
                </a:lnTo>
                <a:close/>
              </a:path>
              <a:path w="1072514" h="919479">
                <a:moveTo>
                  <a:pt x="83057" y="898398"/>
                </a:moveTo>
                <a:lnTo>
                  <a:pt x="61566" y="873269"/>
                </a:lnTo>
                <a:lnTo>
                  <a:pt x="51815" y="881634"/>
                </a:lnTo>
                <a:lnTo>
                  <a:pt x="48006" y="882396"/>
                </a:lnTo>
                <a:lnTo>
                  <a:pt x="44957" y="880872"/>
                </a:lnTo>
                <a:lnTo>
                  <a:pt x="43434" y="877824"/>
                </a:lnTo>
                <a:lnTo>
                  <a:pt x="43434" y="908213"/>
                </a:lnTo>
                <a:lnTo>
                  <a:pt x="83057" y="898398"/>
                </a:lnTo>
                <a:close/>
              </a:path>
              <a:path w="1072514" h="919479">
                <a:moveTo>
                  <a:pt x="1072134" y="5334"/>
                </a:moveTo>
                <a:lnTo>
                  <a:pt x="1070610" y="1524"/>
                </a:lnTo>
                <a:lnTo>
                  <a:pt x="1067561" y="0"/>
                </a:lnTo>
                <a:lnTo>
                  <a:pt x="1063752" y="1524"/>
                </a:lnTo>
                <a:lnTo>
                  <a:pt x="55231" y="865862"/>
                </a:lnTo>
                <a:lnTo>
                  <a:pt x="61566" y="873269"/>
                </a:lnTo>
                <a:lnTo>
                  <a:pt x="1069848" y="8382"/>
                </a:lnTo>
                <a:lnTo>
                  <a:pt x="1072134" y="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043313" y="4217670"/>
            <a:ext cx="391795" cy="919480"/>
          </a:xfrm>
          <a:custGeom>
            <a:avLst/>
            <a:gdLst/>
            <a:ahLst/>
            <a:cxnLst/>
            <a:rect l="l" t="t" r="r" b="b"/>
            <a:pathLst>
              <a:path w="391795" h="919479">
                <a:moveTo>
                  <a:pt x="360895" y="847100"/>
                </a:moveTo>
                <a:lnTo>
                  <a:pt x="9143" y="3048"/>
                </a:ln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52389" y="850613"/>
                </a:lnTo>
                <a:lnTo>
                  <a:pt x="360895" y="847100"/>
                </a:lnTo>
                <a:close/>
              </a:path>
              <a:path w="391795" h="919479">
                <a:moveTo>
                  <a:pt x="365760" y="901754"/>
                </a:moveTo>
                <a:lnTo>
                  <a:pt x="365760" y="862584"/>
                </a:lnTo>
                <a:lnTo>
                  <a:pt x="363474" y="864870"/>
                </a:lnTo>
                <a:lnTo>
                  <a:pt x="359664" y="864870"/>
                </a:lnTo>
                <a:lnTo>
                  <a:pt x="357378" y="862584"/>
                </a:lnTo>
                <a:lnTo>
                  <a:pt x="352389" y="850613"/>
                </a:lnTo>
                <a:lnTo>
                  <a:pt x="321564" y="863346"/>
                </a:lnTo>
                <a:lnTo>
                  <a:pt x="365760" y="901754"/>
                </a:lnTo>
                <a:close/>
              </a:path>
              <a:path w="391795" h="919479">
                <a:moveTo>
                  <a:pt x="365760" y="862584"/>
                </a:moveTo>
                <a:lnTo>
                  <a:pt x="365760" y="858774"/>
                </a:lnTo>
                <a:lnTo>
                  <a:pt x="360895" y="847100"/>
                </a:lnTo>
                <a:lnTo>
                  <a:pt x="352389" y="850613"/>
                </a:lnTo>
                <a:lnTo>
                  <a:pt x="357378" y="862584"/>
                </a:lnTo>
                <a:lnTo>
                  <a:pt x="359664" y="864870"/>
                </a:lnTo>
                <a:lnTo>
                  <a:pt x="363474" y="864870"/>
                </a:lnTo>
                <a:lnTo>
                  <a:pt x="365760" y="862584"/>
                </a:lnTo>
                <a:close/>
              </a:path>
              <a:path w="391795" h="919479">
                <a:moveTo>
                  <a:pt x="391668" y="834390"/>
                </a:moveTo>
                <a:lnTo>
                  <a:pt x="360895" y="847100"/>
                </a:lnTo>
                <a:lnTo>
                  <a:pt x="365760" y="858774"/>
                </a:lnTo>
                <a:lnTo>
                  <a:pt x="365760" y="901754"/>
                </a:lnTo>
                <a:lnTo>
                  <a:pt x="385572" y="918972"/>
                </a:lnTo>
                <a:lnTo>
                  <a:pt x="391668" y="834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033913" y="4217670"/>
            <a:ext cx="2138680" cy="924560"/>
          </a:xfrm>
          <a:custGeom>
            <a:avLst/>
            <a:gdLst/>
            <a:ahLst/>
            <a:cxnLst/>
            <a:rect l="l" t="t" r="r" b="b"/>
            <a:pathLst>
              <a:path w="2138679" h="924560">
                <a:moveTo>
                  <a:pt x="2070225" y="885062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858"/>
                </a:lnTo>
                <a:lnTo>
                  <a:pt x="3048" y="9144"/>
                </a:lnTo>
                <a:lnTo>
                  <a:pt x="2066633" y="893537"/>
                </a:lnTo>
                <a:lnTo>
                  <a:pt x="2070225" y="885062"/>
                </a:lnTo>
                <a:close/>
              </a:path>
              <a:path w="2138679" h="924560">
                <a:moveTo>
                  <a:pt x="2084832" y="922335"/>
                </a:moveTo>
                <a:lnTo>
                  <a:pt x="2084832" y="892301"/>
                </a:lnTo>
                <a:lnTo>
                  <a:pt x="2084070" y="896111"/>
                </a:lnTo>
                <a:lnTo>
                  <a:pt x="2081784" y="898397"/>
                </a:lnTo>
                <a:lnTo>
                  <a:pt x="2077974" y="898397"/>
                </a:lnTo>
                <a:lnTo>
                  <a:pt x="2066633" y="893537"/>
                </a:lnTo>
                <a:lnTo>
                  <a:pt x="2053590" y="924305"/>
                </a:lnTo>
                <a:lnTo>
                  <a:pt x="2084832" y="922335"/>
                </a:lnTo>
                <a:close/>
              </a:path>
              <a:path w="2138679" h="924560">
                <a:moveTo>
                  <a:pt x="2084832" y="892301"/>
                </a:moveTo>
                <a:lnTo>
                  <a:pt x="2081784" y="890015"/>
                </a:lnTo>
                <a:lnTo>
                  <a:pt x="2070225" y="885062"/>
                </a:lnTo>
                <a:lnTo>
                  <a:pt x="2066633" y="893537"/>
                </a:lnTo>
                <a:lnTo>
                  <a:pt x="2077974" y="898397"/>
                </a:lnTo>
                <a:lnTo>
                  <a:pt x="2081784" y="898397"/>
                </a:lnTo>
                <a:lnTo>
                  <a:pt x="2084070" y="896111"/>
                </a:lnTo>
                <a:lnTo>
                  <a:pt x="2084832" y="892301"/>
                </a:lnTo>
                <a:close/>
              </a:path>
              <a:path w="2138679" h="924560">
                <a:moveTo>
                  <a:pt x="2138172" y="918971"/>
                </a:moveTo>
                <a:lnTo>
                  <a:pt x="2083308" y="854201"/>
                </a:lnTo>
                <a:lnTo>
                  <a:pt x="2070225" y="885062"/>
                </a:lnTo>
                <a:lnTo>
                  <a:pt x="2081784" y="890015"/>
                </a:lnTo>
                <a:lnTo>
                  <a:pt x="2084832" y="892301"/>
                </a:lnTo>
                <a:lnTo>
                  <a:pt x="2084832" y="922335"/>
                </a:lnTo>
                <a:lnTo>
                  <a:pt x="21381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091313" y="4217670"/>
            <a:ext cx="1833880" cy="919480"/>
          </a:xfrm>
          <a:custGeom>
            <a:avLst/>
            <a:gdLst/>
            <a:ahLst/>
            <a:cxnLst/>
            <a:rect l="l" t="t" r="r" b="b"/>
            <a:pathLst>
              <a:path w="1833879" h="919479">
                <a:moveTo>
                  <a:pt x="1767817" y="880484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096"/>
                </a:lnTo>
                <a:lnTo>
                  <a:pt x="3048" y="9144"/>
                </a:lnTo>
                <a:lnTo>
                  <a:pt x="1763289" y="889643"/>
                </a:lnTo>
                <a:lnTo>
                  <a:pt x="1767817" y="880484"/>
                </a:lnTo>
                <a:close/>
              </a:path>
              <a:path w="1833879" h="919479">
                <a:moveTo>
                  <a:pt x="1781556" y="918971"/>
                </a:moveTo>
                <a:lnTo>
                  <a:pt x="1781556" y="889253"/>
                </a:lnTo>
                <a:lnTo>
                  <a:pt x="1780794" y="893063"/>
                </a:lnTo>
                <a:lnTo>
                  <a:pt x="1778508" y="895349"/>
                </a:lnTo>
                <a:lnTo>
                  <a:pt x="1774698" y="895349"/>
                </a:lnTo>
                <a:lnTo>
                  <a:pt x="1763289" y="889643"/>
                </a:lnTo>
                <a:lnTo>
                  <a:pt x="1748790" y="918971"/>
                </a:lnTo>
                <a:lnTo>
                  <a:pt x="1781556" y="918971"/>
                </a:lnTo>
                <a:close/>
              </a:path>
              <a:path w="1833879" h="919479">
                <a:moveTo>
                  <a:pt x="1781556" y="889253"/>
                </a:moveTo>
                <a:lnTo>
                  <a:pt x="1779270" y="886205"/>
                </a:lnTo>
                <a:lnTo>
                  <a:pt x="1767817" y="880484"/>
                </a:lnTo>
                <a:lnTo>
                  <a:pt x="1763289" y="889643"/>
                </a:lnTo>
                <a:lnTo>
                  <a:pt x="1774698" y="895349"/>
                </a:lnTo>
                <a:lnTo>
                  <a:pt x="1778508" y="895349"/>
                </a:lnTo>
                <a:lnTo>
                  <a:pt x="1780794" y="893063"/>
                </a:lnTo>
                <a:lnTo>
                  <a:pt x="1781556" y="889253"/>
                </a:lnTo>
                <a:close/>
              </a:path>
              <a:path w="1833879" h="919479">
                <a:moveTo>
                  <a:pt x="1833372" y="918971"/>
                </a:moveTo>
                <a:lnTo>
                  <a:pt x="1782318" y="851153"/>
                </a:lnTo>
                <a:lnTo>
                  <a:pt x="1767817" y="880484"/>
                </a:lnTo>
                <a:lnTo>
                  <a:pt x="1779270" y="886205"/>
                </a:lnTo>
                <a:lnTo>
                  <a:pt x="1781556" y="889253"/>
                </a:lnTo>
                <a:lnTo>
                  <a:pt x="1781556" y="918971"/>
                </a:lnTo>
                <a:lnTo>
                  <a:pt x="18333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472313" y="4217670"/>
            <a:ext cx="2443480" cy="854710"/>
          </a:xfrm>
          <a:custGeom>
            <a:avLst/>
            <a:gdLst/>
            <a:ahLst/>
            <a:cxnLst/>
            <a:rect l="l" t="t" r="r" b="b"/>
            <a:pathLst>
              <a:path w="2443479" h="854710">
                <a:moveTo>
                  <a:pt x="2373012" y="813485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369827" y="822842"/>
                </a:lnTo>
                <a:lnTo>
                  <a:pt x="2373012" y="813485"/>
                </a:lnTo>
                <a:close/>
              </a:path>
              <a:path w="2443479" h="854710">
                <a:moveTo>
                  <a:pt x="2387346" y="850357"/>
                </a:moveTo>
                <a:lnTo>
                  <a:pt x="2387346" y="823721"/>
                </a:lnTo>
                <a:lnTo>
                  <a:pt x="2385060" y="826769"/>
                </a:lnTo>
                <a:lnTo>
                  <a:pt x="2381250" y="826769"/>
                </a:lnTo>
                <a:lnTo>
                  <a:pt x="2369827" y="822842"/>
                </a:lnTo>
                <a:lnTo>
                  <a:pt x="2359152" y="854201"/>
                </a:lnTo>
                <a:lnTo>
                  <a:pt x="2387346" y="850357"/>
                </a:lnTo>
                <a:close/>
              </a:path>
              <a:path w="2443479" h="854710">
                <a:moveTo>
                  <a:pt x="2387346" y="823721"/>
                </a:moveTo>
                <a:lnTo>
                  <a:pt x="2387346" y="820673"/>
                </a:lnTo>
                <a:lnTo>
                  <a:pt x="2385060" y="817625"/>
                </a:lnTo>
                <a:lnTo>
                  <a:pt x="2373012" y="813485"/>
                </a:lnTo>
                <a:lnTo>
                  <a:pt x="2369827" y="822842"/>
                </a:lnTo>
                <a:lnTo>
                  <a:pt x="2381250" y="826769"/>
                </a:lnTo>
                <a:lnTo>
                  <a:pt x="2385060" y="826769"/>
                </a:lnTo>
                <a:lnTo>
                  <a:pt x="2387346" y="823721"/>
                </a:lnTo>
                <a:close/>
              </a:path>
              <a:path w="2443479" h="854710">
                <a:moveTo>
                  <a:pt x="2442972" y="842771"/>
                </a:moveTo>
                <a:lnTo>
                  <a:pt x="2383536" y="782573"/>
                </a:lnTo>
                <a:lnTo>
                  <a:pt x="2373012" y="813485"/>
                </a:lnTo>
                <a:lnTo>
                  <a:pt x="2385060" y="817625"/>
                </a:lnTo>
                <a:lnTo>
                  <a:pt x="2387346" y="820673"/>
                </a:lnTo>
                <a:lnTo>
                  <a:pt x="2387346" y="850357"/>
                </a:lnTo>
                <a:lnTo>
                  <a:pt x="24429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081901" y="4293870"/>
            <a:ext cx="2367280" cy="853440"/>
          </a:xfrm>
          <a:custGeom>
            <a:avLst/>
            <a:gdLst/>
            <a:ahLst/>
            <a:cxnLst/>
            <a:rect l="l" t="t" r="r" b="b"/>
            <a:pathLst>
              <a:path w="2367279" h="853439">
                <a:moveTo>
                  <a:pt x="2296705" y="81331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293670" y="821700"/>
                </a:lnTo>
                <a:lnTo>
                  <a:pt x="2296705" y="813310"/>
                </a:lnTo>
                <a:close/>
              </a:path>
              <a:path w="2367279" h="853439">
                <a:moveTo>
                  <a:pt x="2311908" y="849691"/>
                </a:moveTo>
                <a:lnTo>
                  <a:pt x="2311908" y="823721"/>
                </a:lnTo>
                <a:lnTo>
                  <a:pt x="2308860" y="826007"/>
                </a:lnTo>
                <a:lnTo>
                  <a:pt x="2305812" y="826007"/>
                </a:lnTo>
                <a:lnTo>
                  <a:pt x="2293670" y="821700"/>
                </a:lnTo>
                <a:lnTo>
                  <a:pt x="2282190" y="853439"/>
                </a:lnTo>
                <a:lnTo>
                  <a:pt x="2311908" y="849691"/>
                </a:lnTo>
                <a:close/>
              </a:path>
              <a:path w="2367279" h="853439">
                <a:moveTo>
                  <a:pt x="2311908" y="823721"/>
                </a:moveTo>
                <a:lnTo>
                  <a:pt x="2311146" y="819911"/>
                </a:lnTo>
                <a:lnTo>
                  <a:pt x="2308860" y="817625"/>
                </a:lnTo>
                <a:lnTo>
                  <a:pt x="2296705" y="813310"/>
                </a:lnTo>
                <a:lnTo>
                  <a:pt x="2293670" y="821700"/>
                </a:lnTo>
                <a:lnTo>
                  <a:pt x="2305812" y="826007"/>
                </a:lnTo>
                <a:lnTo>
                  <a:pt x="2308860" y="826007"/>
                </a:lnTo>
                <a:lnTo>
                  <a:pt x="2311908" y="823721"/>
                </a:lnTo>
                <a:close/>
              </a:path>
              <a:path w="2367279" h="853439">
                <a:moveTo>
                  <a:pt x="2366772" y="842771"/>
                </a:moveTo>
                <a:lnTo>
                  <a:pt x="2308098" y="781811"/>
                </a:lnTo>
                <a:lnTo>
                  <a:pt x="2296705" y="813310"/>
                </a:lnTo>
                <a:lnTo>
                  <a:pt x="2308860" y="817625"/>
                </a:lnTo>
                <a:lnTo>
                  <a:pt x="2311146" y="819911"/>
                </a:lnTo>
                <a:lnTo>
                  <a:pt x="2311908" y="823721"/>
                </a:lnTo>
                <a:lnTo>
                  <a:pt x="2311908" y="849691"/>
                </a:lnTo>
                <a:lnTo>
                  <a:pt x="23667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615313" y="4217670"/>
            <a:ext cx="2214880" cy="852169"/>
          </a:xfrm>
          <a:custGeom>
            <a:avLst/>
            <a:gdLst/>
            <a:ahLst/>
            <a:cxnLst/>
            <a:rect l="l" t="t" r="r" b="b"/>
            <a:pathLst>
              <a:path w="2214879" h="852170">
                <a:moveTo>
                  <a:pt x="2145246" y="811557"/>
                </a:move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047" y="9144"/>
                </a:lnTo>
                <a:lnTo>
                  <a:pt x="2141705" y="820803"/>
                </a:lnTo>
                <a:lnTo>
                  <a:pt x="2145246" y="811557"/>
                </a:lnTo>
                <a:close/>
              </a:path>
              <a:path w="2214879" h="852170">
                <a:moveTo>
                  <a:pt x="2159507" y="848703"/>
                </a:moveTo>
                <a:lnTo>
                  <a:pt x="2159507" y="822197"/>
                </a:lnTo>
                <a:lnTo>
                  <a:pt x="2157221" y="824483"/>
                </a:lnTo>
                <a:lnTo>
                  <a:pt x="2153411" y="825245"/>
                </a:lnTo>
                <a:lnTo>
                  <a:pt x="2141705" y="820803"/>
                </a:lnTo>
                <a:lnTo>
                  <a:pt x="2129789" y="851915"/>
                </a:lnTo>
                <a:lnTo>
                  <a:pt x="2159507" y="848703"/>
                </a:lnTo>
                <a:close/>
              </a:path>
              <a:path w="2214879" h="852170">
                <a:moveTo>
                  <a:pt x="2159507" y="822197"/>
                </a:moveTo>
                <a:lnTo>
                  <a:pt x="2159507" y="818387"/>
                </a:lnTo>
                <a:lnTo>
                  <a:pt x="2157221" y="816101"/>
                </a:lnTo>
                <a:lnTo>
                  <a:pt x="2145246" y="811557"/>
                </a:lnTo>
                <a:lnTo>
                  <a:pt x="2141705" y="820803"/>
                </a:lnTo>
                <a:lnTo>
                  <a:pt x="2153411" y="825245"/>
                </a:lnTo>
                <a:lnTo>
                  <a:pt x="2157221" y="824483"/>
                </a:lnTo>
                <a:lnTo>
                  <a:pt x="2159507" y="822197"/>
                </a:lnTo>
                <a:close/>
              </a:path>
              <a:path w="2214879" h="852170">
                <a:moveTo>
                  <a:pt x="2214371" y="842771"/>
                </a:moveTo>
                <a:lnTo>
                  <a:pt x="2157221" y="780287"/>
                </a:lnTo>
                <a:lnTo>
                  <a:pt x="2145246" y="811557"/>
                </a:lnTo>
                <a:lnTo>
                  <a:pt x="2157221" y="816101"/>
                </a:lnTo>
                <a:lnTo>
                  <a:pt x="2159507" y="818387"/>
                </a:lnTo>
                <a:lnTo>
                  <a:pt x="2159507" y="848703"/>
                </a:lnTo>
                <a:lnTo>
                  <a:pt x="2214371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5861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80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80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80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3387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79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79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081901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10666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600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043063" y="5665470"/>
            <a:ext cx="180975" cy="843280"/>
          </a:xfrm>
          <a:custGeom>
            <a:avLst/>
            <a:gdLst/>
            <a:ahLst/>
            <a:cxnLst/>
            <a:rect l="l" t="t" r="r" b="b"/>
            <a:pathLst>
              <a:path w="180975" h="843279">
                <a:moveTo>
                  <a:pt x="32711" y="767246"/>
                </a:moveTo>
                <a:lnTo>
                  <a:pt x="0" y="761237"/>
                </a:lnTo>
                <a:lnTo>
                  <a:pt x="23622" y="842771"/>
                </a:lnTo>
                <a:lnTo>
                  <a:pt x="30480" y="833662"/>
                </a:lnTo>
                <a:lnTo>
                  <a:pt x="30480" y="779525"/>
                </a:lnTo>
                <a:lnTo>
                  <a:pt x="32711" y="767246"/>
                </a:lnTo>
                <a:close/>
              </a:path>
              <a:path w="180975" h="843279">
                <a:moveTo>
                  <a:pt x="41828" y="768920"/>
                </a:moveTo>
                <a:lnTo>
                  <a:pt x="32711" y="767246"/>
                </a:lnTo>
                <a:lnTo>
                  <a:pt x="30480" y="779525"/>
                </a:lnTo>
                <a:lnTo>
                  <a:pt x="31242" y="783335"/>
                </a:lnTo>
                <a:lnTo>
                  <a:pt x="34290" y="784859"/>
                </a:lnTo>
                <a:lnTo>
                  <a:pt x="38100" y="784097"/>
                </a:lnTo>
                <a:lnTo>
                  <a:pt x="39624" y="781049"/>
                </a:lnTo>
                <a:lnTo>
                  <a:pt x="41828" y="768920"/>
                </a:lnTo>
                <a:close/>
              </a:path>
              <a:path w="180975" h="843279">
                <a:moveTo>
                  <a:pt x="74676" y="774953"/>
                </a:moveTo>
                <a:lnTo>
                  <a:pt x="41828" y="768920"/>
                </a:lnTo>
                <a:lnTo>
                  <a:pt x="39624" y="781049"/>
                </a:lnTo>
                <a:lnTo>
                  <a:pt x="38100" y="784097"/>
                </a:lnTo>
                <a:lnTo>
                  <a:pt x="34290" y="784859"/>
                </a:lnTo>
                <a:lnTo>
                  <a:pt x="31242" y="783335"/>
                </a:lnTo>
                <a:lnTo>
                  <a:pt x="30480" y="779525"/>
                </a:lnTo>
                <a:lnTo>
                  <a:pt x="30480" y="833662"/>
                </a:lnTo>
                <a:lnTo>
                  <a:pt x="74676" y="774953"/>
                </a:lnTo>
                <a:close/>
              </a:path>
              <a:path w="180975" h="843279">
                <a:moveTo>
                  <a:pt x="180594" y="5333"/>
                </a:moveTo>
                <a:lnTo>
                  <a:pt x="179831" y="2285"/>
                </a:lnTo>
                <a:lnTo>
                  <a:pt x="176783" y="0"/>
                </a:lnTo>
                <a:lnTo>
                  <a:pt x="173736" y="761"/>
                </a:lnTo>
                <a:lnTo>
                  <a:pt x="171449" y="3809"/>
                </a:lnTo>
                <a:lnTo>
                  <a:pt x="32711" y="767246"/>
                </a:lnTo>
                <a:lnTo>
                  <a:pt x="41828" y="768920"/>
                </a:lnTo>
                <a:lnTo>
                  <a:pt x="18059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19313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78832" y="766510"/>
                </a:moveTo>
                <a:lnTo>
                  <a:pt x="9906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69681" y="767333"/>
                </a:lnTo>
                <a:lnTo>
                  <a:pt x="78832" y="766510"/>
                </a:lnTo>
                <a:close/>
              </a:path>
              <a:path w="112394" h="843279">
                <a:moveTo>
                  <a:pt x="80010" y="841545"/>
                </a:moveTo>
                <a:lnTo>
                  <a:pt x="80010" y="779526"/>
                </a:lnTo>
                <a:lnTo>
                  <a:pt x="79248" y="782574"/>
                </a:lnTo>
                <a:lnTo>
                  <a:pt x="75438" y="784860"/>
                </a:lnTo>
                <a:lnTo>
                  <a:pt x="72390" y="783336"/>
                </a:lnTo>
                <a:lnTo>
                  <a:pt x="70866" y="780288"/>
                </a:lnTo>
                <a:lnTo>
                  <a:pt x="69681" y="767333"/>
                </a:lnTo>
                <a:lnTo>
                  <a:pt x="35814" y="770382"/>
                </a:lnTo>
                <a:lnTo>
                  <a:pt x="80010" y="841545"/>
                </a:lnTo>
                <a:close/>
              </a:path>
              <a:path w="112394" h="843279">
                <a:moveTo>
                  <a:pt x="80010" y="779526"/>
                </a:moveTo>
                <a:lnTo>
                  <a:pt x="78832" y="766510"/>
                </a:lnTo>
                <a:lnTo>
                  <a:pt x="69681" y="767333"/>
                </a:lnTo>
                <a:lnTo>
                  <a:pt x="70866" y="780288"/>
                </a:lnTo>
                <a:lnTo>
                  <a:pt x="72390" y="783336"/>
                </a:lnTo>
                <a:lnTo>
                  <a:pt x="75438" y="784860"/>
                </a:lnTo>
                <a:lnTo>
                  <a:pt x="79248" y="782574"/>
                </a:lnTo>
                <a:lnTo>
                  <a:pt x="80010" y="779526"/>
                </a:lnTo>
                <a:close/>
              </a:path>
              <a:path w="112394" h="843279">
                <a:moveTo>
                  <a:pt x="112014" y="763524"/>
                </a:moveTo>
                <a:lnTo>
                  <a:pt x="78832" y="766510"/>
                </a:lnTo>
                <a:lnTo>
                  <a:pt x="80010" y="779526"/>
                </a:lnTo>
                <a:lnTo>
                  <a:pt x="80010" y="841545"/>
                </a:lnTo>
                <a:lnTo>
                  <a:pt x="80772" y="842772"/>
                </a:lnTo>
                <a:lnTo>
                  <a:pt x="112014" y="763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900313" y="5665470"/>
            <a:ext cx="250190" cy="843280"/>
          </a:xfrm>
          <a:custGeom>
            <a:avLst/>
            <a:gdLst/>
            <a:ahLst/>
            <a:cxnLst/>
            <a:rect l="l" t="t" r="r" b="b"/>
            <a:pathLst>
              <a:path w="250189" h="843279">
                <a:moveTo>
                  <a:pt x="217745" y="768432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8459" y="770947"/>
                </a:lnTo>
                <a:lnTo>
                  <a:pt x="217745" y="768432"/>
                </a:lnTo>
                <a:close/>
              </a:path>
              <a:path w="250189" h="843279">
                <a:moveTo>
                  <a:pt x="220980" y="829097"/>
                </a:moveTo>
                <a:lnTo>
                  <a:pt x="220980" y="784098"/>
                </a:lnTo>
                <a:lnTo>
                  <a:pt x="217932" y="786384"/>
                </a:lnTo>
                <a:lnTo>
                  <a:pt x="214122" y="785622"/>
                </a:lnTo>
                <a:lnTo>
                  <a:pt x="211836" y="783336"/>
                </a:lnTo>
                <a:lnTo>
                  <a:pt x="208459" y="770947"/>
                </a:lnTo>
                <a:lnTo>
                  <a:pt x="176784" y="779526"/>
                </a:lnTo>
                <a:lnTo>
                  <a:pt x="220980" y="829097"/>
                </a:lnTo>
                <a:close/>
              </a:path>
              <a:path w="250189" h="843279">
                <a:moveTo>
                  <a:pt x="220980" y="784098"/>
                </a:moveTo>
                <a:lnTo>
                  <a:pt x="220980" y="780288"/>
                </a:lnTo>
                <a:lnTo>
                  <a:pt x="217745" y="768432"/>
                </a:lnTo>
                <a:lnTo>
                  <a:pt x="208459" y="770947"/>
                </a:lnTo>
                <a:lnTo>
                  <a:pt x="211836" y="783336"/>
                </a:lnTo>
                <a:lnTo>
                  <a:pt x="214122" y="785622"/>
                </a:lnTo>
                <a:lnTo>
                  <a:pt x="217932" y="786384"/>
                </a:lnTo>
                <a:lnTo>
                  <a:pt x="220980" y="784098"/>
                </a:lnTo>
                <a:close/>
              </a:path>
              <a:path w="250189" h="843279">
                <a:moveTo>
                  <a:pt x="249936" y="759714"/>
                </a:moveTo>
                <a:lnTo>
                  <a:pt x="217745" y="768432"/>
                </a:lnTo>
                <a:lnTo>
                  <a:pt x="220980" y="780288"/>
                </a:lnTo>
                <a:lnTo>
                  <a:pt x="220980" y="829097"/>
                </a:lnTo>
                <a:lnTo>
                  <a:pt x="233172" y="842772"/>
                </a:lnTo>
                <a:lnTo>
                  <a:pt x="249936" y="759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962541" y="5665470"/>
            <a:ext cx="318770" cy="843280"/>
          </a:xfrm>
          <a:custGeom>
            <a:avLst/>
            <a:gdLst/>
            <a:ahLst/>
            <a:cxnLst/>
            <a:rect l="l" t="t" r="r" b="b"/>
            <a:pathLst>
              <a:path w="318770" h="843279">
                <a:moveTo>
                  <a:pt x="31115" y="769565"/>
                </a:moveTo>
                <a:lnTo>
                  <a:pt x="0" y="758189"/>
                </a:lnTo>
                <a:lnTo>
                  <a:pt x="9143" y="842771"/>
                </a:lnTo>
                <a:lnTo>
                  <a:pt x="26669" y="826111"/>
                </a:lnTo>
                <a:lnTo>
                  <a:pt x="26669" y="781811"/>
                </a:lnTo>
                <a:lnTo>
                  <a:pt x="31115" y="769565"/>
                </a:lnTo>
                <a:close/>
              </a:path>
              <a:path w="318770" h="843279">
                <a:moveTo>
                  <a:pt x="40165" y="772874"/>
                </a:moveTo>
                <a:lnTo>
                  <a:pt x="31115" y="769565"/>
                </a:lnTo>
                <a:lnTo>
                  <a:pt x="26669" y="781811"/>
                </a:lnTo>
                <a:lnTo>
                  <a:pt x="26669" y="785621"/>
                </a:lnTo>
                <a:lnTo>
                  <a:pt x="29717" y="787907"/>
                </a:lnTo>
                <a:lnTo>
                  <a:pt x="32765" y="787907"/>
                </a:lnTo>
                <a:lnTo>
                  <a:pt x="35813" y="784859"/>
                </a:lnTo>
                <a:lnTo>
                  <a:pt x="40165" y="772874"/>
                </a:lnTo>
                <a:close/>
              </a:path>
              <a:path w="318770" h="843279">
                <a:moveTo>
                  <a:pt x="70865" y="784097"/>
                </a:moveTo>
                <a:lnTo>
                  <a:pt x="40165" y="772874"/>
                </a:lnTo>
                <a:lnTo>
                  <a:pt x="35813" y="784859"/>
                </a:lnTo>
                <a:lnTo>
                  <a:pt x="32765" y="787907"/>
                </a:lnTo>
                <a:lnTo>
                  <a:pt x="29717" y="787907"/>
                </a:lnTo>
                <a:lnTo>
                  <a:pt x="26669" y="785621"/>
                </a:lnTo>
                <a:lnTo>
                  <a:pt x="26669" y="826111"/>
                </a:lnTo>
                <a:lnTo>
                  <a:pt x="70865" y="784097"/>
                </a:lnTo>
                <a:close/>
              </a:path>
              <a:path w="318770" h="843279">
                <a:moveTo>
                  <a:pt x="318515" y="6095"/>
                </a:moveTo>
                <a:lnTo>
                  <a:pt x="318515" y="3047"/>
                </a:lnTo>
                <a:lnTo>
                  <a:pt x="315467" y="0"/>
                </a:lnTo>
                <a:lnTo>
                  <a:pt x="312419" y="761"/>
                </a:lnTo>
                <a:lnTo>
                  <a:pt x="309371" y="3047"/>
                </a:lnTo>
                <a:lnTo>
                  <a:pt x="31115" y="769565"/>
                </a:lnTo>
                <a:lnTo>
                  <a:pt x="40165" y="772874"/>
                </a:lnTo>
                <a:lnTo>
                  <a:pt x="318515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340237" y="5665470"/>
            <a:ext cx="388620" cy="843280"/>
          </a:xfrm>
          <a:custGeom>
            <a:avLst/>
            <a:gdLst/>
            <a:ahLst/>
            <a:cxnLst/>
            <a:rect l="l" t="t" r="r" b="b"/>
            <a:pathLst>
              <a:path w="388620" h="843279">
                <a:moveTo>
                  <a:pt x="30363" y="771870"/>
                </a:moveTo>
                <a:lnTo>
                  <a:pt x="0" y="758189"/>
                </a:lnTo>
                <a:lnTo>
                  <a:pt x="3048" y="842771"/>
                </a:lnTo>
                <a:lnTo>
                  <a:pt x="25146" y="824991"/>
                </a:lnTo>
                <a:lnTo>
                  <a:pt x="25146" y="783335"/>
                </a:lnTo>
                <a:lnTo>
                  <a:pt x="30363" y="771870"/>
                </a:lnTo>
                <a:close/>
              </a:path>
              <a:path w="388620" h="843279">
                <a:moveTo>
                  <a:pt x="38758" y="775652"/>
                </a:moveTo>
                <a:lnTo>
                  <a:pt x="30363" y="771870"/>
                </a:lnTo>
                <a:lnTo>
                  <a:pt x="25146" y="783335"/>
                </a:lnTo>
                <a:lnTo>
                  <a:pt x="25146" y="787145"/>
                </a:lnTo>
                <a:lnTo>
                  <a:pt x="27432" y="789431"/>
                </a:lnTo>
                <a:lnTo>
                  <a:pt x="31242" y="789431"/>
                </a:lnTo>
                <a:lnTo>
                  <a:pt x="33528" y="787145"/>
                </a:lnTo>
                <a:lnTo>
                  <a:pt x="38758" y="775652"/>
                </a:lnTo>
                <a:close/>
              </a:path>
              <a:path w="388620" h="843279">
                <a:moveTo>
                  <a:pt x="69342" y="789431"/>
                </a:moveTo>
                <a:lnTo>
                  <a:pt x="38758" y="775652"/>
                </a:lnTo>
                <a:lnTo>
                  <a:pt x="33528" y="787145"/>
                </a:lnTo>
                <a:lnTo>
                  <a:pt x="31242" y="789431"/>
                </a:lnTo>
                <a:lnTo>
                  <a:pt x="27432" y="789431"/>
                </a:lnTo>
                <a:lnTo>
                  <a:pt x="25146" y="787145"/>
                </a:lnTo>
                <a:lnTo>
                  <a:pt x="25146" y="824991"/>
                </a:lnTo>
                <a:lnTo>
                  <a:pt x="69342" y="789431"/>
                </a:lnTo>
                <a:close/>
              </a:path>
              <a:path w="388620" h="843279">
                <a:moveTo>
                  <a:pt x="388620" y="6857"/>
                </a:moveTo>
                <a:lnTo>
                  <a:pt x="388620" y="3047"/>
                </a:lnTo>
                <a:lnTo>
                  <a:pt x="386334" y="761"/>
                </a:lnTo>
                <a:lnTo>
                  <a:pt x="382524" y="0"/>
                </a:lnTo>
                <a:lnTo>
                  <a:pt x="380238" y="3047"/>
                </a:lnTo>
                <a:lnTo>
                  <a:pt x="30363" y="771870"/>
                </a:lnTo>
                <a:lnTo>
                  <a:pt x="38758" y="775652"/>
                </a:lnTo>
                <a:lnTo>
                  <a:pt x="388620" y="6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286372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548513" y="5589270"/>
            <a:ext cx="252729" cy="919480"/>
          </a:xfrm>
          <a:custGeom>
            <a:avLst/>
            <a:gdLst/>
            <a:ahLst/>
            <a:cxnLst/>
            <a:rect l="l" t="t" r="r" b="b"/>
            <a:pathLst>
              <a:path w="252729" h="919479">
                <a:moveTo>
                  <a:pt x="219388" y="844037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10239" y="846301"/>
                </a:lnTo>
                <a:lnTo>
                  <a:pt x="219388" y="844037"/>
                </a:lnTo>
                <a:close/>
              </a:path>
              <a:path w="252729" h="919479">
                <a:moveTo>
                  <a:pt x="222504" y="906377"/>
                </a:moveTo>
                <a:lnTo>
                  <a:pt x="222504" y="856488"/>
                </a:lnTo>
                <a:lnTo>
                  <a:pt x="221742" y="860298"/>
                </a:lnTo>
                <a:lnTo>
                  <a:pt x="219456" y="862584"/>
                </a:lnTo>
                <a:lnTo>
                  <a:pt x="215646" y="861822"/>
                </a:lnTo>
                <a:lnTo>
                  <a:pt x="213360" y="858774"/>
                </a:lnTo>
                <a:lnTo>
                  <a:pt x="210239" y="846301"/>
                </a:lnTo>
                <a:lnTo>
                  <a:pt x="178308" y="854202"/>
                </a:lnTo>
                <a:lnTo>
                  <a:pt x="222504" y="906377"/>
                </a:lnTo>
                <a:close/>
              </a:path>
              <a:path w="252729" h="919479">
                <a:moveTo>
                  <a:pt x="222504" y="856488"/>
                </a:moveTo>
                <a:lnTo>
                  <a:pt x="219388" y="844037"/>
                </a:lnTo>
                <a:lnTo>
                  <a:pt x="210239" y="846301"/>
                </a:lnTo>
                <a:lnTo>
                  <a:pt x="213360" y="858774"/>
                </a:lnTo>
                <a:lnTo>
                  <a:pt x="215646" y="861822"/>
                </a:lnTo>
                <a:lnTo>
                  <a:pt x="219456" y="862584"/>
                </a:lnTo>
                <a:lnTo>
                  <a:pt x="221742" y="860298"/>
                </a:lnTo>
                <a:lnTo>
                  <a:pt x="222504" y="856488"/>
                </a:lnTo>
                <a:close/>
              </a:path>
              <a:path w="252729" h="919479">
                <a:moveTo>
                  <a:pt x="252222" y="835914"/>
                </a:moveTo>
                <a:lnTo>
                  <a:pt x="219388" y="844037"/>
                </a:lnTo>
                <a:lnTo>
                  <a:pt x="222504" y="856488"/>
                </a:lnTo>
                <a:lnTo>
                  <a:pt x="222504" y="906377"/>
                </a:lnTo>
                <a:lnTo>
                  <a:pt x="233172" y="918972"/>
                </a:lnTo>
                <a:lnTo>
                  <a:pt x="252222" y="835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238886" y="5665470"/>
            <a:ext cx="843915" cy="843280"/>
          </a:xfrm>
          <a:custGeom>
            <a:avLst/>
            <a:gdLst/>
            <a:ahLst/>
            <a:cxnLst/>
            <a:rect l="l" t="t" r="r" b="b"/>
            <a:pathLst>
              <a:path w="843915" h="843279">
                <a:moveTo>
                  <a:pt x="50886" y="785789"/>
                </a:moveTo>
                <a:lnTo>
                  <a:pt x="27431" y="762000"/>
                </a:lnTo>
                <a:lnTo>
                  <a:pt x="0" y="842772"/>
                </a:lnTo>
                <a:lnTo>
                  <a:pt x="40385" y="829437"/>
                </a:lnTo>
                <a:lnTo>
                  <a:pt x="40385" y="797814"/>
                </a:lnTo>
                <a:lnTo>
                  <a:pt x="41909" y="794766"/>
                </a:lnTo>
                <a:lnTo>
                  <a:pt x="50886" y="785789"/>
                </a:lnTo>
                <a:close/>
              </a:path>
              <a:path w="843915" h="843279">
                <a:moveTo>
                  <a:pt x="57695" y="792696"/>
                </a:moveTo>
                <a:lnTo>
                  <a:pt x="50886" y="785789"/>
                </a:lnTo>
                <a:lnTo>
                  <a:pt x="41909" y="794766"/>
                </a:lnTo>
                <a:lnTo>
                  <a:pt x="40385" y="797814"/>
                </a:lnTo>
                <a:lnTo>
                  <a:pt x="41909" y="801624"/>
                </a:lnTo>
                <a:lnTo>
                  <a:pt x="44957" y="803148"/>
                </a:lnTo>
                <a:lnTo>
                  <a:pt x="48767" y="801624"/>
                </a:lnTo>
                <a:lnTo>
                  <a:pt x="57695" y="792696"/>
                </a:lnTo>
                <a:close/>
              </a:path>
              <a:path w="843915" h="843279">
                <a:moveTo>
                  <a:pt x="80771" y="816102"/>
                </a:moveTo>
                <a:lnTo>
                  <a:pt x="57695" y="792696"/>
                </a:lnTo>
                <a:lnTo>
                  <a:pt x="48767" y="801624"/>
                </a:lnTo>
                <a:lnTo>
                  <a:pt x="44957" y="803148"/>
                </a:lnTo>
                <a:lnTo>
                  <a:pt x="41909" y="801624"/>
                </a:lnTo>
                <a:lnTo>
                  <a:pt x="40385" y="797814"/>
                </a:lnTo>
                <a:lnTo>
                  <a:pt x="40385" y="829437"/>
                </a:lnTo>
                <a:lnTo>
                  <a:pt x="80771" y="816102"/>
                </a:lnTo>
                <a:close/>
              </a:path>
              <a:path w="843915" h="843279">
                <a:moveTo>
                  <a:pt x="843533" y="4572"/>
                </a:moveTo>
                <a:lnTo>
                  <a:pt x="842009" y="1524"/>
                </a:lnTo>
                <a:lnTo>
                  <a:pt x="838199" y="0"/>
                </a:lnTo>
                <a:lnTo>
                  <a:pt x="835151" y="1524"/>
                </a:lnTo>
                <a:lnTo>
                  <a:pt x="50886" y="785789"/>
                </a:lnTo>
                <a:lnTo>
                  <a:pt x="57695" y="792696"/>
                </a:lnTo>
                <a:lnTo>
                  <a:pt x="842009" y="8382"/>
                </a:lnTo>
                <a:lnTo>
                  <a:pt x="843533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772286" y="5665470"/>
            <a:ext cx="615315" cy="843280"/>
          </a:xfrm>
          <a:custGeom>
            <a:avLst/>
            <a:gdLst/>
            <a:ahLst/>
            <a:cxnLst/>
            <a:rect l="l" t="t" r="r" b="b"/>
            <a:pathLst>
              <a:path w="615315" h="843279">
                <a:moveTo>
                  <a:pt x="41062" y="778316"/>
                </a:moveTo>
                <a:lnTo>
                  <a:pt x="14477" y="758952"/>
                </a:lnTo>
                <a:lnTo>
                  <a:pt x="0" y="842772"/>
                </a:lnTo>
                <a:lnTo>
                  <a:pt x="32765" y="826061"/>
                </a:lnTo>
                <a:lnTo>
                  <a:pt x="32765" y="792480"/>
                </a:lnTo>
                <a:lnTo>
                  <a:pt x="33527" y="788670"/>
                </a:lnTo>
                <a:lnTo>
                  <a:pt x="41062" y="778316"/>
                </a:lnTo>
                <a:close/>
              </a:path>
              <a:path w="615315" h="843279">
                <a:moveTo>
                  <a:pt x="48937" y="784051"/>
                </a:moveTo>
                <a:lnTo>
                  <a:pt x="41062" y="778316"/>
                </a:lnTo>
                <a:lnTo>
                  <a:pt x="33527" y="788670"/>
                </a:lnTo>
                <a:lnTo>
                  <a:pt x="32765" y="792480"/>
                </a:lnTo>
                <a:lnTo>
                  <a:pt x="35051" y="795528"/>
                </a:lnTo>
                <a:lnTo>
                  <a:pt x="38099" y="796290"/>
                </a:lnTo>
                <a:lnTo>
                  <a:pt x="41147" y="794766"/>
                </a:lnTo>
                <a:lnTo>
                  <a:pt x="48937" y="784051"/>
                </a:lnTo>
                <a:close/>
              </a:path>
              <a:path w="615315" h="843279">
                <a:moveTo>
                  <a:pt x="76199" y="803910"/>
                </a:moveTo>
                <a:lnTo>
                  <a:pt x="48937" y="784051"/>
                </a:lnTo>
                <a:lnTo>
                  <a:pt x="41147" y="794766"/>
                </a:lnTo>
                <a:lnTo>
                  <a:pt x="38099" y="796290"/>
                </a:lnTo>
                <a:lnTo>
                  <a:pt x="35051" y="795528"/>
                </a:lnTo>
                <a:lnTo>
                  <a:pt x="32765" y="792480"/>
                </a:lnTo>
                <a:lnTo>
                  <a:pt x="32765" y="826061"/>
                </a:lnTo>
                <a:lnTo>
                  <a:pt x="76199" y="803910"/>
                </a:lnTo>
                <a:close/>
              </a:path>
              <a:path w="615315" h="843279">
                <a:moveTo>
                  <a:pt x="614933" y="3810"/>
                </a:moveTo>
                <a:lnTo>
                  <a:pt x="612647" y="762"/>
                </a:lnTo>
                <a:lnTo>
                  <a:pt x="608837" y="0"/>
                </a:lnTo>
                <a:lnTo>
                  <a:pt x="605789" y="2286"/>
                </a:lnTo>
                <a:lnTo>
                  <a:pt x="41062" y="778316"/>
                </a:lnTo>
                <a:lnTo>
                  <a:pt x="48937" y="784051"/>
                </a:lnTo>
                <a:lnTo>
                  <a:pt x="613409" y="7620"/>
                </a:lnTo>
                <a:lnTo>
                  <a:pt x="614933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305672" y="5665470"/>
            <a:ext cx="462280" cy="843280"/>
          </a:xfrm>
          <a:custGeom>
            <a:avLst/>
            <a:gdLst/>
            <a:ahLst/>
            <a:cxnLst/>
            <a:rect l="l" t="t" r="r" b="b"/>
            <a:pathLst>
              <a:path w="462279" h="843279">
                <a:moveTo>
                  <a:pt x="32604" y="773976"/>
                </a:moveTo>
                <a:lnTo>
                  <a:pt x="3048" y="758190"/>
                </a:lnTo>
                <a:lnTo>
                  <a:pt x="0" y="842772"/>
                </a:lnTo>
                <a:lnTo>
                  <a:pt x="25908" y="824749"/>
                </a:lnTo>
                <a:lnTo>
                  <a:pt x="25908" y="788670"/>
                </a:lnTo>
                <a:lnTo>
                  <a:pt x="26670" y="784860"/>
                </a:lnTo>
                <a:lnTo>
                  <a:pt x="32604" y="773976"/>
                </a:lnTo>
                <a:close/>
              </a:path>
              <a:path w="462279" h="843279">
                <a:moveTo>
                  <a:pt x="41027" y="778474"/>
                </a:moveTo>
                <a:lnTo>
                  <a:pt x="32604" y="773976"/>
                </a:lnTo>
                <a:lnTo>
                  <a:pt x="26670" y="784860"/>
                </a:lnTo>
                <a:lnTo>
                  <a:pt x="25908" y="788670"/>
                </a:lnTo>
                <a:lnTo>
                  <a:pt x="28194" y="791718"/>
                </a:lnTo>
                <a:lnTo>
                  <a:pt x="32004" y="791718"/>
                </a:lnTo>
                <a:lnTo>
                  <a:pt x="35052" y="789432"/>
                </a:lnTo>
                <a:lnTo>
                  <a:pt x="41027" y="778474"/>
                </a:lnTo>
                <a:close/>
              </a:path>
              <a:path w="462279" h="843279">
                <a:moveTo>
                  <a:pt x="70104" y="794004"/>
                </a:moveTo>
                <a:lnTo>
                  <a:pt x="41027" y="778474"/>
                </a:lnTo>
                <a:lnTo>
                  <a:pt x="35052" y="789432"/>
                </a:lnTo>
                <a:lnTo>
                  <a:pt x="32004" y="791718"/>
                </a:lnTo>
                <a:lnTo>
                  <a:pt x="28194" y="791718"/>
                </a:lnTo>
                <a:lnTo>
                  <a:pt x="25908" y="788670"/>
                </a:lnTo>
                <a:lnTo>
                  <a:pt x="25908" y="824749"/>
                </a:lnTo>
                <a:lnTo>
                  <a:pt x="70104" y="794004"/>
                </a:lnTo>
                <a:close/>
              </a:path>
              <a:path w="462279" h="843279">
                <a:moveTo>
                  <a:pt x="461772" y="6858"/>
                </a:moveTo>
                <a:lnTo>
                  <a:pt x="461772" y="3810"/>
                </a:lnTo>
                <a:lnTo>
                  <a:pt x="459486" y="762"/>
                </a:lnTo>
                <a:lnTo>
                  <a:pt x="456438" y="0"/>
                </a:lnTo>
                <a:lnTo>
                  <a:pt x="453390" y="2286"/>
                </a:lnTo>
                <a:lnTo>
                  <a:pt x="32604" y="773976"/>
                </a:lnTo>
                <a:lnTo>
                  <a:pt x="41027" y="778474"/>
                </a:lnTo>
                <a:lnTo>
                  <a:pt x="461772" y="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834501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100"/>
                </a:moveTo>
                <a:lnTo>
                  <a:pt x="249174" y="35052"/>
                </a:lnTo>
                <a:lnTo>
                  <a:pt x="2461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246126" y="43434"/>
                </a:lnTo>
                <a:lnTo>
                  <a:pt x="249174" y="41910"/>
                </a:lnTo>
                <a:lnTo>
                  <a:pt x="250698" y="38100"/>
                </a:lnTo>
                <a:close/>
              </a:path>
              <a:path w="309879" h="76200">
                <a:moveTo>
                  <a:pt x="309372" y="38100"/>
                </a:moveTo>
                <a:lnTo>
                  <a:pt x="233172" y="0"/>
                </a:lnTo>
                <a:lnTo>
                  <a:pt x="233172" y="33528"/>
                </a:lnTo>
                <a:lnTo>
                  <a:pt x="246126" y="33528"/>
                </a:lnTo>
                <a:lnTo>
                  <a:pt x="249174" y="35052"/>
                </a:lnTo>
                <a:lnTo>
                  <a:pt x="250698" y="38100"/>
                </a:lnTo>
                <a:lnTo>
                  <a:pt x="250698" y="67437"/>
                </a:lnTo>
                <a:lnTo>
                  <a:pt x="309372" y="38100"/>
                </a:lnTo>
                <a:close/>
              </a:path>
              <a:path w="309879" h="76200">
                <a:moveTo>
                  <a:pt x="250698" y="67437"/>
                </a:moveTo>
                <a:lnTo>
                  <a:pt x="250698" y="38100"/>
                </a:lnTo>
                <a:lnTo>
                  <a:pt x="249174" y="41910"/>
                </a:lnTo>
                <a:lnTo>
                  <a:pt x="246126" y="43434"/>
                </a:lnTo>
                <a:lnTo>
                  <a:pt x="233172" y="43434"/>
                </a:lnTo>
                <a:lnTo>
                  <a:pt x="233172" y="76200"/>
                </a:lnTo>
                <a:lnTo>
                  <a:pt x="2506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4267085" y="6508242"/>
            <a:ext cx="372110" cy="215265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40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3244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781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2388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7722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8305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2514485" y="5665470"/>
            <a:ext cx="538480" cy="767080"/>
          </a:xfrm>
          <a:custGeom>
            <a:avLst/>
            <a:gdLst/>
            <a:ahLst/>
            <a:cxnLst/>
            <a:rect l="l" t="t" r="r" b="b"/>
            <a:pathLst>
              <a:path w="538480" h="767079">
                <a:moveTo>
                  <a:pt x="39918" y="701495"/>
                </a:moveTo>
                <a:lnTo>
                  <a:pt x="12953" y="682751"/>
                </a:lnTo>
                <a:lnTo>
                  <a:pt x="0" y="766571"/>
                </a:lnTo>
                <a:lnTo>
                  <a:pt x="32003" y="749438"/>
                </a:lnTo>
                <a:lnTo>
                  <a:pt x="32003" y="715517"/>
                </a:lnTo>
                <a:lnTo>
                  <a:pt x="32765" y="711707"/>
                </a:lnTo>
                <a:lnTo>
                  <a:pt x="39918" y="701495"/>
                </a:lnTo>
                <a:close/>
              </a:path>
              <a:path w="538480" h="767079">
                <a:moveTo>
                  <a:pt x="47909" y="707050"/>
                </a:moveTo>
                <a:lnTo>
                  <a:pt x="39918" y="701495"/>
                </a:lnTo>
                <a:lnTo>
                  <a:pt x="32765" y="711707"/>
                </a:lnTo>
                <a:lnTo>
                  <a:pt x="32003" y="715517"/>
                </a:lnTo>
                <a:lnTo>
                  <a:pt x="34289" y="718565"/>
                </a:lnTo>
                <a:lnTo>
                  <a:pt x="37337" y="719327"/>
                </a:lnTo>
                <a:lnTo>
                  <a:pt x="40385" y="717803"/>
                </a:lnTo>
                <a:lnTo>
                  <a:pt x="47909" y="707050"/>
                </a:lnTo>
                <a:close/>
              </a:path>
              <a:path w="538480" h="767079">
                <a:moveTo>
                  <a:pt x="75437" y="726185"/>
                </a:moveTo>
                <a:lnTo>
                  <a:pt x="47909" y="707050"/>
                </a:lnTo>
                <a:lnTo>
                  <a:pt x="40385" y="717803"/>
                </a:lnTo>
                <a:lnTo>
                  <a:pt x="37337" y="719327"/>
                </a:lnTo>
                <a:lnTo>
                  <a:pt x="34289" y="718565"/>
                </a:lnTo>
                <a:lnTo>
                  <a:pt x="32003" y="715517"/>
                </a:lnTo>
                <a:lnTo>
                  <a:pt x="32003" y="749438"/>
                </a:lnTo>
                <a:lnTo>
                  <a:pt x="75437" y="726185"/>
                </a:lnTo>
                <a:close/>
              </a:path>
              <a:path w="538480" h="767079">
                <a:moveTo>
                  <a:pt x="537971" y="3809"/>
                </a:moveTo>
                <a:lnTo>
                  <a:pt x="536447" y="761"/>
                </a:lnTo>
                <a:lnTo>
                  <a:pt x="532637" y="0"/>
                </a:lnTo>
                <a:lnTo>
                  <a:pt x="529589" y="2285"/>
                </a:lnTo>
                <a:lnTo>
                  <a:pt x="39918" y="701495"/>
                </a:lnTo>
                <a:lnTo>
                  <a:pt x="47909" y="707050"/>
                </a:lnTo>
                <a:lnTo>
                  <a:pt x="537209" y="7619"/>
                </a:lnTo>
                <a:lnTo>
                  <a:pt x="537971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5867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948313" y="5665470"/>
            <a:ext cx="1071880" cy="843280"/>
          </a:xfrm>
          <a:custGeom>
            <a:avLst/>
            <a:gdLst/>
            <a:ahLst/>
            <a:cxnLst/>
            <a:rect l="l" t="t" r="r" b="b"/>
            <a:pathLst>
              <a:path w="1071879" h="843279">
                <a:moveTo>
                  <a:pt x="1014842" y="792205"/>
                </a:moveTo>
                <a:lnTo>
                  <a:pt x="7620" y="762"/>
                </a:lnTo>
                <a:lnTo>
                  <a:pt x="4572" y="0"/>
                </a:lnTo>
                <a:lnTo>
                  <a:pt x="762" y="1524"/>
                </a:lnTo>
                <a:lnTo>
                  <a:pt x="0" y="5334"/>
                </a:lnTo>
                <a:lnTo>
                  <a:pt x="1524" y="8382"/>
                </a:lnTo>
                <a:lnTo>
                  <a:pt x="1008818" y="799881"/>
                </a:lnTo>
                <a:lnTo>
                  <a:pt x="1014842" y="792205"/>
                </a:lnTo>
                <a:close/>
              </a:path>
              <a:path w="1071879" h="843279">
                <a:moveTo>
                  <a:pt x="1026414" y="833697"/>
                </a:moveTo>
                <a:lnTo>
                  <a:pt x="1026414" y="803147"/>
                </a:lnTo>
                <a:lnTo>
                  <a:pt x="1025652" y="806957"/>
                </a:lnTo>
                <a:lnTo>
                  <a:pt x="1022604" y="808482"/>
                </a:lnTo>
                <a:lnTo>
                  <a:pt x="1018794" y="807719"/>
                </a:lnTo>
                <a:lnTo>
                  <a:pt x="1008818" y="799881"/>
                </a:lnTo>
                <a:lnTo>
                  <a:pt x="988314" y="826008"/>
                </a:lnTo>
                <a:lnTo>
                  <a:pt x="1026414" y="833697"/>
                </a:lnTo>
                <a:close/>
              </a:path>
              <a:path w="1071879" h="843279">
                <a:moveTo>
                  <a:pt x="1026414" y="803147"/>
                </a:moveTo>
                <a:lnTo>
                  <a:pt x="1024890" y="800099"/>
                </a:lnTo>
                <a:lnTo>
                  <a:pt x="1014842" y="792205"/>
                </a:lnTo>
                <a:lnTo>
                  <a:pt x="1008818" y="799881"/>
                </a:lnTo>
                <a:lnTo>
                  <a:pt x="1018794" y="807719"/>
                </a:lnTo>
                <a:lnTo>
                  <a:pt x="1022604" y="808482"/>
                </a:lnTo>
                <a:lnTo>
                  <a:pt x="1025652" y="806957"/>
                </a:lnTo>
                <a:lnTo>
                  <a:pt x="1026414" y="803147"/>
                </a:lnTo>
                <a:close/>
              </a:path>
              <a:path w="1071879" h="843279">
                <a:moveTo>
                  <a:pt x="1071372" y="842772"/>
                </a:moveTo>
                <a:lnTo>
                  <a:pt x="1035558" y="765810"/>
                </a:lnTo>
                <a:lnTo>
                  <a:pt x="1014842" y="792205"/>
                </a:lnTo>
                <a:lnTo>
                  <a:pt x="1024890" y="800099"/>
                </a:lnTo>
                <a:lnTo>
                  <a:pt x="1026414" y="803147"/>
                </a:lnTo>
                <a:lnTo>
                  <a:pt x="1026414" y="833697"/>
                </a:lnTo>
                <a:lnTo>
                  <a:pt x="1071372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571885" y="5136641"/>
            <a:ext cx="410209" cy="342900"/>
          </a:xfrm>
          <a:custGeom>
            <a:avLst/>
            <a:gdLst/>
            <a:ahLst/>
            <a:cxnLst/>
            <a:rect l="l" t="t" r="r" b="b"/>
            <a:pathLst>
              <a:path w="410210" h="342900">
                <a:moveTo>
                  <a:pt x="0" y="0"/>
                </a:moveTo>
                <a:lnTo>
                  <a:pt x="0" y="342900"/>
                </a:lnTo>
                <a:lnTo>
                  <a:pt x="409955" y="342900"/>
                </a:lnTo>
                <a:lnTo>
                  <a:pt x="409955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 txBox="1"/>
          <p:nvPr/>
        </p:nvSpPr>
        <p:spPr>
          <a:xfrm>
            <a:off x="4675003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40	</a:t>
            </a:r>
            <a:r>
              <a:rPr sz="1400" spc="-5" dirty="0"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571885" y="51366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571885" y="54795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571885" y="58224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571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095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3529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9818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717933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7959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1677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535815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9008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015113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576713" y="4217670"/>
            <a:ext cx="995680" cy="919480"/>
          </a:xfrm>
          <a:custGeom>
            <a:avLst/>
            <a:gdLst/>
            <a:ahLst/>
            <a:cxnLst/>
            <a:rect l="l" t="t" r="r" b="b"/>
            <a:pathLst>
              <a:path w="995679" h="919479">
                <a:moveTo>
                  <a:pt x="942702" y="864148"/>
                </a:moveTo>
                <a:lnTo>
                  <a:pt x="8382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1524" y="8382"/>
                </a:lnTo>
                <a:lnTo>
                  <a:pt x="936446" y="870864"/>
                </a:lnTo>
                <a:lnTo>
                  <a:pt x="942702" y="864148"/>
                </a:lnTo>
                <a:close/>
              </a:path>
              <a:path w="995679" h="919479">
                <a:moveTo>
                  <a:pt x="953262" y="906829"/>
                </a:moveTo>
                <a:lnTo>
                  <a:pt x="953262" y="876300"/>
                </a:lnTo>
                <a:lnTo>
                  <a:pt x="952500" y="879348"/>
                </a:lnTo>
                <a:lnTo>
                  <a:pt x="948690" y="880872"/>
                </a:lnTo>
                <a:lnTo>
                  <a:pt x="945642" y="879348"/>
                </a:lnTo>
                <a:lnTo>
                  <a:pt x="936446" y="870864"/>
                </a:lnTo>
                <a:lnTo>
                  <a:pt x="913638" y="895350"/>
                </a:lnTo>
                <a:lnTo>
                  <a:pt x="953262" y="906829"/>
                </a:lnTo>
                <a:close/>
              </a:path>
              <a:path w="995679" h="919479">
                <a:moveTo>
                  <a:pt x="953262" y="876300"/>
                </a:moveTo>
                <a:lnTo>
                  <a:pt x="951738" y="872490"/>
                </a:lnTo>
                <a:lnTo>
                  <a:pt x="942702" y="864148"/>
                </a:lnTo>
                <a:lnTo>
                  <a:pt x="936446" y="870864"/>
                </a:lnTo>
                <a:lnTo>
                  <a:pt x="945642" y="879348"/>
                </a:lnTo>
                <a:lnTo>
                  <a:pt x="948690" y="880872"/>
                </a:lnTo>
                <a:lnTo>
                  <a:pt x="952500" y="879348"/>
                </a:lnTo>
                <a:lnTo>
                  <a:pt x="953262" y="876300"/>
                </a:lnTo>
                <a:close/>
              </a:path>
              <a:path w="995679" h="919479">
                <a:moveTo>
                  <a:pt x="995172" y="918972"/>
                </a:moveTo>
                <a:lnTo>
                  <a:pt x="965454" y="839724"/>
                </a:lnTo>
                <a:lnTo>
                  <a:pt x="942702" y="864148"/>
                </a:lnTo>
                <a:lnTo>
                  <a:pt x="951738" y="872490"/>
                </a:lnTo>
                <a:lnTo>
                  <a:pt x="953262" y="876300"/>
                </a:lnTo>
                <a:lnTo>
                  <a:pt x="953262" y="906829"/>
                </a:lnTo>
                <a:lnTo>
                  <a:pt x="995172" y="918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74839" y="4719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74839" y="474497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041539" y="47202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041539" y="474573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08239" y="4721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3082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574939" y="4722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574939" y="4747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841639" y="472287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841639" y="47484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108339" y="4724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108339" y="47491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375039" y="4724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375039" y="474992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641739" y="4725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641739" y="475068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908439" y="4726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908439" y="475145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175139" y="4727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175139" y="475259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441839" y="4727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441839" y="475335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708539" y="4728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708539" y="475411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975239" y="4729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975239" y="47552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241939" y="4730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241939" y="47560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508639" y="473125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508639" y="47567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775339" y="473202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775339" y="47575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042039" y="47331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042039" y="47583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308739" y="47339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308739" y="47590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575439" y="47346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575439" y="47598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842139" y="473544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842139" y="47605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6108839" y="473621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108839" y="476173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375539" y="473697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6375539" y="4762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642239" y="473773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642239" y="476326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908939" y="4738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908939" y="47644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175639" y="4739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7175639" y="47651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7442339" y="47404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7442339" y="47659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709039" y="47411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7709039" y="47666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7975739" y="474230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7975739" y="47674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242439" y="47430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242439" y="47682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509139" y="47438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509139" y="47689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775839" y="47445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775839" y="47697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9042539" y="47453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9042539" y="477088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309239" y="47461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9309239" y="477164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5759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575939" y="477240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842639" y="47476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842639" y="477354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74839" y="6199251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74839" y="6224433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881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27061" y="62000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027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293761" y="62007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293761" y="62263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560461" y="62015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560461" y="62270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827161" y="62022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827161" y="622782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2093861" y="62030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093861" y="62289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360561" y="62042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2360561" y="62297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627261" y="62049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627261" y="62304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2893961" y="62057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2893961" y="62312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3160661" y="6206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3160661" y="62320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3427361" y="62076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3427361" y="62327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694061" y="62083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694061" y="62335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960761" y="62091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3960761" y="62343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4227461" y="62099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227461" y="6235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494161" y="62106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4494161" y="623620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4760861" y="62114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4760861" y="62369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027561" y="621258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027561" y="62381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294261" y="621334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294261" y="62388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560961" y="62141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560961" y="62396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827661" y="6214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827661" y="62403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6094361" y="62160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094361" y="62411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361061" y="62167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361061" y="6241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627761" y="62175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627761" y="62426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894461" y="621830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894461" y="6243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7161161" y="62190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7161161" y="6244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7427861" y="62198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7427861" y="6245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7694561" y="62205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7694561" y="6246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7961261" y="622172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7961261" y="62472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227961" y="622249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227961" y="6248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494661" y="62232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494661" y="6248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761361" y="62243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761361" y="6249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9028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9028061" y="6250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9294761" y="622592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9294761" y="6251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9561461" y="62266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9561461" y="6251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9828161" y="6227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9828161" y="625259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 txBox="1"/>
          <p:nvPr/>
        </p:nvSpPr>
        <p:spPr>
          <a:xfrm>
            <a:off x="1044835" y="1390385"/>
            <a:ext cx="3753485" cy="10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890">
              <a:lnSpc>
                <a:spcPct val="148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转移键值后 </a:t>
            </a:r>
            <a:r>
              <a:rPr sz="2400" b="1" spc="-5" dirty="0" err="1">
                <a:latin typeface="微软雅黑" panose="020B0503020204020204" charset="-122"/>
                <a:cs typeface="微软雅黑" panose="020B0503020204020204" charset="-122"/>
              </a:rPr>
              <a:t>问题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endParaRPr lang="en-US" sz="2400" b="1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8890">
              <a:lnSpc>
                <a:spcPct val="148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删除键值为40的记录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8" name="object 288"/>
          <p:cNvSpPr txBox="1"/>
          <p:nvPr/>
        </p:nvSpPr>
        <p:spPr>
          <a:xfrm>
            <a:off x="8710555" y="4355871"/>
            <a:ext cx="105791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>
              <a:lnSpc>
                <a:spcPct val="16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9" name="object 289"/>
          <p:cNvSpPr txBox="1"/>
          <p:nvPr/>
        </p:nvSpPr>
        <p:spPr>
          <a:xfrm>
            <a:off x="8840878" y="6324103"/>
            <a:ext cx="7867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主文件 的记录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5304167" y="1376172"/>
            <a:ext cx="4204970" cy="1052830"/>
          </a:xfrm>
          <a:custGeom>
            <a:avLst/>
            <a:gdLst/>
            <a:ahLst/>
            <a:cxnLst/>
            <a:rect l="l" t="t" r="r" b="b"/>
            <a:pathLst>
              <a:path w="4204970" h="1052830">
                <a:moveTo>
                  <a:pt x="4204716" y="175259"/>
                </a:moveTo>
                <a:lnTo>
                  <a:pt x="4199370" y="132147"/>
                </a:lnTo>
                <a:lnTo>
                  <a:pt x="4184210" y="92938"/>
                </a:lnTo>
                <a:lnTo>
                  <a:pt x="4160545" y="58947"/>
                </a:lnTo>
                <a:lnTo>
                  <a:pt x="4129690" y="31484"/>
                </a:lnTo>
                <a:lnTo>
                  <a:pt x="4092954" y="11862"/>
                </a:lnTo>
                <a:lnTo>
                  <a:pt x="4051650" y="1392"/>
                </a:lnTo>
                <a:lnTo>
                  <a:pt x="175260" y="0"/>
                </a:lnTo>
                <a:lnTo>
                  <a:pt x="160536" y="610"/>
                </a:lnTo>
                <a:lnTo>
                  <a:pt x="118579" y="9372"/>
                </a:lnTo>
                <a:lnTo>
                  <a:pt x="80964" y="27513"/>
                </a:lnTo>
                <a:lnTo>
                  <a:pt x="49003" y="53721"/>
                </a:lnTo>
                <a:lnTo>
                  <a:pt x="24008" y="86682"/>
                </a:lnTo>
                <a:lnTo>
                  <a:pt x="7290" y="125086"/>
                </a:lnTo>
                <a:lnTo>
                  <a:pt x="163" y="167621"/>
                </a:lnTo>
                <a:lnTo>
                  <a:pt x="0" y="877062"/>
                </a:lnTo>
                <a:lnTo>
                  <a:pt x="610" y="891785"/>
                </a:lnTo>
                <a:lnTo>
                  <a:pt x="9372" y="933742"/>
                </a:lnTo>
                <a:lnTo>
                  <a:pt x="27513" y="971357"/>
                </a:lnTo>
                <a:lnTo>
                  <a:pt x="53721" y="1003318"/>
                </a:lnTo>
                <a:lnTo>
                  <a:pt x="86682" y="1028313"/>
                </a:lnTo>
                <a:lnTo>
                  <a:pt x="125086" y="1045031"/>
                </a:lnTo>
                <a:lnTo>
                  <a:pt x="167621" y="1052158"/>
                </a:lnTo>
                <a:lnTo>
                  <a:pt x="4029456" y="1052321"/>
                </a:lnTo>
                <a:lnTo>
                  <a:pt x="4044179" y="1051711"/>
                </a:lnTo>
                <a:lnTo>
                  <a:pt x="4086136" y="1042949"/>
                </a:lnTo>
                <a:lnTo>
                  <a:pt x="4123751" y="1024808"/>
                </a:lnTo>
                <a:lnTo>
                  <a:pt x="4155712" y="998600"/>
                </a:lnTo>
                <a:lnTo>
                  <a:pt x="4180707" y="965639"/>
                </a:lnTo>
                <a:lnTo>
                  <a:pt x="4197425" y="927235"/>
                </a:lnTo>
                <a:lnTo>
                  <a:pt x="4204552" y="884700"/>
                </a:lnTo>
                <a:lnTo>
                  <a:pt x="4204716" y="17525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5467237" y="1442468"/>
            <a:ext cx="3899535" cy="920115"/>
          </a:xfrm>
          <a:custGeom>
            <a:avLst/>
            <a:gdLst/>
            <a:ahLst/>
            <a:cxnLst/>
            <a:rect l="l" t="t" r="r" b="b"/>
            <a:pathLst>
              <a:path w="3899534" h="920114">
                <a:moveTo>
                  <a:pt x="3899151" y="153159"/>
                </a:moveTo>
                <a:lnTo>
                  <a:pt x="3893072" y="110298"/>
                </a:lnTo>
                <a:lnTo>
                  <a:pt x="3875978" y="72123"/>
                </a:lnTo>
                <a:lnTo>
                  <a:pt x="3849587" y="40353"/>
                </a:lnTo>
                <a:lnTo>
                  <a:pt x="3815615" y="16704"/>
                </a:lnTo>
                <a:lnTo>
                  <a:pt x="3775780" y="2893"/>
                </a:lnTo>
                <a:lnTo>
                  <a:pt x="3746813" y="0"/>
                </a:lnTo>
                <a:lnTo>
                  <a:pt x="152335" y="36"/>
                </a:lnTo>
                <a:lnTo>
                  <a:pt x="110298" y="6077"/>
                </a:lnTo>
                <a:lnTo>
                  <a:pt x="72123" y="23170"/>
                </a:lnTo>
                <a:lnTo>
                  <a:pt x="40353" y="49562"/>
                </a:lnTo>
                <a:lnTo>
                  <a:pt x="16704" y="83533"/>
                </a:lnTo>
                <a:lnTo>
                  <a:pt x="2893" y="123369"/>
                </a:lnTo>
                <a:lnTo>
                  <a:pt x="0" y="152335"/>
                </a:lnTo>
                <a:lnTo>
                  <a:pt x="0" y="766615"/>
                </a:lnTo>
                <a:lnTo>
                  <a:pt x="6077" y="809431"/>
                </a:lnTo>
                <a:lnTo>
                  <a:pt x="23170" y="847605"/>
                </a:lnTo>
                <a:lnTo>
                  <a:pt x="49562" y="879375"/>
                </a:lnTo>
                <a:lnTo>
                  <a:pt x="83533" y="903024"/>
                </a:lnTo>
                <a:lnTo>
                  <a:pt x="123369" y="916835"/>
                </a:lnTo>
                <a:lnTo>
                  <a:pt x="152335" y="919729"/>
                </a:lnTo>
                <a:lnTo>
                  <a:pt x="3746813" y="919692"/>
                </a:lnTo>
                <a:lnTo>
                  <a:pt x="3788851" y="913652"/>
                </a:lnTo>
                <a:lnTo>
                  <a:pt x="3827025" y="896558"/>
                </a:lnTo>
                <a:lnTo>
                  <a:pt x="3858795" y="870167"/>
                </a:lnTo>
                <a:lnTo>
                  <a:pt x="3882444" y="836195"/>
                </a:lnTo>
                <a:lnTo>
                  <a:pt x="3896255" y="796360"/>
                </a:lnTo>
                <a:lnTo>
                  <a:pt x="3899151" y="153159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5467235" y="1442466"/>
            <a:ext cx="3899535" cy="920115"/>
          </a:xfrm>
          <a:custGeom>
            <a:avLst/>
            <a:gdLst/>
            <a:ahLst/>
            <a:cxnLst/>
            <a:rect l="l" t="t" r="r" b="b"/>
            <a:pathLst>
              <a:path w="3899534" h="920114">
                <a:moveTo>
                  <a:pt x="153162" y="0"/>
                </a:moveTo>
                <a:lnTo>
                  <a:pt x="110300" y="6079"/>
                </a:lnTo>
                <a:lnTo>
                  <a:pt x="72125" y="23173"/>
                </a:lnTo>
                <a:lnTo>
                  <a:pt x="40355" y="49564"/>
                </a:lnTo>
                <a:lnTo>
                  <a:pt x="16706" y="83535"/>
                </a:lnTo>
                <a:lnTo>
                  <a:pt x="2896" y="123371"/>
                </a:lnTo>
                <a:lnTo>
                  <a:pt x="0" y="766572"/>
                </a:lnTo>
                <a:lnTo>
                  <a:pt x="696" y="781274"/>
                </a:lnTo>
                <a:lnTo>
                  <a:pt x="10638" y="822764"/>
                </a:lnTo>
                <a:lnTo>
                  <a:pt x="31021" y="858994"/>
                </a:lnTo>
                <a:lnTo>
                  <a:pt x="60130" y="888248"/>
                </a:lnTo>
                <a:lnTo>
                  <a:pt x="96247" y="908808"/>
                </a:lnTo>
                <a:lnTo>
                  <a:pt x="137656" y="918958"/>
                </a:lnTo>
                <a:lnTo>
                  <a:pt x="3745991" y="919733"/>
                </a:lnTo>
                <a:lnTo>
                  <a:pt x="3760694" y="919037"/>
                </a:lnTo>
                <a:lnTo>
                  <a:pt x="3802184" y="909095"/>
                </a:lnTo>
                <a:lnTo>
                  <a:pt x="3838414" y="888712"/>
                </a:lnTo>
                <a:lnTo>
                  <a:pt x="3867668" y="859603"/>
                </a:lnTo>
                <a:lnTo>
                  <a:pt x="3888228" y="823486"/>
                </a:lnTo>
                <a:lnTo>
                  <a:pt x="3898378" y="782077"/>
                </a:lnTo>
                <a:lnTo>
                  <a:pt x="3899154" y="153161"/>
                </a:lnTo>
                <a:lnTo>
                  <a:pt x="3898457" y="138459"/>
                </a:lnTo>
                <a:lnTo>
                  <a:pt x="3888515" y="96969"/>
                </a:lnTo>
                <a:lnTo>
                  <a:pt x="3868132" y="60739"/>
                </a:lnTo>
                <a:lnTo>
                  <a:pt x="3839023" y="31485"/>
                </a:lnTo>
                <a:lnTo>
                  <a:pt x="3802906" y="10925"/>
                </a:lnTo>
                <a:lnTo>
                  <a:pt x="3761497" y="775"/>
                </a:lnTo>
                <a:lnTo>
                  <a:pt x="153162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 txBox="1"/>
          <p:nvPr/>
        </p:nvSpPr>
        <p:spPr>
          <a:xfrm>
            <a:off x="5440813" y="1540976"/>
            <a:ext cx="3773170" cy="789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先定位待删除键值的叶子结点：从根结点 开始向下；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删除键值及其主文件记录？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如是第一个，则需调整父结点的键值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4584839" y="5108447"/>
            <a:ext cx="1522730" cy="723900"/>
          </a:xfrm>
          <a:custGeom>
            <a:avLst/>
            <a:gdLst/>
            <a:ahLst/>
            <a:cxnLst/>
            <a:rect l="l" t="t" r="r" b="b"/>
            <a:pathLst>
              <a:path w="1522729" h="723900">
                <a:moveTo>
                  <a:pt x="0" y="0"/>
                </a:moveTo>
                <a:lnTo>
                  <a:pt x="0" y="723900"/>
                </a:lnTo>
                <a:lnTo>
                  <a:pt x="1522476" y="723900"/>
                </a:lnTo>
                <a:lnTo>
                  <a:pt x="1522476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分裂与合并过程再示例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1017403" y="848222"/>
            <a:ext cx="1859914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(8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更复杂之删除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97" name="object 108"/>
          <p:cNvSpPr txBox="1"/>
          <p:nvPr/>
        </p:nvSpPr>
        <p:spPr>
          <a:xfrm>
            <a:off x="2002790" y="652462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18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8" name="object 108"/>
          <p:cNvSpPr txBox="1"/>
          <p:nvPr/>
        </p:nvSpPr>
        <p:spPr>
          <a:xfrm>
            <a:off x="2451100" y="6514465"/>
            <a:ext cx="307529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19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9" name="object 108"/>
          <p:cNvSpPr txBox="1"/>
          <p:nvPr/>
        </p:nvSpPr>
        <p:spPr>
          <a:xfrm>
            <a:off x="2840990" y="651446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spc="-5" dirty="0">
                <a:latin typeface="Times New Roman" panose="02020603050405020304"/>
                <a:cs typeface="Times New Roman" panose="02020603050405020304"/>
              </a:rPr>
              <a:t>20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291" grpId="0" animBg="1"/>
      <p:bldP spid="292" grpId="0" animBg="1"/>
      <p:bldP spid="29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1267" y="2841105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80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285" y="27744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3285" y="31173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3285" y="34602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432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68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4939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88115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2817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19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72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36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89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153289" y="3764659"/>
            <a:ext cx="30734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50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15645" y="3755506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60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72475" y="3755506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19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14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4485" y="4084320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14485" y="4427220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14485" y="3688841"/>
            <a:ext cx="0" cy="738505"/>
          </a:xfrm>
          <a:custGeom>
            <a:avLst/>
            <a:gdLst/>
            <a:ahLst/>
            <a:cxnLst/>
            <a:rect l="l" t="t" r="r" b="b"/>
            <a:pathLst>
              <a:path h="738504">
                <a:moveTo>
                  <a:pt x="0" y="0"/>
                </a:moveTo>
                <a:lnTo>
                  <a:pt x="0" y="738378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48085" y="3688841"/>
            <a:ext cx="0" cy="738505"/>
          </a:xfrm>
          <a:custGeom>
            <a:avLst/>
            <a:gdLst/>
            <a:ahLst/>
            <a:cxnLst/>
            <a:rect l="l" t="t" r="r" b="b"/>
            <a:pathLst>
              <a:path h="738504">
                <a:moveTo>
                  <a:pt x="0" y="0"/>
                </a:moveTo>
                <a:lnTo>
                  <a:pt x="0" y="738378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56139" y="3688841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59315" y="3688841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04017" y="3688841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13189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08489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54843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350143" y="408432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050412" y="3755506"/>
            <a:ext cx="13735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3400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100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0	1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943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43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43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43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077086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98512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488303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53300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421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374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838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7791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1698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	15	18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666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666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666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666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666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477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766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576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907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625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717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4436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305441" y="5136641"/>
            <a:ext cx="371475" cy="342900"/>
          </a:xfrm>
          <a:custGeom>
            <a:avLst/>
            <a:gdLst/>
            <a:ahLst/>
            <a:cxnLst/>
            <a:rect l="l" t="t" r="r" b="b"/>
            <a:pathLst>
              <a:path w="371475" h="342900">
                <a:moveTo>
                  <a:pt x="0" y="0"/>
                </a:moveTo>
                <a:lnTo>
                  <a:pt x="0" y="342900"/>
                </a:lnTo>
                <a:lnTo>
                  <a:pt x="371093" y="342900"/>
                </a:lnTo>
                <a:lnTo>
                  <a:pt x="371093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895485" y="5136641"/>
            <a:ext cx="410209" cy="342900"/>
          </a:xfrm>
          <a:custGeom>
            <a:avLst/>
            <a:gdLst/>
            <a:ahLst/>
            <a:cxnLst/>
            <a:rect l="l" t="t" r="r" b="b"/>
            <a:pathLst>
              <a:path w="410210" h="342900">
                <a:moveTo>
                  <a:pt x="0" y="0"/>
                </a:moveTo>
                <a:lnTo>
                  <a:pt x="0" y="342900"/>
                </a:lnTo>
                <a:lnTo>
                  <a:pt x="409955" y="342900"/>
                </a:lnTo>
                <a:lnTo>
                  <a:pt x="409955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2998603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19	20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895485" y="51366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895485" y="54795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895485" y="58224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895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419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765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3054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041533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1195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913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859415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2244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62752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	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1720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1720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1720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172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772286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9531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5820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3630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3961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7679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1771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5490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80278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	85	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924672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924672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924672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9246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5248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7057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3346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1156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1487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5205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297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3016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514485" y="3303270"/>
            <a:ext cx="1986280" cy="409575"/>
          </a:xfrm>
          <a:custGeom>
            <a:avLst/>
            <a:gdLst/>
            <a:ahLst/>
            <a:cxnLst/>
            <a:rect l="l" t="t" r="r" b="b"/>
            <a:pathLst>
              <a:path w="1986279" h="409575">
                <a:moveTo>
                  <a:pt x="74088" y="366430"/>
                </a:moveTo>
                <a:lnTo>
                  <a:pt x="67818" y="333756"/>
                </a:lnTo>
                <a:lnTo>
                  <a:pt x="0" y="385572"/>
                </a:lnTo>
                <a:lnTo>
                  <a:pt x="57912" y="402194"/>
                </a:lnTo>
                <a:lnTo>
                  <a:pt x="57912" y="374904"/>
                </a:lnTo>
                <a:lnTo>
                  <a:pt x="58674" y="371094"/>
                </a:lnTo>
                <a:lnTo>
                  <a:pt x="61722" y="368808"/>
                </a:lnTo>
                <a:lnTo>
                  <a:pt x="74088" y="366430"/>
                </a:lnTo>
                <a:close/>
              </a:path>
              <a:path w="1986279" h="409575">
                <a:moveTo>
                  <a:pt x="75975" y="376263"/>
                </a:moveTo>
                <a:lnTo>
                  <a:pt x="74088" y="366430"/>
                </a:lnTo>
                <a:lnTo>
                  <a:pt x="61722" y="368808"/>
                </a:lnTo>
                <a:lnTo>
                  <a:pt x="58674" y="371094"/>
                </a:lnTo>
                <a:lnTo>
                  <a:pt x="57912" y="374904"/>
                </a:lnTo>
                <a:lnTo>
                  <a:pt x="60198" y="377952"/>
                </a:lnTo>
                <a:lnTo>
                  <a:pt x="63246" y="378714"/>
                </a:lnTo>
                <a:lnTo>
                  <a:pt x="75975" y="376263"/>
                </a:lnTo>
                <a:close/>
              </a:path>
              <a:path w="1986279" h="409575">
                <a:moveTo>
                  <a:pt x="82296" y="409194"/>
                </a:moveTo>
                <a:lnTo>
                  <a:pt x="75975" y="376263"/>
                </a:lnTo>
                <a:lnTo>
                  <a:pt x="63246" y="378714"/>
                </a:lnTo>
                <a:lnTo>
                  <a:pt x="60198" y="377952"/>
                </a:lnTo>
                <a:lnTo>
                  <a:pt x="57912" y="374904"/>
                </a:lnTo>
                <a:lnTo>
                  <a:pt x="57912" y="402194"/>
                </a:lnTo>
                <a:lnTo>
                  <a:pt x="82296" y="409194"/>
                </a:lnTo>
                <a:close/>
              </a:path>
              <a:path w="1986279" h="409575">
                <a:moveTo>
                  <a:pt x="1985772" y="7620"/>
                </a:moveTo>
                <a:lnTo>
                  <a:pt x="1985772" y="3810"/>
                </a:lnTo>
                <a:lnTo>
                  <a:pt x="1984248" y="762"/>
                </a:lnTo>
                <a:lnTo>
                  <a:pt x="1980438" y="0"/>
                </a:lnTo>
                <a:lnTo>
                  <a:pt x="74088" y="366430"/>
                </a:lnTo>
                <a:lnTo>
                  <a:pt x="75975" y="376263"/>
                </a:lnTo>
                <a:lnTo>
                  <a:pt x="1982724" y="9144"/>
                </a:lnTo>
                <a:lnTo>
                  <a:pt x="1985772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872113" y="3303270"/>
            <a:ext cx="1071880" cy="396240"/>
          </a:xfrm>
          <a:custGeom>
            <a:avLst/>
            <a:gdLst/>
            <a:ahLst/>
            <a:cxnLst/>
            <a:rect l="l" t="t" r="r" b="b"/>
            <a:pathLst>
              <a:path w="1071879" h="396239">
                <a:moveTo>
                  <a:pt x="1001556" y="355414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998279" y="364476"/>
                </a:lnTo>
                <a:lnTo>
                  <a:pt x="1001556" y="355414"/>
                </a:lnTo>
                <a:close/>
              </a:path>
              <a:path w="1071879" h="396239">
                <a:moveTo>
                  <a:pt x="1016508" y="392491"/>
                </a:moveTo>
                <a:lnTo>
                  <a:pt x="1016508" y="365759"/>
                </a:lnTo>
                <a:lnTo>
                  <a:pt x="1013460" y="368807"/>
                </a:lnTo>
                <a:lnTo>
                  <a:pt x="1010412" y="368807"/>
                </a:lnTo>
                <a:lnTo>
                  <a:pt x="998279" y="364476"/>
                </a:lnTo>
                <a:lnTo>
                  <a:pt x="986790" y="396239"/>
                </a:lnTo>
                <a:lnTo>
                  <a:pt x="1016508" y="392491"/>
                </a:lnTo>
                <a:close/>
              </a:path>
              <a:path w="1071879" h="396239">
                <a:moveTo>
                  <a:pt x="1016508" y="365759"/>
                </a:moveTo>
                <a:lnTo>
                  <a:pt x="1015746" y="362711"/>
                </a:lnTo>
                <a:lnTo>
                  <a:pt x="1013460" y="359663"/>
                </a:lnTo>
                <a:lnTo>
                  <a:pt x="1001556" y="355414"/>
                </a:lnTo>
                <a:lnTo>
                  <a:pt x="998279" y="364476"/>
                </a:lnTo>
                <a:lnTo>
                  <a:pt x="1010412" y="368807"/>
                </a:lnTo>
                <a:lnTo>
                  <a:pt x="1013460" y="368807"/>
                </a:lnTo>
                <a:lnTo>
                  <a:pt x="1016508" y="365759"/>
                </a:lnTo>
                <a:close/>
              </a:path>
              <a:path w="1071879" h="396239">
                <a:moveTo>
                  <a:pt x="1071372" y="385571"/>
                </a:moveTo>
                <a:lnTo>
                  <a:pt x="1012698" y="324611"/>
                </a:lnTo>
                <a:lnTo>
                  <a:pt x="1001556" y="355414"/>
                </a:lnTo>
                <a:lnTo>
                  <a:pt x="1013460" y="359663"/>
                </a:lnTo>
                <a:lnTo>
                  <a:pt x="1015746" y="362711"/>
                </a:lnTo>
                <a:lnTo>
                  <a:pt x="1016508" y="365759"/>
                </a:lnTo>
                <a:lnTo>
                  <a:pt x="1016508" y="392491"/>
                </a:lnTo>
                <a:lnTo>
                  <a:pt x="1071372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600085" y="4217670"/>
            <a:ext cx="1072515" cy="919480"/>
          </a:xfrm>
          <a:custGeom>
            <a:avLst/>
            <a:gdLst/>
            <a:ahLst/>
            <a:cxnLst/>
            <a:rect l="l" t="t" r="r" b="b"/>
            <a:pathLst>
              <a:path w="1072514" h="919479">
                <a:moveTo>
                  <a:pt x="55231" y="865862"/>
                </a:moveTo>
                <a:lnTo>
                  <a:pt x="33528" y="840486"/>
                </a:lnTo>
                <a:lnTo>
                  <a:pt x="0" y="918972"/>
                </a:lnTo>
                <a:lnTo>
                  <a:pt x="43434" y="908213"/>
                </a:lnTo>
                <a:lnTo>
                  <a:pt x="43434" y="877824"/>
                </a:lnTo>
                <a:lnTo>
                  <a:pt x="45719" y="874014"/>
                </a:lnTo>
                <a:lnTo>
                  <a:pt x="55231" y="865862"/>
                </a:lnTo>
                <a:close/>
              </a:path>
              <a:path w="1072514" h="919479">
                <a:moveTo>
                  <a:pt x="61566" y="873269"/>
                </a:moveTo>
                <a:lnTo>
                  <a:pt x="55231" y="865862"/>
                </a:lnTo>
                <a:lnTo>
                  <a:pt x="45719" y="874014"/>
                </a:lnTo>
                <a:lnTo>
                  <a:pt x="43434" y="877824"/>
                </a:lnTo>
                <a:lnTo>
                  <a:pt x="44957" y="880872"/>
                </a:lnTo>
                <a:lnTo>
                  <a:pt x="48006" y="882396"/>
                </a:lnTo>
                <a:lnTo>
                  <a:pt x="51815" y="881634"/>
                </a:lnTo>
                <a:lnTo>
                  <a:pt x="61566" y="873269"/>
                </a:lnTo>
                <a:close/>
              </a:path>
              <a:path w="1072514" h="919479">
                <a:moveTo>
                  <a:pt x="83057" y="898398"/>
                </a:moveTo>
                <a:lnTo>
                  <a:pt x="61566" y="873269"/>
                </a:lnTo>
                <a:lnTo>
                  <a:pt x="51815" y="881634"/>
                </a:lnTo>
                <a:lnTo>
                  <a:pt x="48006" y="882396"/>
                </a:lnTo>
                <a:lnTo>
                  <a:pt x="44957" y="880872"/>
                </a:lnTo>
                <a:lnTo>
                  <a:pt x="43434" y="877824"/>
                </a:lnTo>
                <a:lnTo>
                  <a:pt x="43434" y="908213"/>
                </a:lnTo>
                <a:lnTo>
                  <a:pt x="83057" y="898398"/>
                </a:lnTo>
                <a:close/>
              </a:path>
              <a:path w="1072514" h="919479">
                <a:moveTo>
                  <a:pt x="1072134" y="5334"/>
                </a:moveTo>
                <a:lnTo>
                  <a:pt x="1070610" y="1524"/>
                </a:lnTo>
                <a:lnTo>
                  <a:pt x="1067561" y="0"/>
                </a:lnTo>
                <a:lnTo>
                  <a:pt x="1063752" y="1524"/>
                </a:lnTo>
                <a:lnTo>
                  <a:pt x="55231" y="865862"/>
                </a:lnTo>
                <a:lnTo>
                  <a:pt x="61566" y="873269"/>
                </a:lnTo>
                <a:lnTo>
                  <a:pt x="1069848" y="8382"/>
                </a:lnTo>
                <a:lnTo>
                  <a:pt x="1072134" y="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043313" y="4217670"/>
            <a:ext cx="391795" cy="919480"/>
          </a:xfrm>
          <a:custGeom>
            <a:avLst/>
            <a:gdLst/>
            <a:ahLst/>
            <a:cxnLst/>
            <a:rect l="l" t="t" r="r" b="b"/>
            <a:pathLst>
              <a:path w="391795" h="919479">
                <a:moveTo>
                  <a:pt x="360895" y="847100"/>
                </a:moveTo>
                <a:lnTo>
                  <a:pt x="9143" y="3048"/>
                </a:ln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52389" y="850613"/>
                </a:lnTo>
                <a:lnTo>
                  <a:pt x="360895" y="847100"/>
                </a:lnTo>
                <a:close/>
              </a:path>
              <a:path w="391795" h="919479">
                <a:moveTo>
                  <a:pt x="365760" y="901754"/>
                </a:moveTo>
                <a:lnTo>
                  <a:pt x="365760" y="862584"/>
                </a:lnTo>
                <a:lnTo>
                  <a:pt x="363474" y="864870"/>
                </a:lnTo>
                <a:lnTo>
                  <a:pt x="359664" y="864870"/>
                </a:lnTo>
                <a:lnTo>
                  <a:pt x="357378" y="862584"/>
                </a:lnTo>
                <a:lnTo>
                  <a:pt x="352389" y="850613"/>
                </a:lnTo>
                <a:lnTo>
                  <a:pt x="321564" y="863346"/>
                </a:lnTo>
                <a:lnTo>
                  <a:pt x="365760" y="901754"/>
                </a:lnTo>
                <a:close/>
              </a:path>
              <a:path w="391795" h="919479">
                <a:moveTo>
                  <a:pt x="365760" y="862584"/>
                </a:moveTo>
                <a:lnTo>
                  <a:pt x="365760" y="858774"/>
                </a:lnTo>
                <a:lnTo>
                  <a:pt x="360895" y="847100"/>
                </a:lnTo>
                <a:lnTo>
                  <a:pt x="352389" y="850613"/>
                </a:lnTo>
                <a:lnTo>
                  <a:pt x="357378" y="862584"/>
                </a:lnTo>
                <a:lnTo>
                  <a:pt x="359664" y="864870"/>
                </a:lnTo>
                <a:lnTo>
                  <a:pt x="363474" y="864870"/>
                </a:lnTo>
                <a:lnTo>
                  <a:pt x="365760" y="862584"/>
                </a:lnTo>
                <a:close/>
              </a:path>
              <a:path w="391795" h="919479">
                <a:moveTo>
                  <a:pt x="391668" y="834390"/>
                </a:moveTo>
                <a:lnTo>
                  <a:pt x="360895" y="847100"/>
                </a:lnTo>
                <a:lnTo>
                  <a:pt x="365760" y="858774"/>
                </a:lnTo>
                <a:lnTo>
                  <a:pt x="365760" y="901754"/>
                </a:lnTo>
                <a:lnTo>
                  <a:pt x="385572" y="918972"/>
                </a:lnTo>
                <a:lnTo>
                  <a:pt x="391668" y="834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033913" y="4217670"/>
            <a:ext cx="2138680" cy="924560"/>
          </a:xfrm>
          <a:custGeom>
            <a:avLst/>
            <a:gdLst/>
            <a:ahLst/>
            <a:cxnLst/>
            <a:rect l="l" t="t" r="r" b="b"/>
            <a:pathLst>
              <a:path w="2138679" h="924560">
                <a:moveTo>
                  <a:pt x="2070225" y="885062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858"/>
                </a:lnTo>
                <a:lnTo>
                  <a:pt x="3048" y="9144"/>
                </a:lnTo>
                <a:lnTo>
                  <a:pt x="2066633" y="893537"/>
                </a:lnTo>
                <a:lnTo>
                  <a:pt x="2070225" y="885062"/>
                </a:lnTo>
                <a:close/>
              </a:path>
              <a:path w="2138679" h="924560">
                <a:moveTo>
                  <a:pt x="2084832" y="922335"/>
                </a:moveTo>
                <a:lnTo>
                  <a:pt x="2084832" y="892301"/>
                </a:lnTo>
                <a:lnTo>
                  <a:pt x="2084070" y="896111"/>
                </a:lnTo>
                <a:lnTo>
                  <a:pt x="2081784" y="898397"/>
                </a:lnTo>
                <a:lnTo>
                  <a:pt x="2077974" y="898397"/>
                </a:lnTo>
                <a:lnTo>
                  <a:pt x="2066633" y="893537"/>
                </a:lnTo>
                <a:lnTo>
                  <a:pt x="2053590" y="924305"/>
                </a:lnTo>
                <a:lnTo>
                  <a:pt x="2084832" y="922335"/>
                </a:lnTo>
                <a:close/>
              </a:path>
              <a:path w="2138679" h="924560">
                <a:moveTo>
                  <a:pt x="2084832" y="892301"/>
                </a:moveTo>
                <a:lnTo>
                  <a:pt x="2081784" y="890015"/>
                </a:lnTo>
                <a:lnTo>
                  <a:pt x="2070225" y="885062"/>
                </a:lnTo>
                <a:lnTo>
                  <a:pt x="2066633" y="893537"/>
                </a:lnTo>
                <a:lnTo>
                  <a:pt x="2077974" y="898397"/>
                </a:lnTo>
                <a:lnTo>
                  <a:pt x="2081784" y="898397"/>
                </a:lnTo>
                <a:lnTo>
                  <a:pt x="2084070" y="896111"/>
                </a:lnTo>
                <a:lnTo>
                  <a:pt x="2084832" y="892301"/>
                </a:lnTo>
                <a:close/>
              </a:path>
              <a:path w="2138679" h="924560">
                <a:moveTo>
                  <a:pt x="2138172" y="918971"/>
                </a:moveTo>
                <a:lnTo>
                  <a:pt x="2083308" y="854201"/>
                </a:lnTo>
                <a:lnTo>
                  <a:pt x="2070225" y="885062"/>
                </a:lnTo>
                <a:lnTo>
                  <a:pt x="2081784" y="890015"/>
                </a:lnTo>
                <a:lnTo>
                  <a:pt x="2084832" y="892301"/>
                </a:lnTo>
                <a:lnTo>
                  <a:pt x="2084832" y="922335"/>
                </a:lnTo>
                <a:lnTo>
                  <a:pt x="21381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091313" y="4217670"/>
            <a:ext cx="1833880" cy="919480"/>
          </a:xfrm>
          <a:custGeom>
            <a:avLst/>
            <a:gdLst/>
            <a:ahLst/>
            <a:cxnLst/>
            <a:rect l="l" t="t" r="r" b="b"/>
            <a:pathLst>
              <a:path w="1833879" h="919479">
                <a:moveTo>
                  <a:pt x="1767817" y="880484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096"/>
                </a:lnTo>
                <a:lnTo>
                  <a:pt x="3048" y="9144"/>
                </a:lnTo>
                <a:lnTo>
                  <a:pt x="1763289" y="889643"/>
                </a:lnTo>
                <a:lnTo>
                  <a:pt x="1767817" y="880484"/>
                </a:lnTo>
                <a:close/>
              </a:path>
              <a:path w="1833879" h="919479">
                <a:moveTo>
                  <a:pt x="1781556" y="918971"/>
                </a:moveTo>
                <a:lnTo>
                  <a:pt x="1781556" y="889253"/>
                </a:lnTo>
                <a:lnTo>
                  <a:pt x="1780794" y="893063"/>
                </a:lnTo>
                <a:lnTo>
                  <a:pt x="1778508" y="895349"/>
                </a:lnTo>
                <a:lnTo>
                  <a:pt x="1774698" y="895349"/>
                </a:lnTo>
                <a:lnTo>
                  <a:pt x="1763289" y="889643"/>
                </a:lnTo>
                <a:lnTo>
                  <a:pt x="1748790" y="918971"/>
                </a:lnTo>
                <a:lnTo>
                  <a:pt x="1781556" y="918971"/>
                </a:lnTo>
                <a:close/>
              </a:path>
              <a:path w="1833879" h="919479">
                <a:moveTo>
                  <a:pt x="1781556" y="889253"/>
                </a:moveTo>
                <a:lnTo>
                  <a:pt x="1779270" y="886205"/>
                </a:lnTo>
                <a:lnTo>
                  <a:pt x="1767817" y="880484"/>
                </a:lnTo>
                <a:lnTo>
                  <a:pt x="1763289" y="889643"/>
                </a:lnTo>
                <a:lnTo>
                  <a:pt x="1774698" y="895349"/>
                </a:lnTo>
                <a:lnTo>
                  <a:pt x="1778508" y="895349"/>
                </a:lnTo>
                <a:lnTo>
                  <a:pt x="1780794" y="893063"/>
                </a:lnTo>
                <a:lnTo>
                  <a:pt x="1781556" y="889253"/>
                </a:lnTo>
                <a:close/>
              </a:path>
              <a:path w="1833879" h="919479">
                <a:moveTo>
                  <a:pt x="1833372" y="918971"/>
                </a:moveTo>
                <a:lnTo>
                  <a:pt x="1782318" y="851153"/>
                </a:lnTo>
                <a:lnTo>
                  <a:pt x="1767817" y="880484"/>
                </a:lnTo>
                <a:lnTo>
                  <a:pt x="1779270" y="886205"/>
                </a:lnTo>
                <a:lnTo>
                  <a:pt x="1781556" y="889253"/>
                </a:lnTo>
                <a:lnTo>
                  <a:pt x="1781556" y="918971"/>
                </a:lnTo>
                <a:lnTo>
                  <a:pt x="18333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472313" y="4217670"/>
            <a:ext cx="2443480" cy="854710"/>
          </a:xfrm>
          <a:custGeom>
            <a:avLst/>
            <a:gdLst/>
            <a:ahLst/>
            <a:cxnLst/>
            <a:rect l="l" t="t" r="r" b="b"/>
            <a:pathLst>
              <a:path w="2443479" h="854710">
                <a:moveTo>
                  <a:pt x="2373012" y="813485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369827" y="822842"/>
                </a:lnTo>
                <a:lnTo>
                  <a:pt x="2373012" y="813485"/>
                </a:lnTo>
                <a:close/>
              </a:path>
              <a:path w="2443479" h="854710">
                <a:moveTo>
                  <a:pt x="2387346" y="850357"/>
                </a:moveTo>
                <a:lnTo>
                  <a:pt x="2387346" y="823721"/>
                </a:lnTo>
                <a:lnTo>
                  <a:pt x="2385060" y="826769"/>
                </a:lnTo>
                <a:lnTo>
                  <a:pt x="2381250" y="826769"/>
                </a:lnTo>
                <a:lnTo>
                  <a:pt x="2369827" y="822842"/>
                </a:lnTo>
                <a:lnTo>
                  <a:pt x="2359152" y="854201"/>
                </a:lnTo>
                <a:lnTo>
                  <a:pt x="2387346" y="850357"/>
                </a:lnTo>
                <a:close/>
              </a:path>
              <a:path w="2443479" h="854710">
                <a:moveTo>
                  <a:pt x="2387346" y="823721"/>
                </a:moveTo>
                <a:lnTo>
                  <a:pt x="2387346" y="820673"/>
                </a:lnTo>
                <a:lnTo>
                  <a:pt x="2385060" y="817625"/>
                </a:lnTo>
                <a:lnTo>
                  <a:pt x="2373012" y="813485"/>
                </a:lnTo>
                <a:lnTo>
                  <a:pt x="2369827" y="822842"/>
                </a:lnTo>
                <a:lnTo>
                  <a:pt x="2381250" y="826769"/>
                </a:lnTo>
                <a:lnTo>
                  <a:pt x="2385060" y="826769"/>
                </a:lnTo>
                <a:lnTo>
                  <a:pt x="2387346" y="823721"/>
                </a:lnTo>
                <a:close/>
              </a:path>
              <a:path w="2443479" h="854710">
                <a:moveTo>
                  <a:pt x="2442972" y="842771"/>
                </a:moveTo>
                <a:lnTo>
                  <a:pt x="2383536" y="782573"/>
                </a:lnTo>
                <a:lnTo>
                  <a:pt x="2373012" y="813485"/>
                </a:lnTo>
                <a:lnTo>
                  <a:pt x="2385060" y="817625"/>
                </a:lnTo>
                <a:lnTo>
                  <a:pt x="2387346" y="820673"/>
                </a:lnTo>
                <a:lnTo>
                  <a:pt x="2387346" y="850357"/>
                </a:lnTo>
                <a:lnTo>
                  <a:pt x="24429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081901" y="4293870"/>
            <a:ext cx="2367280" cy="853440"/>
          </a:xfrm>
          <a:custGeom>
            <a:avLst/>
            <a:gdLst/>
            <a:ahLst/>
            <a:cxnLst/>
            <a:rect l="l" t="t" r="r" b="b"/>
            <a:pathLst>
              <a:path w="2367279" h="853439">
                <a:moveTo>
                  <a:pt x="2296705" y="81331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293670" y="821700"/>
                </a:lnTo>
                <a:lnTo>
                  <a:pt x="2296705" y="813310"/>
                </a:lnTo>
                <a:close/>
              </a:path>
              <a:path w="2367279" h="853439">
                <a:moveTo>
                  <a:pt x="2311908" y="849691"/>
                </a:moveTo>
                <a:lnTo>
                  <a:pt x="2311908" y="823721"/>
                </a:lnTo>
                <a:lnTo>
                  <a:pt x="2308860" y="826007"/>
                </a:lnTo>
                <a:lnTo>
                  <a:pt x="2305812" y="826007"/>
                </a:lnTo>
                <a:lnTo>
                  <a:pt x="2293670" y="821700"/>
                </a:lnTo>
                <a:lnTo>
                  <a:pt x="2282190" y="853439"/>
                </a:lnTo>
                <a:lnTo>
                  <a:pt x="2311908" y="849691"/>
                </a:lnTo>
                <a:close/>
              </a:path>
              <a:path w="2367279" h="853439">
                <a:moveTo>
                  <a:pt x="2311908" y="823721"/>
                </a:moveTo>
                <a:lnTo>
                  <a:pt x="2311146" y="819911"/>
                </a:lnTo>
                <a:lnTo>
                  <a:pt x="2308860" y="817625"/>
                </a:lnTo>
                <a:lnTo>
                  <a:pt x="2296705" y="813310"/>
                </a:lnTo>
                <a:lnTo>
                  <a:pt x="2293670" y="821700"/>
                </a:lnTo>
                <a:lnTo>
                  <a:pt x="2305812" y="826007"/>
                </a:lnTo>
                <a:lnTo>
                  <a:pt x="2308860" y="826007"/>
                </a:lnTo>
                <a:lnTo>
                  <a:pt x="2311908" y="823721"/>
                </a:lnTo>
                <a:close/>
              </a:path>
              <a:path w="2367279" h="853439">
                <a:moveTo>
                  <a:pt x="2366772" y="842771"/>
                </a:moveTo>
                <a:lnTo>
                  <a:pt x="2308098" y="781811"/>
                </a:lnTo>
                <a:lnTo>
                  <a:pt x="2296705" y="813310"/>
                </a:lnTo>
                <a:lnTo>
                  <a:pt x="2308860" y="817625"/>
                </a:lnTo>
                <a:lnTo>
                  <a:pt x="2311146" y="819911"/>
                </a:lnTo>
                <a:lnTo>
                  <a:pt x="2311908" y="823721"/>
                </a:lnTo>
                <a:lnTo>
                  <a:pt x="2311908" y="849691"/>
                </a:lnTo>
                <a:lnTo>
                  <a:pt x="23667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615313" y="4217670"/>
            <a:ext cx="2214880" cy="852169"/>
          </a:xfrm>
          <a:custGeom>
            <a:avLst/>
            <a:gdLst/>
            <a:ahLst/>
            <a:cxnLst/>
            <a:rect l="l" t="t" r="r" b="b"/>
            <a:pathLst>
              <a:path w="2214879" h="852170">
                <a:moveTo>
                  <a:pt x="2145246" y="811557"/>
                </a:move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047" y="9144"/>
                </a:lnTo>
                <a:lnTo>
                  <a:pt x="2141705" y="820803"/>
                </a:lnTo>
                <a:lnTo>
                  <a:pt x="2145246" y="811557"/>
                </a:lnTo>
                <a:close/>
              </a:path>
              <a:path w="2214879" h="852170">
                <a:moveTo>
                  <a:pt x="2159507" y="848703"/>
                </a:moveTo>
                <a:lnTo>
                  <a:pt x="2159507" y="822197"/>
                </a:lnTo>
                <a:lnTo>
                  <a:pt x="2157221" y="824483"/>
                </a:lnTo>
                <a:lnTo>
                  <a:pt x="2153411" y="825245"/>
                </a:lnTo>
                <a:lnTo>
                  <a:pt x="2141705" y="820803"/>
                </a:lnTo>
                <a:lnTo>
                  <a:pt x="2129789" y="851915"/>
                </a:lnTo>
                <a:lnTo>
                  <a:pt x="2159507" y="848703"/>
                </a:lnTo>
                <a:close/>
              </a:path>
              <a:path w="2214879" h="852170">
                <a:moveTo>
                  <a:pt x="2159507" y="822197"/>
                </a:moveTo>
                <a:lnTo>
                  <a:pt x="2159507" y="818387"/>
                </a:lnTo>
                <a:lnTo>
                  <a:pt x="2157221" y="816101"/>
                </a:lnTo>
                <a:lnTo>
                  <a:pt x="2145246" y="811557"/>
                </a:lnTo>
                <a:lnTo>
                  <a:pt x="2141705" y="820803"/>
                </a:lnTo>
                <a:lnTo>
                  <a:pt x="2153411" y="825245"/>
                </a:lnTo>
                <a:lnTo>
                  <a:pt x="2157221" y="824483"/>
                </a:lnTo>
                <a:lnTo>
                  <a:pt x="2159507" y="822197"/>
                </a:lnTo>
                <a:close/>
              </a:path>
              <a:path w="2214879" h="852170">
                <a:moveTo>
                  <a:pt x="2214371" y="842771"/>
                </a:moveTo>
                <a:lnTo>
                  <a:pt x="2157221" y="780287"/>
                </a:lnTo>
                <a:lnTo>
                  <a:pt x="2145246" y="811557"/>
                </a:lnTo>
                <a:lnTo>
                  <a:pt x="2157221" y="816101"/>
                </a:lnTo>
                <a:lnTo>
                  <a:pt x="2159507" y="818387"/>
                </a:lnTo>
                <a:lnTo>
                  <a:pt x="2159507" y="848703"/>
                </a:lnTo>
                <a:lnTo>
                  <a:pt x="2214371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5861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80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80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80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081901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 txBox="1"/>
          <p:nvPr/>
        </p:nvSpPr>
        <p:spPr>
          <a:xfrm>
            <a:off x="10666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600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1043063" y="5665470"/>
            <a:ext cx="180975" cy="843280"/>
          </a:xfrm>
          <a:custGeom>
            <a:avLst/>
            <a:gdLst/>
            <a:ahLst/>
            <a:cxnLst/>
            <a:rect l="l" t="t" r="r" b="b"/>
            <a:pathLst>
              <a:path w="180975" h="843279">
                <a:moveTo>
                  <a:pt x="32711" y="767246"/>
                </a:moveTo>
                <a:lnTo>
                  <a:pt x="0" y="761237"/>
                </a:lnTo>
                <a:lnTo>
                  <a:pt x="23622" y="842771"/>
                </a:lnTo>
                <a:lnTo>
                  <a:pt x="30480" y="833662"/>
                </a:lnTo>
                <a:lnTo>
                  <a:pt x="30480" y="779525"/>
                </a:lnTo>
                <a:lnTo>
                  <a:pt x="32711" y="767246"/>
                </a:lnTo>
                <a:close/>
              </a:path>
              <a:path w="180975" h="843279">
                <a:moveTo>
                  <a:pt x="41828" y="768920"/>
                </a:moveTo>
                <a:lnTo>
                  <a:pt x="32711" y="767246"/>
                </a:lnTo>
                <a:lnTo>
                  <a:pt x="30480" y="779525"/>
                </a:lnTo>
                <a:lnTo>
                  <a:pt x="31242" y="783335"/>
                </a:lnTo>
                <a:lnTo>
                  <a:pt x="34290" y="784859"/>
                </a:lnTo>
                <a:lnTo>
                  <a:pt x="38100" y="784097"/>
                </a:lnTo>
                <a:lnTo>
                  <a:pt x="39624" y="781049"/>
                </a:lnTo>
                <a:lnTo>
                  <a:pt x="41828" y="768920"/>
                </a:lnTo>
                <a:close/>
              </a:path>
              <a:path w="180975" h="843279">
                <a:moveTo>
                  <a:pt x="74676" y="774953"/>
                </a:moveTo>
                <a:lnTo>
                  <a:pt x="41828" y="768920"/>
                </a:lnTo>
                <a:lnTo>
                  <a:pt x="39624" y="781049"/>
                </a:lnTo>
                <a:lnTo>
                  <a:pt x="38100" y="784097"/>
                </a:lnTo>
                <a:lnTo>
                  <a:pt x="34290" y="784859"/>
                </a:lnTo>
                <a:lnTo>
                  <a:pt x="31242" y="783335"/>
                </a:lnTo>
                <a:lnTo>
                  <a:pt x="30480" y="779525"/>
                </a:lnTo>
                <a:lnTo>
                  <a:pt x="30480" y="833662"/>
                </a:lnTo>
                <a:lnTo>
                  <a:pt x="74676" y="774953"/>
                </a:lnTo>
                <a:close/>
              </a:path>
              <a:path w="180975" h="843279">
                <a:moveTo>
                  <a:pt x="180594" y="5333"/>
                </a:moveTo>
                <a:lnTo>
                  <a:pt x="179831" y="2285"/>
                </a:lnTo>
                <a:lnTo>
                  <a:pt x="176783" y="0"/>
                </a:lnTo>
                <a:lnTo>
                  <a:pt x="173736" y="761"/>
                </a:lnTo>
                <a:lnTo>
                  <a:pt x="171449" y="3809"/>
                </a:lnTo>
                <a:lnTo>
                  <a:pt x="32711" y="767246"/>
                </a:lnTo>
                <a:lnTo>
                  <a:pt x="41828" y="768920"/>
                </a:lnTo>
                <a:lnTo>
                  <a:pt x="18059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19313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78832" y="766510"/>
                </a:moveTo>
                <a:lnTo>
                  <a:pt x="9906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69681" y="767333"/>
                </a:lnTo>
                <a:lnTo>
                  <a:pt x="78832" y="766510"/>
                </a:lnTo>
                <a:close/>
              </a:path>
              <a:path w="112394" h="843279">
                <a:moveTo>
                  <a:pt x="80010" y="841545"/>
                </a:moveTo>
                <a:lnTo>
                  <a:pt x="80010" y="779526"/>
                </a:lnTo>
                <a:lnTo>
                  <a:pt x="79248" y="782574"/>
                </a:lnTo>
                <a:lnTo>
                  <a:pt x="75438" y="784860"/>
                </a:lnTo>
                <a:lnTo>
                  <a:pt x="72390" y="783336"/>
                </a:lnTo>
                <a:lnTo>
                  <a:pt x="70866" y="780288"/>
                </a:lnTo>
                <a:lnTo>
                  <a:pt x="69681" y="767333"/>
                </a:lnTo>
                <a:lnTo>
                  <a:pt x="35814" y="770382"/>
                </a:lnTo>
                <a:lnTo>
                  <a:pt x="80010" y="841545"/>
                </a:lnTo>
                <a:close/>
              </a:path>
              <a:path w="112394" h="843279">
                <a:moveTo>
                  <a:pt x="80010" y="779526"/>
                </a:moveTo>
                <a:lnTo>
                  <a:pt x="78832" y="766510"/>
                </a:lnTo>
                <a:lnTo>
                  <a:pt x="69681" y="767333"/>
                </a:lnTo>
                <a:lnTo>
                  <a:pt x="70866" y="780288"/>
                </a:lnTo>
                <a:lnTo>
                  <a:pt x="72390" y="783336"/>
                </a:lnTo>
                <a:lnTo>
                  <a:pt x="75438" y="784860"/>
                </a:lnTo>
                <a:lnTo>
                  <a:pt x="79248" y="782574"/>
                </a:lnTo>
                <a:lnTo>
                  <a:pt x="80010" y="779526"/>
                </a:lnTo>
                <a:close/>
              </a:path>
              <a:path w="112394" h="843279">
                <a:moveTo>
                  <a:pt x="112014" y="763524"/>
                </a:moveTo>
                <a:lnTo>
                  <a:pt x="78832" y="766510"/>
                </a:lnTo>
                <a:lnTo>
                  <a:pt x="80010" y="779526"/>
                </a:lnTo>
                <a:lnTo>
                  <a:pt x="80010" y="841545"/>
                </a:lnTo>
                <a:lnTo>
                  <a:pt x="80772" y="842772"/>
                </a:lnTo>
                <a:lnTo>
                  <a:pt x="112014" y="763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900313" y="5665470"/>
            <a:ext cx="250190" cy="843280"/>
          </a:xfrm>
          <a:custGeom>
            <a:avLst/>
            <a:gdLst/>
            <a:ahLst/>
            <a:cxnLst/>
            <a:rect l="l" t="t" r="r" b="b"/>
            <a:pathLst>
              <a:path w="250189" h="843279">
                <a:moveTo>
                  <a:pt x="217745" y="768432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8459" y="770947"/>
                </a:lnTo>
                <a:lnTo>
                  <a:pt x="217745" y="768432"/>
                </a:lnTo>
                <a:close/>
              </a:path>
              <a:path w="250189" h="843279">
                <a:moveTo>
                  <a:pt x="220980" y="829097"/>
                </a:moveTo>
                <a:lnTo>
                  <a:pt x="220980" y="784098"/>
                </a:lnTo>
                <a:lnTo>
                  <a:pt x="217932" y="786384"/>
                </a:lnTo>
                <a:lnTo>
                  <a:pt x="214122" y="785622"/>
                </a:lnTo>
                <a:lnTo>
                  <a:pt x="211836" y="783336"/>
                </a:lnTo>
                <a:lnTo>
                  <a:pt x="208459" y="770947"/>
                </a:lnTo>
                <a:lnTo>
                  <a:pt x="176784" y="779526"/>
                </a:lnTo>
                <a:lnTo>
                  <a:pt x="220980" y="829097"/>
                </a:lnTo>
                <a:close/>
              </a:path>
              <a:path w="250189" h="843279">
                <a:moveTo>
                  <a:pt x="220980" y="784098"/>
                </a:moveTo>
                <a:lnTo>
                  <a:pt x="220980" y="780288"/>
                </a:lnTo>
                <a:lnTo>
                  <a:pt x="217745" y="768432"/>
                </a:lnTo>
                <a:lnTo>
                  <a:pt x="208459" y="770947"/>
                </a:lnTo>
                <a:lnTo>
                  <a:pt x="211836" y="783336"/>
                </a:lnTo>
                <a:lnTo>
                  <a:pt x="214122" y="785622"/>
                </a:lnTo>
                <a:lnTo>
                  <a:pt x="217932" y="786384"/>
                </a:lnTo>
                <a:lnTo>
                  <a:pt x="220980" y="784098"/>
                </a:lnTo>
                <a:close/>
              </a:path>
              <a:path w="250189" h="843279">
                <a:moveTo>
                  <a:pt x="249936" y="759714"/>
                </a:moveTo>
                <a:lnTo>
                  <a:pt x="217745" y="768432"/>
                </a:lnTo>
                <a:lnTo>
                  <a:pt x="220980" y="780288"/>
                </a:lnTo>
                <a:lnTo>
                  <a:pt x="220980" y="829097"/>
                </a:lnTo>
                <a:lnTo>
                  <a:pt x="233172" y="842772"/>
                </a:lnTo>
                <a:lnTo>
                  <a:pt x="249936" y="759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962541" y="5665470"/>
            <a:ext cx="318770" cy="843280"/>
          </a:xfrm>
          <a:custGeom>
            <a:avLst/>
            <a:gdLst/>
            <a:ahLst/>
            <a:cxnLst/>
            <a:rect l="l" t="t" r="r" b="b"/>
            <a:pathLst>
              <a:path w="318770" h="843279">
                <a:moveTo>
                  <a:pt x="31115" y="769565"/>
                </a:moveTo>
                <a:lnTo>
                  <a:pt x="0" y="758189"/>
                </a:lnTo>
                <a:lnTo>
                  <a:pt x="9143" y="842771"/>
                </a:lnTo>
                <a:lnTo>
                  <a:pt x="26669" y="826111"/>
                </a:lnTo>
                <a:lnTo>
                  <a:pt x="26669" y="781811"/>
                </a:lnTo>
                <a:lnTo>
                  <a:pt x="31115" y="769565"/>
                </a:lnTo>
                <a:close/>
              </a:path>
              <a:path w="318770" h="843279">
                <a:moveTo>
                  <a:pt x="40165" y="772874"/>
                </a:moveTo>
                <a:lnTo>
                  <a:pt x="31115" y="769565"/>
                </a:lnTo>
                <a:lnTo>
                  <a:pt x="26669" y="781811"/>
                </a:lnTo>
                <a:lnTo>
                  <a:pt x="26669" y="785621"/>
                </a:lnTo>
                <a:lnTo>
                  <a:pt x="29717" y="787907"/>
                </a:lnTo>
                <a:lnTo>
                  <a:pt x="32765" y="787907"/>
                </a:lnTo>
                <a:lnTo>
                  <a:pt x="35813" y="784859"/>
                </a:lnTo>
                <a:lnTo>
                  <a:pt x="40165" y="772874"/>
                </a:lnTo>
                <a:close/>
              </a:path>
              <a:path w="318770" h="843279">
                <a:moveTo>
                  <a:pt x="70865" y="784097"/>
                </a:moveTo>
                <a:lnTo>
                  <a:pt x="40165" y="772874"/>
                </a:lnTo>
                <a:lnTo>
                  <a:pt x="35813" y="784859"/>
                </a:lnTo>
                <a:lnTo>
                  <a:pt x="32765" y="787907"/>
                </a:lnTo>
                <a:lnTo>
                  <a:pt x="29717" y="787907"/>
                </a:lnTo>
                <a:lnTo>
                  <a:pt x="26669" y="785621"/>
                </a:lnTo>
                <a:lnTo>
                  <a:pt x="26669" y="826111"/>
                </a:lnTo>
                <a:lnTo>
                  <a:pt x="70865" y="784097"/>
                </a:lnTo>
                <a:close/>
              </a:path>
              <a:path w="318770" h="843279">
                <a:moveTo>
                  <a:pt x="318515" y="6095"/>
                </a:moveTo>
                <a:lnTo>
                  <a:pt x="318515" y="3047"/>
                </a:lnTo>
                <a:lnTo>
                  <a:pt x="315467" y="0"/>
                </a:lnTo>
                <a:lnTo>
                  <a:pt x="312419" y="761"/>
                </a:lnTo>
                <a:lnTo>
                  <a:pt x="309371" y="3047"/>
                </a:lnTo>
                <a:lnTo>
                  <a:pt x="31115" y="769565"/>
                </a:lnTo>
                <a:lnTo>
                  <a:pt x="40165" y="772874"/>
                </a:lnTo>
                <a:lnTo>
                  <a:pt x="318515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286372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548513" y="5589270"/>
            <a:ext cx="252729" cy="919480"/>
          </a:xfrm>
          <a:custGeom>
            <a:avLst/>
            <a:gdLst/>
            <a:ahLst/>
            <a:cxnLst/>
            <a:rect l="l" t="t" r="r" b="b"/>
            <a:pathLst>
              <a:path w="252729" h="919479">
                <a:moveTo>
                  <a:pt x="219388" y="844037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10239" y="846301"/>
                </a:lnTo>
                <a:lnTo>
                  <a:pt x="219388" y="844037"/>
                </a:lnTo>
                <a:close/>
              </a:path>
              <a:path w="252729" h="919479">
                <a:moveTo>
                  <a:pt x="222504" y="906377"/>
                </a:moveTo>
                <a:lnTo>
                  <a:pt x="222504" y="856488"/>
                </a:lnTo>
                <a:lnTo>
                  <a:pt x="221742" y="860298"/>
                </a:lnTo>
                <a:lnTo>
                  <a:pt x="219456" y="862584"/>
                </a:lnTo>
                <a:lnTo>
                  <a:pt x="215646" y="861822"/>
                </a:lnTo>
                <a:lnTo>
                  <a:pt x="213360" y="858774"/>
                </a:lnTo>
                <a:lnTo>
                  <a:pt x="210239" y="846301"/>
                </a:lnTo>
                <a:lnTo>
                  <a:pt x="178308" y="854202"/>
                </a:lnTo>
                <a:lnTo>
                  <a:pt x="222504" y="906377"/>
                </a:lnTo>
                <a:close/>
              </a:path>
              <a:path w="252729" h="919479">
                <a:moveTo>
                  <a:pt x="222504" y="856488"/>
                </a:moveTo>
                <a:lnTo>
                  <a:pt x="219388" y="844037"/>
                </a:lnTo>
                <a:lnTo>
                  <a:pt x="210239" y="846301"/>
                </a:lnTo>
                <a:lnTo>
                  <a:pt x="213360" y="858774"/>
                </a:lnTo>
                <a:lnTo>
                  <a:pt x="215646" y="861822"/>
                </a:lnTo>
                <a:lnTo>
                  <a:pt x="219456" y="862584"/>
                </a:lnTo>
                <a:lnTo>
                  <a:pt x="221742" y="860298"/>
                </a:lnTo>
                <a:lnTo>
                  <a:pt x="222504" y="856488"/>
                </a:lnTo>
                <a:close/>
              </a:path>
              <a:path w="252729" h="919479">
                <a:moveTo>
                  <a:pt x="252222" y="835914"/>
                </a:moveTo>
                <a:lnTo>
                  <a:pt x="219388" y="844037"/>
                </a:lnTo>
                <a:lnTo>
                  <a:pt x="222504" y="856488"/>
                </a:lnTo>
                <a:lnTo>
                  <a:pt x="222504" y="906377"/>
                </a:lnTo>
                <a:lnTo>
                  <a:pt x="233172" y="918972"/>
                </a:lnTo>
                <a:lnTo>
                  <a:pt x="252222" y="835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238886" y="5665470"/>
            <a:ext cx="843915" cy="843280"/>
          </a:xfrm>
          <a:custGeom>
            <a:avLst/>
            <a:gdLst/>
            <a:ahLst/>
            <a:cxnLst/>
            <a:rect l="l" t="t" r="r" b="b"/>
            <a:pathLst>
              <a:path w="843915" h="843279">
                <a:moveTo>
                  <a:pt x="50886" y="785789"/>
                </a:moveTo>
                <a:lnTo>
                  <a:pt x="27431" y="762000"/>
                </a:lnTo>
                <a:lnTo>
                  <a:pt x="0" y="842772"/>
                </a:lnTo>
                <a:lnTo>
                  <a:pt x="40385" y="829437"/>
                </a:lnTo>
                <a:lnTo>
                  <a:pt x="40385" y="797814"/>
                </a:lnTo>
                <a:lnTo>
                  <a:pt x="41909" y="794766"/>
                </a:lnTo>
                <a:lnTo>
                  <a:pt x="50886" y="785789"/>
                </a:lnTo>
                <a:close/>
              </a:path>
              <a:path w="843915" h="843279">
                <a:moveTo>
                  <a:pt x="57695" y="792696"/>
                </a:moveTo>
                <a:lnTo>
                  <a:pt x="50886" y="785789"/>
                </a:lnTo>
                <a:lnTo>
                  <a:pt x="41909" y="794766"/>
                </a:lnTo>
                <a:lnTo>
                  <a:pt x="40385" y="797814"/>
                </a:lnTo>
                <a:lnTo>
                  <a:pt x="41909" y="801624"/>
                </a:lnTo>
                <a:lnTo>
                  <a:pt x="44957" y="803148"/>
                </a:lnTo>
                <a:lnTo>
                  <a:pt x="48767" y="801624"/>
                </a:lnTo>
                <a:lnTo>
                  <a:pt x="57695" y="792696"/>
                </a:lnTo>
                <a:close/>
              </a:path>
              <a:path w="843915" h="843279">
                <a:moveTo>
                  <a:pt x="80771" y="816102"/>
                </a:moveTo>
                <a:lnTo>
                  <a:pt x="57695" y="792696"/>
                </a:lnTo>
                <a:lnTo>
                  <a:pt x="48767" y="801624"/>
                </a:lnTo>
                <a:lnTo>
                  <a:pt x="44957" y="803148"/>
                </a:lnTo>
                <a:lnTo>
                  <a:pt x="41909" y="801624"/>
                </a:lnTo>
                <a:lnTo>
                  <a:pt x="40385" y="797814"/>
                </a:lnTo>
                <a:lnTo>
                  <a:pt x="40385" y="829437"/>
                </a:lnTo>
                <a:lnTo>
                  <a:pt x="80771" y="816102"/>
                </a:lnTo>
                <a:close/>
              </a:path>
              <a:path w="843915" h="843279">
                <a:moveTo>
                  <a:pt x="843533" y="4572"/>
                </a:moveTo>
                <a:lnTo>
                  <a:pt x="842009" y="1524"/>
                </a:lnTo>
                <a:lnTo>
                  <a:pt x="838199" y="0"/>
                </a:lnTo>
                <a:lnTo>
                  <a:pt x="835151" y="1524"/>
                </a:lnTo>
                <a:lnTo>
                  <a:pt x="50886" y="785789"/>
                </a:lnTo>
                <a:lnTo>
                  <a:pt x="57695" y="792696"/>
                </a:lnTo>
                <a:lnTo>
                  <a:pt x="842009" y="8382"/>
                </a:lnTo>
                <a:lnTo>
                  <a:pt x="843533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772286" y="5665470"/>
            <a:ext cx="615315" cy="843280"/>
          </a:xfrm>
          <a:custGeom>
            <a:avLst/>
            <a:gdLst/>
            <a:ahLst/>
            <a:cxnLst/>
            <a:rect l="l" t="t" r="r" b="b"/>
            <a:pathLst>
              <a:path w="615315" h="843279">
                <a:moveTo>
                  <a:pt x="41062" y="778316"/>
                </a:moveTo>
                <a:lnTo>
                  <a:pt x="14477" y="758952"/>
                </a:lnTo>
                <a:lnTo>
                  <a:pt x="0" y="842772"/>
                </a:lnTo>
                <a:lnTo>
                  <a:pt x="32765" y="826061"/>
                </a:lnTo>
                <a:lnTo>
                  <a:pt x="32765" y="792480"/>
                </a:lnTo>
                <a:lnTo>
                  <a:pt x="33527" y="788670"/>
                </a:lnTo>
                <a:lnTo>
                  <a:pt x="41062" y="778316"/>
                </a:lnTo>
                <a:close/>
              </a:path>
              <a:path w="615315" h="843279">
                <a:moveTo>
                  <a:pt x="48937" y="784051"/>
                </a:moveTo>
                <a:lnTo>
                  <a:pt x="41062" y="778316"/>
                </a:lnTo>
                <a:lnTo>
                  <a:pt x="33527" y="788670"/>
                </a:lnTo>
                <a:lnTo>
                  <a:pt x="32765" y="792480"/>
                </a:lnTo>
                <a:lnTo>
                  <a:pt x="35051" y="795528"/>
                </a:lnTo>
                <a:lnTo>
                  <a:pt x="38099" y="796290"/>
                </a:lnTo>
                <a:lnTo>
                  <a:pt x="41147" y="794766"/>
                </a:lnTo>
                <a:lnTo>
                  <a:pt x="48937" y="784051"/>
                </a:lnTo>
                <a:close/>
              </a:path>
              <a:path w="615315" h="843279">
                <a:moveTo>
                  <a:pt x="76199" y="803910"/>
                </a:moveTo>
                <a:lnTo>
                  <a:pt x="48937" y="784051"/>
                </a:lnTo>
                <a:lnTo>
                  <a:pt x="41147" y="794766"/>
                </a:lnTo>
                <a:lnTo>
                  <a:pt x="38099" y="796290"/>
                </a:lnTo>
                <a:lnTo>
                  <a:pt x="35051" y="795528"/>
                </a:lnTo>
                <a:lnTo>
                  <a:pt x="32765" y="792480"/>
                </a:lnTo>
                <a:lnTo>
                  <a:pt x="32765" y="826061"/>
                </a:lnTo>
                <a:lnTo>
                  <a:pt x="76199" y="803910"/>
                </a:lnTo>
                <a:close/>
              </a:path>
              <a:path w="615315" h="843279">
                <a:moveTo>
                  <a:pt x="614933" y="3810"/>
                </a:moveTo>
                <a:lnTo>
                  <a:pt x="612647" y="762"/>
                </a:lnTo>
                <a:lnTo>
                  <a:pt x="608837" y="0"/>
                </a:lnTo>
                <a:lnTo>
                  <a:pt x="605789" y="2286"/>
                </a:lnTo>
                <a:lnTo>
                  <a:pt x="41062" y="778316"/>
                </a:lnTo>
                <a:lnTo>
                  <a:pt x="48937" y="784051"/>
                </a:lnTo>
                <a:lnTo>
                  <a:pt x="613409" y="7620"/>
                </a:lnTo>
                <a:lnTo>
                  <a:pt x="614933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305672" y="5665470"/>
            <a:ext cx="462280" cy="843280"/>
          </a:xfrm>
          <a:custGeom>
            <a:avLst/>
            <a:gdLst/>
            <a:ahLst/>
            <a:cxnLst/>
            <a:rect l="l" t="t" r="r" b="b"/>
            <a:pathLst>
              <a:path w="462279" h="843279">
                <a:moveTo>
                  <a:pt x="32604" y="773976"/>
                </a:moveTo>
                <a:lnTo>
                  <a:pt x="3048" y="758190"/>
                </a:lnTo>
                <a:lnTo>
                  <a:pt x="0" y="842772"/>
                </a:lnTo>
                <a:lnTo>
                  <a:pt x="25908" y="824749"/>
                </a:lnTo>
                <a:lnTo>
                  <a:pt x="25908" y="788670"/>
                </a:lnTo>
                <a:lnTo>
                  <a:pt x="26670" y="784860"/>
                </a:lnTo>
                <a:lnTo>
                  <a:pt x="32604" y="773976"/>
                </a:lnTo>
                <a:close/>
              </a:path>
              <a:path w="462279" h="843279">
                <a:moveTo>
                  <a:pt x="41027" y="778474"/>
                </a:moveTo>
                <a:lnTo>
                  <a:pt x="32604" y="773976"/>
                </a:lnTo>
                <a:lnTo>
                  <a:pt x="26670" y="784860"/>
                </a:lnTo>
                <a:lnTo>
                  <a:pt x="25908" y="788670"/>
                </a:lnTo>
                <a:lnTo>
                  <a:pt x="28194" y="791718"/>
                </a:lnTo>
                <a:lnTo>
                  <a:pt x="32004" y="791718"/>
                </a:lnTo>
                <a:lnTo>
                  <a:pt x="35052" y="789432"/>
                </a:lnTo>
                <a:lnTo>
                  <a:pt x="41027" y="778474"/>
                </a:lnTo>
                <a:close/>
              </a:path>
              <a:path w="462279" h="843279">
                <a:moveTo>
                  <a:pt x="70104" y="794004"/>
                </a:moveTo>
                <a:lnTo>
                  <a:pt x="41027" y="778474"/>
                </a:lnTo>
                <a:lnTo>
                  <a:pt x="35052" y="789432"/>
                </a:lnTo>
                <a:lnTo>
                  <a:pt x="32004" y="791718"/>
                </a:lnTo>
                <a:lnTo>
                  <a:pt x="28194" y="791718"/>
                </a:lnTo>
                <a:lnTo>
                  <a:pt x="25908" y="788670"/>
                </a:lnTo>
                <a:lnTo>
                  <a:pt x="25908" y="824749"/>
                </a:lnTo>
                <a:lnTo>
                  <a:pt x="70104" y="794004"/>
                </a:lnTo>
                <a:close/>
              </a:path>
              <a:path w="462279" h="843279">
                <a:moveTo>
                  <a:pt x="461772" y="6858"/>
                </a:moveTo>
                <a:lnTo>
                  <a:pt x="461772" y="3810"/>
                </a:lnTo>
                <a:lnTo>
                  <a:pt x="459486" y="762"/>
                </a:lnTo>
                <a:lnTo>
                  <a:pt x="456438" y="0"/>
                </a:lnTo>
                <a:lnTo>
                  <a:pt x="453390" y="2286"/>
                </a:lnTo>
                <a:lnTo>
                  <a:pt x="32604" y="773976"/>
                </a:lnTo>
                <a:lnTo>
                  <a:pt x="41027" y="778474"/>
                </a:lnTo>
                <a:lnTo>
                  <a:pt x="461772" y="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834501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100"/>
                </a:moveTo>
                <a:lnTo>
                  <a:pt x="249174" y="35052"/>
                </a:lnTo>
                <a:lnTo>
                  <a:pt x="2461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246126" y="43434"/>
                </a:lnTo>
                <a:lnTo>
                  <a:pt x="249174" y="41910"/>
                </a:lnTo>
                <a:lnTo>
                  <a:pt x="250698" y="38100"/>
                </a:lnTo>
                <a:close/>
              </a:path>
              <a:path w="309879" h="76200">
                <a:moveTo>
                  <a:pt x="309372" y="38100"/>
                </a:moveTo>
                <a:lnTo>
                  <a:pt x="233172" y="0"/>
                </a:lnTo>
                <a:lnTo>
                  <a:pt x="233172" y="33528"/>
                </a:lnTo>
                <a:lnTo>
                  <a:pt x="246126" y="33528"/>
                </a:lnTo>
                <a:lnTo>
                  <a:pt x="249174" y="35052"/>
                </a:lnTo>
                <a:lnTo>
                  <a:pt x="250698" y="38100"/>
                </a:lnTo>
                <a:lnTo>
                  <a:pt x="250698" y="67437"/>
                </a:lnTo>
                <a:lnTo>
                  <a:pt x="309372" y="38100"/>
                </a:lnTo>
                <a:close/>
              </a:path>
              <a:path w="309879" h="76200">
                <a:moveTo>
                  <a:pt x="250698" y="67437"/>
                </a:moveTo>
                <a:lnTo>
                  <a:pt x="250698" y="38100"/>
                </a:lnTo>
                <a:lnTo>
                  <a:pt x="249174" y="41910"/>
                </a:lnTo>
                <a:lnTo>
                  <a:pt x="246126" y="43434"/>
                </a:lnTo>
                <a:lnTo>
                  <a:pt x="233172" y="43434"/>
                </a:lnTo>
                <a:lnTo>
                  <a:pt x="233172" y="76200"/>
                </a:lnTo>
                <a:lnTo>
                  <a:pt x="2506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63244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781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72388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7722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8305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2514485" y="5665470"/>
            <a:ext cx="538480" cy="767080"/>
          </a:xfrm>
          <a:custGeom>
            <a:avLst/>
            <a:gdLst/>
            <a:ahLst/>
            <a:cxnLst/>
            <a:rect l="l" t="t" r="r" b="b"/>
            <a:pathLst>
              <a:path w="538480" h="767079">
                <a:moveTo>
                  <a:pt x="39918" y="701495"/>
                </a:moveTo>
                <a:lnTo>
                  <a:pt x="12953" y="682751"/>
                </a:lnTo>
                <a:lnTo>
                  <a:pt x="0" y="766571"/>
                </a:lnTo>
                <a:lnTo>
                  <a:pt x="32003" y="749438"/>
                </a:lnTo>
                <a:lnTo>
                  <a:pt x="32003" y="715517"/>
                </a:lnTo>
                <a:lnTo>
                  <a:pt x="32765" y="711707"/>
                </a:lnTo>
                <a:lnTo>
                  <a:pt x="39918" y="701495"/>
                </a:lnTo>
                <a:close/>
              </a:path>
              <a:path w="538480" h="767079">
                <a:moveTo>
                  <a:pt x="47909" y="707050"/>
                </a:moveTo>
                <a:lnTo>
                  <a:pt x="39918" y="701495"/>
                </a:lnTo>
                <a:lnTo>
                  <a:pt x="32765" y="711707"/>
                </a:lnTo>
                <a:lnTo>
                  <a:pt x="32003" y="715517"/>
                </a:lnTo>
                <a:lnTo>
                  <a:pt x="34289" y="718565"/>
                </a:lnTo>
                <a:lnTo>
                  <a:pt x="37337" y="719327"/>
                </a:lnTo>
                <a:lnTo>
                  <a:pt x="40385" y="717803"/>
                </a:lnTo>
                <a:lnTo>
                  <a:pt x="47909" y="707050"/>
                </a:lnTo>
                <a:close/>
              </a:path>
              <a:path w="538480" h="767079">
                <a:moveTo>
                  <a:pt x="75437" y="726185"/>
                </a:moveTo>
                <a:lnTo>
                  <a:pt x="47909" y="707050"/>
                </a:lnTo>
                <a:lnTo>
                  <a:pt x="40385" y="717803"/>
                </a:lnTo>
                <a:lnTo>
                  <a:pt x="37337" y="719327"/>
                </a:lnTo>
                <a:lnTo>
                  <a:pt x="34289" y="718565"/>
                </a:lnTo>
                <a:lnTo>
                  <a:pt x="32003" y="715517"/>
                </a:lnTo>
                <a:lnTo>
                  <a:pt x="32003" y="749438"/>
                </a:lnTo>
                <a:lnTo>
                  <a:pt x="75437" y="726185"/>
                </a:lnTo>
                <a:close/>
              </a:path>
              <a:path w="538480" h="767079">
                <a:moveTo>
                  <a:pt x="537971" y="3809"/>
                </a:moveTo>
                <a:lnTo>
                  <a:pt x="536447" y="761"/>
                </a:lnTo>
                <a:lnTo>
                  <a:pt x="532637" y="0"/>
                </a:lnTo>
                <a:lnTo>
                  <a:pt x="529589" y="2285"/>
                </a:lnTo>
                <a:lnTo>
                  <a:pt x="39918" y="701495"/>
                </a:lnTo>
                <a:lnTo>
                  <a:pt x="47909" y="707050"/>
                </a:lnTo>
                <a:lnTo>
                  <a:pt x="537209" y="7619"/>
                </a:lnTo>
                <a:lnTo>
                  <a:pt x="537971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 txBox="1"/>
          <p:nvPr/>
        </p:nvSpPr>
        <p:spPr>
          <a:xfrm>
            <a:off x="5867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4719713" y="5665470"/>
            <a:ext cx="1300480" cy="843280"/>
          </a:xfrm>
          <a:custGeom>
            <a:avLst/>
            <a:gdLst/>
            <a:ahLst/>
            <a:cxnLst/>
            <a:rect l="l" t="t" r="r" b="b"/>
            <a:pathLst>
              <a:path w="1300479" h="843279">
                <a:moveTo>
                  <a:pt x="1238912" y="797702"/>
                </a:move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286" y="9144"/>
                </a:lnTo>
                <a:lnTo>
                  <a:pt x="1233817" y="805484"/>
                </a:lnTo>
                <a:lnTo>
                  <a:pt x="1238912" y="797702"/>
                </a:lnTo>
                <a:close/>
              </a:path>
              <a:path w="1300479" h="843279">
                <a:moveTo>
                  <a:pt x="1251204" y="837499"/>
                </a:moveTo>
                <a:lnTo>
                  <a:pt x="1251204" y="810768"/>
                </a:lnTo>
                <a:lnTo>
                  <a:pt x="1248156" y="813054"/>
                </a:lnTo>
                <a:lnTo>
                  <a:pt x="1244346" y="812291"/>
                </a:lnTo>
                <a:lnTo>
                  <a:pt x="1233817" y="805484"/>
                </a:lnTo>
                <a:lnTo>
                  <a:pt x="1215390" y="833628"/>
                </a:lnTo>
                <a:lnTo>
                  <a:pt x="1251204" y="837499"/>
                </a:lnTo>
                <a:close/>
              </a:path>
              <a:path w="1300479" h="843279">
                <a:moveTo>
                  <a:pt x="1251204" y="810768"/>
                </a:moveTo>
                <a:lnTo>
                  <a:pt x="1251204" y="807719"/>
                </a:lnTo>
                <a:lnTo>
                  <a:pt x="1249680" y="804671"/>
                </a:lnTo>
                <a:lnTo>
                  <a:pt x="1238912" y="797702"/>
                </a:lnTo>
                <a:lnTo>
                  <a:pt x="1233817" y="805484"/>
                </a:lnTo>
                <a:lnTo>
                  <a:pt x="1244346" y="812291"/>
                </a:lnTo>
                <a:lnTo>
                  <a:pt x="1248156" y="813054"/>
                </a:lnTo>
                <a:lnTo>
                  <a:pt x="1251204" y="810768"/>
                </a:lnTo>
                <a:close/>
              </a:path>
              <a:path w="1300479" h="843279">
                <a:moveTo>
                  <a:pt x="1299972" y="842772"/>
                </a:moveTo>
                <a:lnTo>
                  <a:pt x="1257300" y="769619"/>
                </a:lnTo>
                <a:lnTo>
                  <a:pt x="1238912" y="797702"/>
                </a:lnTo>
                <a:lnTo>
                  <a:pt x="1249680" y="804671"/>
                </a:lnTo>
                <a:lnTo>
                  <a:pt x="1251204" y="807719"/>
                </a:lnTo>
                <a:lnTo>
                  <a:pt x="1251204" y="837499"/>
                </a:lnTo>
                <a:lnTo>
                  <a:pt x="1299972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571885" y="5136641"/>
            <a:ext cx="410209" cy="342900"/>
          </a:xfrm>
          <a:custGeom>
            <a:avLst/>
            <a:gdLst/>
            <a:ahLst/>
            <a:cxnLst/>
            <a:rect l="l" t="t" r="r" b="b"/>
            <a:pathLst>
              <a:path w="410210" h="342900">
                <a:moveTo>
                  <a:pt x="0" y="0"/>
                </a:moveTo>
                <a:lnTo>
                  <a:pt x="0" y="342900"/>
                </a:lnTo>
                <a:lnTo>
                  <a:pt x="409955" y="342900"/>
                </a:lnTo>
                <a:lnTo>
                  <a:pt x="409955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4675003" y="5199007"/>
            <a:ext cx="20383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4571885" y="51366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571885" y="54795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571885" y="58224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571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095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3529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9818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717933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7959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1677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535815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9008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015113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3562235" y="4187190"/>
            <a:ext cx="1009650" cy="935990"/>
          </a:xfrm>
          <a:custGeom>
            <a:avLst/>
            <a:gdLst/>
            <a:ahLst/>
            <a:cxnLst/>
            <a:rect l="l" t="t" r="r" b="b"/>
            <a:pathLst>
              <a:path w="1009650" h="935989">
                <a:moveTo>
                  <a:pt x="903178" y="798117"/>
                </a:moveTo>
                <a:lnTo>
                  <a:pt x="38862" y="0"/>
                </a:lnTo>
                <a:lnTo>
                  <a:pt x="0" y="41910"/>
                </a:lnTo>
                <a:lnTo>
                  <a:pt x="864580" y="840270"/>
                </a:lnTo>
                <a:lnTo>
                  <a:pt x="903178" y="798117"/>
                </a:lnTo>
                <a:close/>
              </a:path>
              <a:path w="1009650" h="935989">
                <a:moveTo>
                  <a:pt x="924306" y="910947"/>
                </a:moveTo>
                <a:lnTo>
                  <a:pt x="924306" y="817626"/>
                </a:lnTo>
                <a:lnTo>
                  <a:pt x="885444" y="859536"/>
                </a:lnTo>
                <a:lnTo>
                  <a:pt x="864580" y="840270"/>
                </a:lnTo>
                <a:lnTo>
                  <a:pt x="826008" y="882396"/>
                </a:lnTo>
                <a:lnTo>
                  <a:pt x="924306" y="910947"/>
                </a:lnTo>
                <a:close/>
              </a:path>
              <a:path w="1009650" h="935989">
                <a:moveTo>
                  <a:pt x="924306" y="817626"/>
                </a:moveTo>
                <a:lnTo>
                  <a:pt x="903178" y="798117"/>
                </a:lnTo>
                <a:lnTo>
                  <a:pt x="864580" y="840270"/>
                </a:lnTo>
                <a:lnTo>
                  <a:pt x="885444" y="859536"/>
                </a:lnTo>
                <a:lnTo>
                  <a:pt x="924306" y="817626"/>
                </a:lnTo>
                <a:close/>
              </a:path>
              <a:path w="1009650" h="935989">
                <a:moveTo>
                  <a:pt x="1009650" y="935736"/>
                </a:moveTo>
                <a:lnTo>
                  <a:pt x="941832" y="755904"/>
                </a:lnTo>
                <a:lnTo>
                  <a:pt x="903178" y="798117"/>
                </a:lnTo>
                <a:lnTo>
                  <a:pt x="924306" y="817626"/>
                </a:lnTo>
                <a:lnTo>
                  <a:pt x="924306" y="910947"/>
                </a:lnTo>
                <a:lnTo>
                  <a:pt x="1009650" y="935736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74839" y="4719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74839" y="474497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041539" y="47202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041539" y="474573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308239" y="4721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082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574939" y="4722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574939" y="4747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841639" y="472287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841639" y="47484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108339" y="4724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108339" y="47491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375039" y="4724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375039" y="474992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641739" y="4725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641739" y="475068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908439" y="4726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908439" y="475145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3175139" y="4727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175139" y="475259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441839" y="4727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441839" y="475335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708539" y="4728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708539" y="475411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975239" y="4729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975239" y="47552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241939" y="4730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241939" y="47560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508639" y="473125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508639" y="47567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775339" y="473202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775339" y="47575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5042039" y="47331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042039" y="47583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308739" y="47339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308739" y="47590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575439" y="47346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575439" y="47598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842139" y="473544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842139" y="47605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6108839" y="473621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6108839" y="476173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375539" y="473697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375539" y="4762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6642239" y="473773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642239" y="476326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908939" y="4738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908939" y="47644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7175639" y="4739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175639" y="47651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7442339" y="47404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7442339" y="47659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7709039" y="47411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709039" y="47666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7975739" y="474230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7975739" y="47674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242439" y="47430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242439" y="47682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509139" y="47438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509139" y="47689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775839" y="47445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775839" y="47697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9042539" y="47453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9042539" y="477088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9309239" y="47461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309239" y="477164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95759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575939" y="477240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842639" y="47476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842639" y="477354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774839" y="6199251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74839" y="6224433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881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027061" y="62000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027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293761" y="62007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293761" y="62263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560461" y="62015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560461" y="62270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827161" y="62022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827161" y="622782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2093861" y="62030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2093861" y="62289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360561" y="62042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360561" y="62297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2627261" y="62049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627261" y="62304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893961" y="62057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2893961" y="62312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3160661" y="6206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3160661" y="62320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3427361" y="62076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3427361" y="62327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3694061" y="62083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694061" y="62335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960761" y="62091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960761" y="62343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4227461" y="62099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4227461" y="6235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4494161" y="62106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4494161" y="623620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4760861" y="62114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4760861" y="62369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027561" y="621258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027561" y="62381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294261" y="621334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294261" y="62388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560961" y="62141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560961" y="62396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827661" y="6214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827661" y="62403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6094361" y="62160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6094361" y="62411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361061" y="62167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361061" y="6241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627761" y="62175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627761" y="62426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894461" y="621830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894461" y="6243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7161161" y="62190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7161161" y="6244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7427861" y="62198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7427861" y="6245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7694561" y="62205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7694561" y="6246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7961261" y="622172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7961261" y="62472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227961" y="622249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227961" y="6248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494661" y="62232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494661" y="6248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761361" y="62243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761361" y="6249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9028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9028061" y="6250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9294761" y="622592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9294761" y="6251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9561461" y="62266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9561461" y="6251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9828161" y="6227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9828161" y="625259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 txBox="1"/>
          <p:nvPr/>
        </p:nvSpPr>
        <p:spPr>
          <a:xfrm>
            <a:off x="8710555" y="4355871"/>
            <a:ext cx="105791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>
              <a:lnSpc>
                <a:spcPct val="16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8840878" y="6324103"/>
            <a:ext cx="7867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主文件 的记录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5160911" y="1257300"/>
            <a:ext cx="4491355" cy="1719580"/>
          </a:xfrm>
          <a:custGeom>
            <a:avLst/>
            <a:gdLst/>
            <a:ahLst/>
            <a:cxnLst/>
            <a:rect l="l" t="t" r="r" b="b"/>
            <a:pathLst>
              <a:path w="4491355" h="1719580">
                <a:moveTo>
                  <a:pt x="4491228" y="1432559"/>
                </a:moveTo>
                <a:lnTo>
                  <a:pt x="4491228" y="286511"/>
                </a:lnTo>
                <a:lnTo>
                  <a:pt x="4490280" y="262978"/>
                </a:lnTo>
                <a:lnTo>
                  <a:pt x="4482916" y="217575"/>
                </a:lnTo>
                <a:lnTo>
                  <a:pt x="4468749" y="174878"/>
                </a:lnTo>
                <a:lnTo>
                  <a:pt x="4448363" y="135474"/>
                </a:lnTo>
                <a:lnTo>
                  <a:pt x="4422346" y="99946"/>
                </a:lnTo>
                <a:lnTo>
                  <a:pt x="4391281" y="68881"/>
                </a:lnTo>
                <a:lnTo>
                  <a:pt x="4355753" y="42864"/>
                </a:lnTo>
                <a:lnTo>
                  <a:pt x="4316348" y="22478"/>
                </a:lnTo>
                <a:lnTo>
                  <a:pt x="4273652" y="8311"/>
                </a:lnTo>
                <a:lnTo>
                  <a:pt x="4228249" y="947"/>
                </a:lnTo>
                <a:lnTo>
                  <a:pt x="4204716" y="0"/>
                </a:lnTo>
                <a:lnTo>
                  <a:pt x="286512" y="0"/>
                </a:lnTo>
                <a:lnTo>
                  <a:pt x="240160" y="3742"/>
                </a:lnTo>
                <a:lnTo>
                  <a:pt x="196144" y="14581"/>
                </a:lnTo>
                <a:lnTo>
                  <a:pt x="155064" y="31930"/>
                </a:lnTo>
                <a:lnTo>
                  <a:pt x="117518" y="55205"/>
                </a:lnTo>
                <a:lnTo>
                  <a:pt x="84105" y="83820"/>
                </a:lnTo>
                <a:lnTo>
                  <a:pt x="55424" y="117189"/>
                </a:lnTo>
                <a:lnTo>
                  <a:pt x="32074" y="154728"/>
                </a:lnTo>
                <a:lnTo>
                  <a:pt x="14654" y="195852"/>
                </a:lnTo>
                <a:lnTo>
                  <a:pt x="3763" y="239975"/>
                </a:lnTo>
                <a:lnTo>
                  <a:pt x="0" y="286512"/>
                </a:lnTo>
                <a:lnTo>
                  <a:pt x="0" y="1432560"/>
                </a:lnTo>
                <a:lnTo>
                  <a:pt x="3763" y="1479096"/>
                </a:lnTo>
                <a:lnTo>
                  <a:pt x="14654" y="1523219"/>
                </a:lnTo>
                <a:lnTo>
                  <a:pt x="32074" y="1564343"/>
                </a:lnTo>
                <a:lnTo>
                  <a:pt x="55424" y="1601882"/>
                </a:lnTo>
                <a:lnTo>
                  <a:pt x="84105" y="1635252"/>
                </a:lnTo>
                <a:lnTo>
                  <a:pt x="117518" y="1663866"/>
                </a:lnTo>
                <a:lnTo>
                  <a:pt x="155064" y="1687141"/>
                </a:lnTo>
                <a:lnTo>
                  <a:pt x="196144" y="1704490"/>
                </a:lnTo>
                <a:lnTo>
                  <a:pt x="240160" y="1715329"/>
                </a:lnTo>
                <a:lnTo>
                  <a:pt x="286512" y="1719072"/>
                </a:lnTo>
                <a:lnTo>
                  <a:pt x="4204716" y="1719071"/>
                </a:lnTo>
                <a:lnTo>
                  <a:pt x="4251252" y="1715329"/>
                </a:lnTo>
                <a:lnTo>
                  <a:pt x="4295375" y="1704490"/>
                </a:lnTo>
                <a:lnTo>
                  <a:pt x="4336499" y="1687141"/>
                </a:lnTo>
                <a:lnTo>
                  <a:pt x="4374038" y="1663866"/>
                </a:lnTo>
                <a:lnTo>
                  <a:pt x="4407408" y="1635252"/>
                </a:lnTo>
                <a:lnTo>
                  <a:pt x="4436022" y="1601882"/>
                </a:lnTo>
                <a:lnTo>
                  <a:pt x="4459297" y="1564343"/>
                </a:lnTo>
                <a:lnTo>
                  <a:pt x="4476646" y="1523219"/>
                </a:lnTo>
                <a:lnTo>
                  <a:pt x="4487485" y="1479096"/>
                </a:lnTo>
                <a:lnTo>
                  <a:pt x="4491228" y="143255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5335409" y="1366266"/>
            <a:ext cx="4164329" cy="1500505"/>
          </a:xfrm>
          <a:custGeom>
            <a:avLst/>
            <a:gdLst/>
            <a:ahLst/>
            <a:cxnLst/>
            <a:rect l="l" t="t" r="r" b="b"/>
            <a:pathLst>
              <a:path w="4164329" h="1500505">
                <a:moveTo>
                  <a:pt x="4164330" y="1250441"/>
                </a:moveTo>
                <a:lnTo>
                  <a:pt x="4164330" y="250697"/>
                </a:lnTo>
                <a:lnTo>
                  <a:pt x="4163500" y="230106"/>
                </a:lnTo>
                <a:lnTo>
                  <a:pt x="4157059" y="190378"/>
                </a:lnTo>
                <a:lnTo>
                  <a:pt x="4144672" y="153019"/>
                </a:lnTo>
                <a:lnTo>
                  <a:pt x="4126856" y="118540"/>
                </a:lnTo>
                <a:lnTo>
                  <a:pt x="4104127" y="87453"/>
                </a:lnTo>
                <a:lnTo>
                  <a:pt x="4077003" y="60271"/>
                </a:lnTo>
                <a:lnTo>
                  <a:pt x="4045999" y="37506"/>
                </a:lnTo>
                <a:lnTo>
                  <a:pt x="4011632" y="19669"/>
                </a:lnTo>
                <a:lnTo>
                  <a:pt x="3974419" y="7272"/>
                </a:lnTo>
                <a:lnTo>
                  <a:pt x="3934877" y="829"/>
                </a:lnTo>
                <a:lnTo>
                  <a:pt x="3914394" y="0"/>
                </a:lnTo>
                <a:lnTo>
                  <a:pt x="250698" y="0"/>
                </a:lnTo>
                <a:lnTo>
                  <a:pt x="209978" y="3275"/>
                </a:lnTo>
                <a:lnTo>
                  <a:pt x="171370" y="12758"/>
                </a:lnTo>
                <a:lnTo>
                  <a:pt x="135387" y="27939"/>
                </a:lnTo>
                <a:lnTo>
                  <a:pt x="102540" y="48304"/>
                </a:lnTo>
                <a:lnTo>
                  <a:pt x="73342" y="73342"/>
                </a:lnTo>
                <a:lnTo>
                  <a:pt x="48304" y="102540"/>
                </a:lnTo>
                <a:lnTo>
                  <a:pt x="27939" y="135387"/>
                </a:lnTo>
                <a:lnTo>
                  <a:pt x="12758" y="171370"/>
                </a:lnTo>
                <a:lnTo>
                  <a:pt x="3275" y="209978"/>
                </a:lnTo>
                <a:lnTo>
                  <a:pt x="0" y="250697"/>
                </a:lnTo>
                <a:lnTo>
                  <a:pt x="0" y="1250442"/>
                </a:lnTo>
                <a:lnTo>
                  <a:pt x="3275" y="1290955"/>
                </a:lnTo>
                <a:lnTo>
                  <a:pt x="12758" y="1329397"/>
                </a:lnTo>
                <a:lnTo>
                  <a:pt x="27939" y="1365251"/>
                </a:lnTo>
                <a:lnTo>
                  <a:pt x="48304" y="1398001"/>
                </a:lnTo>
                <a:lnTo>
                  <a:pt x="73342" y="1427130"/>
                </a:lnTo>
                <a:lnTo>
                  <a:pt x="102540" y="1452122"/>
                </a:lnTo>
                <a:lnTo>
                  <a:pt x="135387" y="1472459"/>
                </a:lnTo>
                <a:lnTo>
                  <a:pt x="171370" y="1487625"/>
                </a:lnTo>
                <a:lnTo>
                  <a:pt x="209978" y="1497103"/>
                </a:lnTo>
                <a:lnTo>
                  <a:pt x="250698" y="1500378"/>
                </a:lnTo>
                <a:lnTo>
                  <a:pt x="3914394" y="1500377"/>
                </a:lnTo>
                <a:lnTo>
                  <a:pt x="3954907" y="1497103"/>
                </a:lnTo>
                <a:lnTo>
                  <a:pt x="3993349" y="1487625"/>
                </a:lnTo>
                <a:lnTo>
                  <a:pt x="4029203" y="1472459"/>
                </a:lnTo>
                <a:lnTo>
                  <a:pt x="4061953" y="1452122"/>
                </a:lnTo>
                <a:lnTo>
                  <a:pt x="4091082" y="1427130"/>
                </a:lnTo>
                <a:lnTo>
                  <a:pt x="4116074" y="1398001"/>
                </a:lnTo>
                <a:lnTo>
                  <a:pt x="4136411" y="1365251"/>
                </a:lnTo>
                <a:lnTo>
                  <a:pt x="4151577" y="1329397"/>
                </a:lnTo>
                <a:lnTo>
                  <a:pt x="4161055" y="1290955"/>
                </a:lnTo>
                <a:lnTo>
                  <a:pt x="4164330" y="125044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5335409" y="1366266"/>
            <a:ext cx="4164329" cy="1500505"/>
          </a:xfrm>
          <a:custGeom>
            <a:avLst/>
            <a:gdLst/>
            <a:ahLst/>
            <a:cxnLst/>
            <a:rect l="l" t="t" r="r" b="b"/>
            <a:pathLst>
              <a:path w="4164329" h="1500505">
                <a:moveTo>
                  <a:pt x="250698" y="0"/>
                </a:moveTo>
                <a:lnTo>
                  <a:pt x="209978" y="3275"/>
                </a:lnTo>
                <a:lnTo>
                  <a:pt x="171370" y="12758"/>
                </a:lnTo>
                <a:lnTo>
                  <a:pt x="135387" y="27939"/>
                </a:lnTo>
                <a:lnTo>
                  <a:pt x="102540" y="48304"/>
                </a:lnTo>
                <a:lnTo>
                  <a:pt x="73342" y="73342"/>
                </a:lnTo>
                <a:lnTo>
                  <a:pt x="48304" y="102540"/>
                </a:lnTo>
                <a:lnTo>
                  <a:pt x="27939" y="135387"/>
                </a:lnTo>
                <a:lnTo>
                  <a:pt x="12758" y="171370"/>
                </a:lnTo>
                <a:lnTo>
                  <a:pt x="3275" y="209978"/>
                </a:lnTo>
                <a:lnTo>
                  <a:pt x="0" y="250697"/>
                </a:lnTo>
                <a:lnTo>
                  <a:pt x="0" y="1250442"/>
                </a:lnTo>
                <a:lnTo>
                  <a:pt x="3275" y="1290955"/>
                </a:lnTo>
                <a:lnTo>
                  <a:pt x="12758" y="1329397"/>
                </a:lnTo>
                <a:lnTo>
                  <a:pt x="27939" y="1365251"/>
                </a:lnTo>
                <a:lnTo>
                  <a:pt x="48304" y="1398001"/>
                </a:lnTo>
                <a:lnTo>
                  <a:pt x="73342" y="1427130"/>
                </a:lnTo>
                <a:lnTo>
                  <a:pt x="102540" y="1452122"/>
                </a:lnTo>
                <a:lnTo>
                  <a:pt x="135387" y="1472459"/>
                </a:lnTo>
                <a:lnTo>
                  <a:pt x="171370" y="1487625"/>
                </a:lnTo>
                <a:lnTo>
                  <a:pt x="209978" y="1497103"/>
                </a:lnTo>
                <a:lnTo>
                  <a:pt x="250698" y="1500378"/>
                </a:lnTo>
                <a:lnTo>
                  <a:pt x="3914394" y="1500377"/>
                </a:lnTo>
                <a:lnTo>
                  <a:pt x="3954907" y="1497103"/>
                </a:lnTo>
                <a:lnTo>
                  <a:pt x="3993349" y="1487625"/>
                </a:lnTo>
                <a:lnTo>
                  <a:pt x="4029203" y="1472459"/>
                </a:lnTo>
                <a:lnTo>
                  <a:pt x="4061953" y="1452122"/>
                </a:lnTo>
                <a:lnTo>
                  <a:pt x="4091082" y="1427130"/>
                </a:lnTo>
                <a:lnTo>
                  <a:pt x="4116074" y="1398001"/>
                </a:lnTo>
                <a:lnTo>
                  <a:pt x="4136411" y="1365251"/>
                </a:lnTo>
                <a:lnTo>
                  <a:pt x="4151577" y="1329397"/>
                </a:lnTo>
                <a:lnTo>
                  <a:pt x="4161055" y="1290955"/>
                </a:lnTo>
                <a:lnTo>
                  <a:pt x="4164330" y="1250441"/>
                </a:lnTo>
                <a:lnTo>
                  <a:pt x="4164330" y="250697"/>
                </a:lnTo>
                <a:lnTo>
                  <a:pt x="4161055" y="209978"/>
                </a:lnTo>
                <a:lnTo>
                  <a:pt x="4151577" y="171370"/>
                </a:lnTo>
                <a:lnTo>
                  <a:pt x="4136411" y="135387"/>
                </a:lnTo>
                <a:lnTo>
                  <a:pt x="4116074" y="102540"/>
                </a:lnTo>
                <a:lnTo>
                  <a:pt x="4091082" y="73342"/>
                </a:lnTo>
                <a:lnTo>
                  <a:pt x="4061953" y="48304"/>
                </a:lnTo>
                <a:lnTo>
                  <a:pt x="4029203" y="27939"/>
                </a:lnTo>
                <a:lnTo>
                  <a:pt x="3993349" y="12758"/>
                </a:lnTo>
                <a:lnTo>
                  <a:pt x="3954907" y="3275"/>
                </a:lnTo>
                <a:lnTo>
                  <a:pt x="3914394" y="0"/>
                </a:lnTo>
                <a:lnTo>
                  <a:pt x="250698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 txBox="1"/>
          <p:nvPr/>
        </p:nvSpPr>
        <p:spPr>
          <a:xfrm>
            <a:off x="5328037" y="1489160"/>
            <a:ext cx="409003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9380">
              <a:lnSpc>
                <a:spcPct val="100000"/>
              </a:lnSpc>
            </a:pPr>
            <a:r>
              <a:rPr sz="16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键值删除后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如指针数目少于规定数目，则 需要合并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如不能从相邻结点转移键值到该结点，则考 虑结点合并。合并后调整父结点键值及次序。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2" name="object 292"/>
          <p:cNvSpPr txBox="1"/>
          <p:nvPr/>
        </p:nvSpPr>
        <p:spPr>
          <a:xfrm>
            <a:off x="5328037" y="2565065"/>
            <a:ext cx="23507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调整叶子结点的指针链接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1052455" y="1403339"/>
            <a:ext cx="314388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键值为40的记录删除后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2886341" y="5122926"/>
            <a:ext cx="1522730" cy="723900"/>
          </a:xfrm>
          <a:custGeom>
            <a:avLst/>
            <a:gdLst/>
            <a:ahLst/>
            <a:cxnLst/>
            <a:rect l="l" t="t" r="r" b="b"/>
            <a:pathLst>
              <a:path w="1522729" h="723900">
                <a:moveTo>
                  <a:pt x="0" y="0"/>
                </a:moveTo>
                <a:lnTo>
                  <a:pt x="0" y="723900"/>
                </a:lnTo>
                <a:lnTo>
                  <a:pt x="1522475" y="723900"/>
                </a:lnTo>
                <a:lnTo>
                  <a:pt x="1522475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4581791" y="5120640"/>
            <a:ext cx="1522730" cy="723900"/>
          </a:xfrm>
          <a:custGeom>
            <a:avLst/>
            <a:gdLst/>
            <a:ahLst/>
            <a:cxnLst/>
            <a:rect l="l" t="t" r="r" b="b"/>
            <a:pathLst>
              <a:path w="1522729" h="723900">
                <a:moveTo>
                  <a:pt x="0" y="0"/>
                </a:moveTo>
                <a:lnTo>
                  <a:pt x="0" y="723900"/>
                </a:lnTo>
                <a:lnTo>
                  <a:pt x="1522476" y="723900"/>
                </a:lnTo>
                <a:lnTo>
                  <a:pt x="1522476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4329569" y="5599176"/>
            <a:ext cx="304800" cy="114300"/>
          </a:xfrm>
          <a:custGeom>
            <a:avLst/>
            <a:gdLst/>
            <a:ahLst/>
            <a:cxnLst/>
            <a:rect l="l" t="t" r="r" b="b"/>
            <a:pathLst>
              <a:path w="304800" h="114300">
                <a:moveTo>
                  <a:pt x="209550" y="76200"/>
                </a:moveTo>
                <a:lnTo>
                  <a:pt x="209550" y="38100"/>
                </a:lnTo>
                <a:lnTo>
                  <a:pt x="0" y="38100"/>
                </a:lnTo>
                <a:lnTo>
                  <a:pt x="0" y="76200"/>
                </a:lnTo>
                <a:lnTo>
                  <a:pt x="209550" y="76200"/>
                </a:lnTo>
                <a:close/>
              </a:path>
              <a:path w="304800" h="114300">
                <a:moveTo>
                  <a:pt x="304800" y="57150"/>
                </a:moveTo>
                <a:lnTo>
                  <a:pt x="190500" y="0"/>
                </a:lnTo>
                <a:lnTo>
                  <a:pt x="190500" y="38100"/>
                </a:lnTo>
                <a:lnTo>
                  <a:pt x="209550" y="38100"/>
                </a:lnTo>
                <a:lnTo>
                  <a:pt x="209550" y="104775"/>
                </a:lnTo>
                <a:lnTo>
                  <a:pt x="304800" y="57150"/>
                </a:lnTo>
                <a:close/>
              </a:path>
              <a:path w="304800" h="114300">
                <a:moveTo>
                  <a:pt x="209550" y="104775"/>
                </a:moveTo>
                <a:lnTo>
                  <a:pt x="209550" y="76200"/>
                </a:lnTo>
                <a:lnTo>
                  <a:pt x="190500" y="76200"/>
                </a:lnTo>
                <a:lnTo>
                  <a:pt x="190500" y="114300"/>
                </a:lnTo>
                <a:lnTo>
                  <a:pt x="209550" y="10477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分裂与合并过程再示例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(9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结点之合并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98" name="object 108"/>
          <p:cNvSpPr txBox="1"/>
          <p:nvPr/>
        </p:nvSpPr>
        <p:spPr>
          <a:xfrm>
            <a:off x="2002790" y="652462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18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9" name="object 108"/>
          <p:cNvSpPr txBox="1"/>
          <p:nvPr/>
        </p:nvSpPr>
        <p:spPr>
          <a:xfrm>
            <a:off x="2451100" y="6514465"/>
            <a:ext cx="307529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19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0" name="object 108"/>
          <p:cNvSpPr txBox="1"/>
          <p:nvPr/>
        </p:nvSpPr>
        <p:spPr>
          <a:xfrm>
            <a:off x="2840990" y="651446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spc="-5" dirty="0">
                <a:latin typeface="Times New Roman" panose="02020603050405020304"/>
                <a:cs typeface="Times New Roman" panose="02020603050405020304"/>
              </a:rPr>
              <a:t>20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289" grpId="0" animBg="1"/>
      <p:bldP spid="290" grpId="0" animBg="1"/>
      <p:bldP spid="291" grpId="0"/>
      <p:bldP spid="292" grpId="0"/>
      <p:bldP spid="294" grpId="0" animBg="1"/>
      <p:bldP spid="29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1267" y="2841105"/>
            <a:ext cx="2298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80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285" y="27744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3285" y="3117342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3285" y="34602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432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76885" y="2774442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4939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88115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32817" y="27744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419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7289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836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8943" y="311734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672457" y="3755506"/>
            <a:ext cx="7505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2765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19	60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14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4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4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4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480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56139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5931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0401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131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08489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548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50143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050412" y="3755506"/>
            <a:ext cx="13735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3400" algn="l"/>
                <a:tab pos="1055370" algn="l"/>
              </a:tabLst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100	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0	1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40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43485" y="36888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43485" y="40317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43485" y="437464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43485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77086" y="36888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85127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88303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33005" y="36888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421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37477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838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79131" y="40317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1698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	15	18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666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666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666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666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6668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477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766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5769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907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625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07176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44361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2998606" y="5199007"/>
            <a:ext cx="962660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715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19	20	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895485" y="51366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895485" y="54795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895485" y="5822441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895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4194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676535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305441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041533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1195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491369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859415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224413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6275206" y="5199007"/>
            <a:ext cx="59499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	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172085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172085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172085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172085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772286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531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5820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3630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3961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7679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1771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5490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8027806" y="5199007"/>
            <a:ext cx="98488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3225" algn="l"/>
                <a:tab pos="793115" algn="l"/>
              </a:tabLst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	85	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924672" y="51366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924672" y="54795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924672" y="582244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246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524872" y="5136641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705722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3462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115679" y="51366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14870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52055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929751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301606" y="5479541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514485" y="3303270"/>
            <a:ext cx="1986280" cy="409575"/>
          </a:xfrm>
          <a:custGeom>
            <a:avLst/>
            <a:gdLst/>
            <a:ahLst/>
            <a:cxnLst/>
            <a:rect l="l" t="t" r="r" b="b"/>
            <a:pathLst>
              <a:path w="1986279" h="409575">
                <a:moveTo>
                  <a:pt x="74088" y="366430"/>
                </a:moveTo>
                <a:lnTo>
                  <a:pt x="67818" y="333756"/>
                </a:lnTo>
                <a:lnTo>
                  <a:pt x="0" y="385572"/>
                </a:lnTo>
                <a:lnTo>
                  <a:pt x="57912" y="402194"/>
                </a:lnTo>
                <a:lnTo>
                  <a:pt x="57912" y="374904"/>
                </a:lnTo>
                <a:lnTo>
                  <a:pt x="58674" y="371094"/>
                </a:lnTo>
                <a:lnTo>
                  <a:pt x="61722" y="368808"/>
                </a:lnTo>
                <a:lnTo>
                  <a:pt x="74088" y="366430"/>
                </a:lnTo>
                <a:close/>
              </a:path>
              <a:path w="1986279" h="409575">
                <a:moveTo>
                  <a:pt x="75975" y="376263"/>
                </a:moveTo>
                <a:lnTo>
                  <a:pt x="74088" y="366430"/>
                </a:lnTo>
                <a:lnTo>
                  <a:pt x="61722" y="368808"/>
                </a:lnTo>
                <a:lnTo>
                  <a:pt x="58674" y="371094"/>
                </a:lnTo>
                <a:lnTo>
                  <a:pt x="57912" y="374904"/>
                </a:lnTo>
                <a:lnTo>
                  <a:pt x="60198" y="377952"/>
                </a:lnTo>
                <a:lnTo>
                  <a:pt x="63246" y="378714"/>
                </a:lnTo>
                <a:lnTo>
                  <a:pt x="75975" y="376263"/>
                </a:lnTo>
                <a:close/>
              </a:path>
              <a:path w="1986279" h="409575">
                <a:moveTo>
                  <a:pt x="82296" y="409194"/>
                </a:moveTo>
                <a:lnTo>
                  <a:pt x="75975" y="376263"/>
                </a:lnTo>
                <a:lnTo>
                  <a:pt x="63246" y="378714"/>
                </a:lnTo>
                <a:lnTo>
                  <a:pt x="60198" y="377952"/>
                </a:lnTo>
                <a:lnTo>
                  <a:pt x="57912" y="374904"/>
                </a:lnTo>
                <a:lnTo>
                  <a:pt x="57912" y="402194"/>
                </a:lnTo>
                <a:lnTo>
                  <a:pt x="82296" y="409194"/>
                </a:lnTo>
                <a:close/>
              </a:path>
              <a:path w="1986279" h="409575">
                <a:moveTo>
                  <a:pt x="1985772" y="7620"/>
                </a:moveTo>
                <a:lnTo>
                  <a:pt x="1985772" y="3810"/>
                </a:lnTo>
                <a:lnTo>
                  <a:pt x="1984248" y="762"/>
                </a:lnTo>
                <a:lnTo>
                  <a:pt x="1980438" y="0"/>
                </a:lnTo>
                <a:lnTo>
                  <a:pt x="74088" y="366430"/>
                </a:lnTo>
                <a:lnTo>
                  <a:pt x="75975" y="376263"/>
                </a:lnTo>
                <a:lnTo>
                  <a:pt x="1982724" y="9144"/>
                </a:lnTo>
                <a:lnTo>
                  <a:pt x="1985772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872113" y="3303270"/>
            <a:ext cx="1071880" cy="396240"/>
          </a:xfrm>
          <a:custGeom>
            <a:avLst/>
            <a:gdLst/>
            <a:ahLst/>
            <a:cxnLst/>
            <a:rect l="l" t="t" r="r" b="b"/>
            <a:pathLst>
              <a:path w="1071879" h="396239">
                <a:moveTo>
                  <a:pt x="1001556" y="355414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998279" y="364476"/>
                </a:lnTo>
                <a:lnTo>
                  <a:pt x="1001556" y="355414"/>
                </a:lnTo>
                <a:close/>
              </a:path>
              <a:path w="1071879" h="396239">
                <a:moveTo>
                  <a:pt x="1016508" y="392491"/>
                </a:moveTo>
                <a:lnTo>
                  <a:pt x="1016508" y="365759"/>
                </a:lnTo>
                <a:lnTo>
                  <a:pt x="1013460" y="368807"/>
                </a:lnTo>
                <a:lnTo>
                  <a:pt x="1010412" y="368807"/>
                </a:lnTo>
                <a:lnTo>
                  <a:pt x="998279" y="364476"/>
                </a:lnTo>
                <a:lnTo>
                  <a:pt x="986790" y="396239"/>
                </a:lnTo>
                <a:lnTo>
                  <a:pt x="1016508" y="392491"/>
                </a:lnTo>
                <a:close/>
              </a:path>
              <a:path w="1071879" h="396239">
                <a:moveTo>
                  <a:pt x="1016508" y="365759"/>
                </a:moveTo>
                <a:lnTo>
                  <a:pt x="1015746" y="362711"/>
                </a:lnTo>
                <a:lnTo>
                  <a:pt x="1013460" y="359663"/>
                </a:lnTo>
                <a:lnTo>
                  <a:pt x="1001556" y="355414"/>
                </a:lnTo>
                <a:lnTo>
                  <a:pt x="998279" y="364476"/>
                </a:lnTo>
                <a:lnTo>
                  <a:pt x="1010412" y="368807"/>
                </a:lnTo>
                <a:lnTo>
                  <a:pt x="1013460" y="368807"/>
                </a:lnTo>
                <a:lnTo>
                  <a:pt x="1016508" y="365759"/>
                </a:lnTo>
                <a:close/>
              </a:path>
              <a:path w="1071879" h="396239">
                <a:moveTo>
                  <a:pt x="1071372" y="385571"/>
                </a:moveTo>
                <a:lnTo>
                  <a:pt x="1012698" y="324611"/>
                </a:lnTo>
                <a:lnTo>
                  <a:pt x="1001556" y="355414"/>
                </a:lnTo>
                <a:lnTo>
                  <a:pt x="1013460" y="359663"/>
                </a:lnTo>
                <a:lnTo>
                  <a:pt x="1015746" y="362711"/>
                </a:lnTo>
                <a:lnTo>
                  <a:pt x="1016508" y="365759"/>
                </a:lnTo>
                <a:lnTo>
                  <a:pt x="1016508" y="392491"/>
                </a:lnTo>
                <a:lnTo>
                  <a:pt x="1071372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00085" y="4217670"/>
            <a:ext cx="1072515" cy="919480"/>
          </a:xfrm>
          <a:custGeom>
            <a:avLst/>
            <a:gdLst/>
            <a:ahLst/>
            <a:cxnLst/>
            <a:rect l="l" t="t" r="r" b="b"/>
            <a:pathLst>
              <a:path w="1072514" h="919479">
                <a:moveTo>
                  <a:pt x="55231" y="865862"/>
                </a:moveTo>
                <a:lnTo>
                  <a:pt x="33528" y="840486"/>
                </a:lnTo>
                <a:lnTo>
                  <a:pt x="0" y="918972"/>
                </a:lnTo>
                <a:lnTo>
                  <a:pt x="43434" y="908213"/>
                </a:lnTo>
                <a:lnTo>
                  <a:pt x="43434" y="877824"/>
                </a:lnTo>
                <a:lnTo>
                  <a:pt x="45719" y="874014"/>
                </a:lnTo>
                <a:lnTo>
                  <a:pt x="55231" y="865862"/>
                </a:lnTo>
                <a:close/>
              </a:path>
              <a:path w="1072514" h="919479">
                <a:moveTo>
                  <a:pt x="61566" y="873269"/>
                </a:moveTo>
                <a:lnTo>
                  <a:pt x="55231" y="865862"/>
                </a:lnTo>
                <a:lnTo>
                  <a:pt x="45719" y="874014"/>
                </a:lnTo>
                <a:lnTo>
                  <a:pt x="43434" y="877824"/>
                </a:lnTo>
                <a:lnTo>
                  <a:pt x="44957" y="880872"/>
                </a:lnTo>
                <a:lnTo>
                  <a:pt x="48006" y="882396"/>
                </a:lnTo>
                <a:lnTo>
                  <a:pt x="51815" y="881634"/>
                </a:lnTo>
                <a:lnTo>
                  <a:pt x="61566" y="873269"/>
                </a:lnTo>
                <a:close/>
              </a:path>
              <a:path w="1072514" h="919479">
                <a:moveTo>
                  <a:pt x="83057" y="898398"/>
                </a:moveTo>
                <a:lnTo>
                  <a:pt x="61566" y="873269"/>
                </a:lnTo>
                <a:lnTo>
                  <a:pt x="51815" y="881634"/>
                </a:lnTo>
                <a:lnTo>
                  <a:pt x="48006" y="882396"/>
                </a:lnTo>
                <a:lnTo>
                  <a:pt x="44957" y="880872"/>
                </a:lnTo>
                <a:lnTo>
                  <a:pt x="43434" y="877824"/>
                </a:lnTo>
                <a:lnTo>
                  <a:pt x="43434" y="908213"/>
                </a:lnTo>
                <a:lnTo>
                  <a:pt x="83057" y="898398"/>
                </a:lnTo>
                <a:close/>
              </a:path>
              <a:path w="1072514" h="919479">
                <a:moveTo>
                  <a:pt x="1072134" y="5334"/>
                </a:moveTo>
                <a:lnTo>
                  <a:pt x="1070610" y="1524"/>
                </a:lnTo>
                <a:lnTo>
                  <a:pt x="1067561" y="0"/>
                </a:lnTo>
                <a:lnTo>
                  <a:pt x="1063752" y="1524"/>
                </a:lnTo>
                <a:lnTo>
                  <a:pt x="55231" y="865862"/>
                </a:lnTo>
                <a:lnTo>
                  <a:pt x="61566" y="873269"/>
                </a:lnTo>
                <a:lnTo>
                  <a:pt x="1069848" y="8382"/>
                </a:lnTo>
                <a:lnTo>
                  <a:pt x="1072134" y="5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043313" y="4217670"/>
            <a:ext cx="391795" cy="919480"/>
          </a:xfrm>
          <a:custGeom>
            <a:avLst/>
            <a:gdLst/>
            <a:ahLst/>
            <a:cxnLst/>
            <a:rect l="l" t="t" r="r" b="b"/>
            <a:pathLst>
              <a:path w="391795" h="919479">
                <a:moveTo>
                  <a:pt x="360895" y="847100"/>
                </a:moveTo>
                <a:lnTo>
                  <a:pt x="9143" y="3048"/>
                </a:ln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52389" y="850613"/>
                </a:lnTo>
                <a:lnTo>
                  <a:pt x="360895" y="847100"/>
                </a:lnTo>
                <a:close/>
              </a:path>
              <a:path w="391795" h="919479">
                <a:moveTo>
                  <a:pt x="365760" y="901754"/>
                </a:moveTo>
                <a:lnTo>
                  <a:pt x="365760" y="862584"/>
                </a:lnTo>
                <a:lnTo>
                  <a:pt x="363474" y="864870"/>
                </a:lnTo>
                <a:lnTo>
                  <a:pt x="359664" y="864870"/>
                </a:lnTo>
                <a:lnTo>
                  <a:pt x="357378" y="862584"/>
                </a:lnTo>
                <a:lnTo>
                  <a:pt x="352389" y="850613"/>
                </a:lnTo>
                <a:lnTo>
                  <a:pt x="321564" y="863346"/>
                </a:lnTo>
                <a:lnTo>
                  <a:pt x="365760" y="901754"/>
                </a:lnTo>
                <a:close/>
              </a:path>
              <a:path w="391795" h="919479">
                <a:moveTo>
                  <a:pt x="365760" y="862584"/>
                </a:moveTo>
                <a:lnTo>
                  <a:pt x="365760" y="858774"/>
                </a:lnTo>
                <a:lnTo>
                  <a:pt x="360895" y="847100"/>
                </a:lnTo>
                <a:lnTo>
                  <a:pt x="352389" y="850613"/>
                </a:lnTo>
                <a:lnTo>
                  <a:pt x="357378" y="862584"/>
                </a:lnTo>
                <a:lnTo>
                  <a:pt x="359664" y="864870"/>
                </a:lnTo>
                <a:lnTo>
                  <a:pt x="363474" y="864870"/>
                </a:lnTo>
                <a:lnTo>
                  <a:pt x="365760" y="862584"/>
                </a:lnTo>
                <a:close/>
              </a:path>
              <a:path w="391795" h="919479">
                <a:moveTo>
                  <a:pt x="391668" y="834390"/>
                </a:moveTo>
                <a:lnTo>
                  <a:pt x="360895" y="847100"/>
                </a:lnTo>
                <a:lnTo>
                  <a:pt x="365760" y="858774"/>
                </a:lnTo>
                <a:lnTo>
                  <a:pt x="365760" y="901754"/>
                </a:lnTo>
                <a:lnTo>
                  <a:pt x="385572" y="918972"/>
                </a:lnTo>
                <a:lnTo>
                  <a:pt x="391668" y="834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576713" y="4217670"/>
            <a:ext cx="2595880" cy="929640"/>
          </a:xfrm>
          <a:custGeom>
            <a:avLst/>
            <a:gdLst/>
            <a:ahLst/>
            <a:cxnLst/>
            <a:rect l="l" t="t" r="r" b="b"/>
            <a:pathLst>
              <a:path w="2595879" h="929639">
                <a:moveTo>
                  <a:pt x="2525297" y="889531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522262" y="897921"/>
                </a:lnTo>
                <a:lnTo>
                  <a:pt x="2525297" y="889531"/>
                </a:lnTo>
                <a:close/>
              </a:path>
              <a:path w="2595879" h="929639">
                <a:moveTo>
                  <a:pt x="2540508" y="925891"/>
                </a:moveTo>
                <a:lnTo>
                  <a:pt x="2540508" y="899921"/>
                </a:lnTo>
                <a:lnTo>
                  <a:pt x="2537460" y="902207"/>
                </a:lnTo>
                <a:lnTo>
                  <a:pt x="2534412" y="902207"/>
                </a:lnTo>
                <a:lnTo>
                  <a:pt x="2522262" y="897921"/>
                </a:lnTo>
                <a:lnTo>
                  <a:pt x="2510790" y="929639"/>
                </a:lnTo>
                <a:lnTo>
                  <a:pt x="2540508" y="925891"/>
                </a:lnTo>
                <a:close/>
              </a:path>
              <a:path w="2595879" h="929639">
                <a:moveTo>
                  <a:pt x="2540508" y="899921"/>
                </a:moveTo>
                <a:lnTo>
                  <a:pt x="2539746" y="896111"/>
                </a:lnTo>
                <a:lnTo>
                  <a:pt x="2537460" y="893825"/>
                </a:lnTo>
                <a:lnTo>
                  <a:pt x="2525297" y="889531"/>
                </a:lnTo>
                <a:lnTo>
                  <a:pt x="2522262" y="897921"/>
                </a:lnTo>
                <a:lnTo>
                  <a:pt x="2534412" y="902207"/>
                </a:lnTo>
                <a:lnTo>
                  <a:pt x="2537460" y="902207"/>
                </a:lnTo>
                <a:lnTo>
                  <a:pt x="2540508" y="899921"/>
                </a:lnTo>
                <a:close/>
              </a:path>
              <a:path w="2595879" h="929639">
                <a:moveTo>
                  <a:pt x="2595372" y="918971"/>
                </a:moveTo>
                <a:lnTo>
                  <a:pt x="2536698" y="858011"/>
                </a:lnTo>
                <a:lnTo>
                  <a:pt x="2525297" y="889531"/>
                </a:lnTo>
                <a:lnTo>
                  <a:pt x="2537460" y="893825"/>
                </a:lnTo>
                <a:lnTo>
                  <a:pt x="2539746" y="896111"/>
                </a:lnTo>
                <a:lnTo>
                  <a:pt x="2540508" y="899921"/>
                </a:lnTo>
                <a:lnTo>
                  <a:pt x="2540508" y="925891"/>
                </a:lnTo>
                <a:lnTo>
                  <a:pt x="25953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091313" y="4217670"/>
            <a:ext cx="1833880" cy="919480"/>
          </a:xfrm>
          <a:custGeom>
            <a:avLst/>
            <a:gdLst/>
            <a:ahLst/>
            <a:cxnLst/>
            <a:rect l="l" t="t" r="r" b="b"/>
            <a:pathLst>
              <a:path w="1833879" h="919479">
                <a:moveTo>
                  <a:pt x="1767817" y="880484"/>
                </a:moveTo>
                <a:lnTo>
                  <a:pt x="6858" y="762"/>
                </a:lnTo>
                <a:lnTo>
                  <a:pt x="3048" y="0"/>
                </a:lnTo>
                <a:lnTo>
                  <a:pt x="762" y="3048"/>
                </a:lnTo>
                <a:lnTo>
                  <a:pt x="0" y="6096"/>
                </a:lnTo>
                <a:lnTo>
                  <a:pt x="3048" y="9144"/>
                </a:lnTo>
                <a:lnTo>
                  <a:pt x="1763289" y="889643"/>
                </a:lnTo>
                <a:lnTo>
                  <a:pt x="1767817" y="880484"/>
                </a:lnTo>
                <a:close/>
              </a:path>
              <a:path w="1833879" h="919479">
                <a:moveTo>
                  <a:pt x="1781556" y="918971"/>
                </a:moveTo>
                <a:lnTo>
                  <a:pt x="1781556" y="889253"/>
                </a:lnTo>
                <a:lnTo>
                  <a:pt x="1780794" y="893063"/>
                </a:lnTo>
                <a:lnTo>
                  <a:pt x="1778508" y="895349"/>
                </a:lnTo>
                <a:lnTo>
                  <a:pt x="1774698" y="895349"/>
                </a:lnTo>
                <a:lnTo>
                  <a:pt x="1763289" y="889643"/>
                </a:lnTo>
                <a:lnTo>
                  <a:pt x="1748790" y="918971"/>
                </a:lnTo>
                <a:lnTo>
                  <a:pt x="1781556" y="918971"/>
                </a:lnTo>
                <a:close/>
              </a:path>
              <a:path w="1833879" h="919479">
                <a:moveTo>
                  <a:pt x="1781556" y="889253"/>
                </a:moveTo>
                <a:lnTo>
                  <a:pt x="1779270" y="886205"/>
                </a:lnTo>
                <a:lnTo>
                  <a:pt x="1767817" y="880484"/>
                </a:lnTo>
                <a:lnTo>
                  <a:pt x="1763289" y="889643"/>
                </a:lnTo>
                <a:lnTo>
                  <a:pt x="1774698" y="895349"/>
                </a:lnTo>
                <a:lnTo>
                  <a:pt x="1778508" y="895349"/>
                </a:lnTo>
                <a:lnTo>
                  <a:pt x="1780794" y="893063"/>
                </a:lnTo>
                <a:lnTo>
                  <a:pt x="1781556" y="889253"/>
                </a:lnTo>
                <a:close/>
              </a:path>
              <a:path w="1833879" h="919479">
                <a:moveTo>
                  <a:pt x="1833372" y="918971"/>
                </a:moveTo>
                <a:lnTo>
                  <a:pt x="1782318" y="851153"/>
                </a:lnTo>
                <a:lnTo>
                  <a:pt x="1767817" y="880484"/>
                </a:lnTo>
                <a:lnTo>
                  <a:pt x="1779270" y="886205"/>
                </a:lnTo>
                <a:lnTo>
                  <a:pt x="1781556" y="889253"/>
                </a:lnTo>
                <a:lnTo>
                  <a:pt x="1781556" y="918971"/>
                </a:lnTo>
                <a:lnTo>
                  <a:pt x="1833372" y="918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472313" y="4217670"/>
            <a:ext cx="2443480" cy="854710"/>
          </a:xfrm>
          <a:custGeom>
            <a:avLst/>
            <a:gdLst/>
            <a:ahLst/>
            <a:cxnLst/>
            <a:rect l="l" t="t" r="r" b="b"/>
            <a:pathLst>
              <a:path w="2443479" h="854710">
                <a:moveTo>
                  <a:pt x="2373012" y="813485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369827" y="822842"/>
                </a:lnTo>
                <a:lnTo>
                  <a:pt x="2373012" y="813485"/>
                </a:lnTo>
                <a:close/>
              </a:path>
              <a:path w="2443479" h="854710">
                <a:moveTo>
                  <a:pt x="2387346" y="850357"/>
                </a:moveTo>
                <a:lnTo>
                  <a:pt x="2387346" y="823721"/>
                </a:lnTo>
                <a:lnTo>
                  <a:pt x="2385060" y="826769"/>
                </a:lnTo>
                <a:lnTo>
                  <a:pt x="2381250" y="826769"/>
                </a:lnTo>
                <a:lnTo>
                  <a:pt x="2369827" y="822842"/>
                </a:lnTo>
                <a:lnTo>
                  <a:pt x="2359152" y="854201"/>
                </a:lnTo>
                <a:lnTo>
                  <a:pt x="2387346" y="850357"/>
                </a:lnTo>
                <a:close/>
              </a:path>
              <a:path w="2443479" h="854710">
                <a:moveTo>
                  <a:pt x="2387346" y="823721"/>
                </a:moveTo>
                <a:lnTo>
                  <a:pt x="2387346" y="820673"/>
                </a:lnTo>
                <a:lnTo>
                  <a:pt x="2385060" y="817625"/>
                </a:lnTo>
                <a:lnTo>
                  <a:pt x="2373012" y="813485"/>
                </a:lnTo>
                <a:lnTo>
                  <a:pt x="2369827" y="822842"/>
                </a:lnTo>
                <a:lnTo>
                  <a:pt x="2381250" y="826769"/>
                </a:lnTo>
                <a:lnTo>
                  <a:pt x="2385060" y="826769"/>
                </a:lnTo>
                <a:lnTo>
                  <a:pt x="2387346" y="823721"/>
                </a:lnTo>
                <a:close/>
              </a:path>
              <a:path w="2443479" h="854710">
                <a:moveTo>
                  <a:pt x="2442972" y="842771"/>
                </a:moveTo>
                <a:lnTo>
                  <a:pt x="2383536" y="782573"/>
                </a:lnTo>
                <a:lnTo>
                  <a:pt x="2373012" y="813485"/>
                </a:lnTo>
                <a:lnTo>
                  <a:pt x="2385060" y="817625"/>
                </a:lnTo>
                <a:lnTo>
                  <a:pt x="2387346" y="820673"/>
                </a:lnTo>
                <a:lnTo>
                  <a:pt x="2387346" y="850357"/>
                </a:lnTo>
                <a:lnTo>
                  <a:pt x="24429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081901" y="4293870"/>
            <a:ext cx="2367280" cy="853440"/>
          </a:xfrm>
          <a:custGeom>
            <a:avLst/>
            <a:gdLst/>
            <a:ahLst/>
            <a:cxnLst/>
            <a:rect l="l" t="t" r="r" b="b"/>
            <a:pathLst>
              <a:path w="2367279" h="853439">
                <a:moveTo>
                  <a:pt x="2296705" y="81331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293670" y="821700"/>
                </a:lnTo>
                <a:lnTo>
                  <a:pt x="2296705" y="813310"/>
                </a:lnTo>
                <a:close/>
              </a:path>
              <a:path w="2367279" h="853439">
                <a:moveTo>
                  <a:pt x="2311908" y="849691"/>
                </a:moveTo>
                <a:lnTo>
                  <a:pt x="2311908" y="823721"/>
                </a:lnTo>
                <a:lnTo>
                  <a:pt x="2308860" y="826007"/>
                </a:lnTo>
                <a:lnTo>
                  <a:pt x="2305812" y="826007"/>
                </a:lnTo>
                <a:lnTo>
                  <a:pt x="2293670" y="821700"/>
                </a:lnTo>
                <a:lnTo>
                  <a:pt x="2282190" y="853439"/>
                </a:lnTo>
                <a:lnTo>
                  <a:pt x="2311908" y="849691"/>
                </a:lnTo>
                <a:close/>
              </a:path>
              <a:path w="2367279" h="853439">
                <a:moveTo>
                  <a:pt x="2311908" y="823721"/>
                </a:moveTo>
                <a:lnTo>
                  <a:pt x="2311146" y="819911"/>
                </a:lnTo>
                <a:lnTo>
                  <a:pt x="2308860" y="817625"/>
                </a:lnTo>
                <a:lnTo>
                  <a:pt x="2296705" y="813310"/>
                </a:lnTo>
                <a:lnTo>
                  <a:pt x="2293670" y="821700"/>
                </a:lnTo>
                <a:lnTo>
                  <a:pt x="2305812" y="826007"/>
                </a:lnTo>
                <a:lnTo>
                  <a:pt x="2308860" y="826007"/>
                </a:lnTo>
                <a:lnTo>
                  <a:pt x="2311908" y="823721"/>
                </a:lnTo>
                <a:close/>
              </a:path>
              <a:path w="2367279" h="853439">
                <a:moveTo>
                  <a:pt x="2366772" y="842771"/>
                </a:moveTo>
                <a:lnTo>
                  <a:pt x="2308098" y="781811"/>
                </a:lnTo>
                <a:lnTo>
                  <a:pt x="2296705" y="813310"/>
                </a:lnTo>
                <a:lnTo>
                  <a:pt x="2308860" y="817625"/>
                </a:lnTo>
                <a:lnTo>
                  <a:pt x="2311146" y="819911"/>
                </a:lnTo>
                <a:lnTo>
                  <a:pt x="2311908" y="823721"/>
                </a:lnTo>
                <a:lnTo>
                  <a:pt x="2311908" y="849691"/>
                </a:lnTo>
                <a:lnTo>
                  <a:pt x="23667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615313" y="4217670"/>
            <a:ext cx="2214880" cy="852169"/>
          </a:xfrm>
          <a:custGeom>
            <a:avLst/>
            <a:gdLst/>
            <a:ahLst/>
            <a:cxnLst/>
            <a:rect l="l" t="t" r="r" b="b"/>
            <a:pathLst>
              <a:path w="2214879" h="852170">
                <a:moveTo>
                  <a:pt x="2145246" y="811557"/>
                </a:moveTo>
                <a:lnTo>
                  <a:pt x="6857" y="0"/>
                </a:lnTo>
                <a:lnTo>
                  <a:pt x="3047" y="762"/>
                </a:lnTo>
                <a:lnTo>
                  <a:pt x="0" y="3048"/>
                </a:lnTo>
                <a:lnTo>
                  <a:pt x="761" y="6858"/>
                </a:lnTo>
                <a:lnTo>
                  <a:pt x="3047" y="9144"/>
                </a:lnTo>
                <a:lnTo>
                  <a:pt x="2141705" y="820803"/>
                </a:lnTo>
                <a:lnTo>
                  <a:pt x="2145246" y="811557"/>
                </a:lnTo>
                <a:close/>
              </a:path>
              <a:path w="2214879" h="852170">
                <a:moveTo>
                  <a:pt x="2159507" y="848703"/>
                </a:moveTo>
                <a:lnTo>
                  <a:pt x="2159507" y="822197"/>
                </a:lnTo>
                <a:lnTo>
                  <a:pt x="2157221" y="824483"/>
                </a:lnTo>
                <a:lnTo>
                  <a:pt x="2153411" y="825245"/>
                </a:lnTo>
                <a:lnTo>
                  <a:pt x="2141705" y="820803"/>
                </a:lnTo>
                <a:lnTo>
                  <a:pt x="2129789" y="851915"/>
                </a:lnTo>
                <a:lnTo>
                  <a:pt x="2159507" y="848703"/>
                </a:lnTo>
                <a:close/>
              </a:path>
              <a:path w="2214879" h="852170">
                <a:moveTo>
                  <a:pt x="2159507" y="822197"/>
                </a:moveTo>
                <a:lnTo>
                  <a:pt x="2159507" y="818387"/>
                </a:lnTo>
                <a:lnTo>
                  <a:pt x="2157221" y="816101"/>
                </a:lnTo>
                <a:lnTo>
                  <a:pt x="2145246" y="811557"/>
                </a:lnTo>
                <a:lnTo>
                  <a:pt x="2141705" y="820803"/>
                </a:lnTo>
                <a:lnTo>
                  <a:pt x="2153411" y="825245"/>
                </a:lnTo>
                <a:lnTo>
                  <a:pt x="2157221" y="824483"/>
                </a:lnTo>
                <a:lnTo>
                  <a:pt x="2159507" y="822197"/>
                </a:lnTo>
                <a:close/>
              </a:path>
              <a:path w="2214879" h="852170">
                <a:moveTo>
                  <a:pt x="2214371" y="842771"/>
                </a:moveTo>
                <a:lnTo>
                  <a:pt x="2157221" y="780287"/>
                </a:lnTo>
                <a:lnTo>
                  <a:pt x="2145246" y="811557"/>
                </a:lnTo>
                <a:lnTo>
                  <a:pt x="2157221" y="816101"/>
                </a:lnTo>
                <a:lnTo>
                  <a:pt x="2159507" y="818387"/>
                </a:lnTo>
                <a:lnTo>
                  <a:pt x="2159507" y="848703"/>
                </a:lnTo>
                <a:lnTo>
                  <a:pt x="2214371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586113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80" h="76200">
                <a:moveTo>
                  <a:pt x="250698" y="38099"/>
                </a:moveTo>
                <a:lnTo>
                  <a:pt x="249174" y="35051"/>
                </a:lnTo>
                <a:lnTo>
                  <a:pt x="2461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246126" y="43433"/>
                </a:lnTo>
                <a:lnTo>
                  <a:pt x="249174" y="41909"/>
                </a:lnTo>
                <a:lnTo>
                  <a:pt x="250698" y="38099"/>
                </a:lnTo>
                <a:close/>
              </a:path>
              <a:path w="309880" h="76200">
                <a:moveTo>
                  <a:pt x="309372" y="38099"/>
                </a:moveTo>
                <a:lnTo>
                  <a:pt x="233172" y="0"/>
                </a:lnTo>
                <a:lnTo>
                  <a:pt x="233172" y="33527"/>
                </a:lnTo>
                <a:lnTo>
                  <a:pt x="246126" y="33527"/>
                </a:lnTo>
                <a:lnTo>
                  <a:pt x="249174" y="35051"/>
                </a:lnTo>
                <a:lnTo>
                  <a:pt x="250698" y="38099"/>
                </a:lnTo>
                <a:lnTo>
                  <a:pt x="250698" y="67436"/>
                </a:lnTo>
                <a:lnTo>
                  <a:pt x="309372" y="38099"/>
                </a:lnTo>
                <a:close/>
              </a:path>
              <a:path w="309880" h="76200">
                <a:moveTo>
                  <a:pt x="250698" y="67436"/>
                </a:moveTo>
                <a:lnTo>
                  <a:pt x="250698" y="38099"/>
                </a:lnTo>
                <a:lnTo>
                  <a:pt x="249174" y="41909"/>
                </a:lnTo>
                <a:lnTo>
                  <a:pt x="246126" y="43433"/>
                </a:lnTo>
                <a:lnTo>
                  <a:pt x="233172" y="43433"/>
                </a:lnTo>
                <a:lnTo>
                  <a:pt x="233172" y="76199"/>
                </a:lnTo>
                <a:lnTo>
                  <a:pt x="2506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338713" y="5631941"/>
            <a:ext cx="1986280" cy="76200"/>
          </a:xfrm>
          <a:custGeom>
            <a:avLst/>
            <a:gdLst/>
            <a:ahLst/>
            <a:cxnLst/>
            <a:rect l="l" t="t" r="r" b="b"/>
            <a:pathLst>
              <a:path w="1986279" h="76200">
                <a:moveTo>
                  <a:pt x="1927098" y="38099"/>
                </a:moveTo>
                <a:lnTo>
                  <a:pt x="1925574" y="35051"/>
                </a:lnTo>
                <a:lnTo>
                  <a:pt x="19225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1922526" y="43433"/>
                </a:lnTo>
                <a:lnTo>
                  <a:pt x="1925574" y="41909"/>
                </a:lnTo>
                <a:lnTo>
                  <a:pt x="1927098" y="38099"/>
                </a:lnTo>
                <a:close/>
              </a:path>
              <a:path w="1986279" h="76200">
                <a:moveTo>
                  <a:pt x="1985772" y="38099"/>
                </a:moveTo>
                <a:lnTo>
                  <a:pt x="1909572" y="0"/>
                </a:lnTo>
                <a:lnTo>
                  <a:pt x="1909571" y="33527"/>
                </a:lnTo>
                <a:lnTo>
                  <a:pt x="1922526" y="33527"/>
                </a:lnTo>
                <a:lnTo>
                  <a:pt x="1925574" y="35051"/>
                </a:lnTo>
                <a:lnTo>
                  <a:pt x="1927098" y="38099"/>
                </a:lnTo>
                <a:lnTo>
                  <a:pt x="1927098" y="67436"/>
                </a:lnTo>
                <a:lnTo>
                  <a:pt x="1985772" y="38099"/>
                </a:lnTo>
                <a:close/>
              </a:path>
              <a:path w="1986279" h="76200">
                <a:moveTo>
                  <a:pt x="1927098" y="67436"/>
                </a:moveTo>
                <a:lnTo>
                  <a:pt x="1927098" y="38099"/>
                </a:lnTo>
                <a:lnTo>
                  <a:pt x="1925574" y="41909"/>
                </a:lnTo>
                <a:lnTo>
                  <a:pt x="1922526" y="43433"/>
                </a:lnTo>
                <a:lnTo>
                  <a:pt x="1909571" y="43433"/>
                </a:lnTo>
                <a:lnTo>
                  <a:pt x="1909572" y="76199"/>
                </a:lnTo>
                <a:lnTo>
                  <a:pt x="19270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081901" y="5631941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174498" y="38100"/>
                </a:moveTo>
                <a:lnTo>
                  <a:pt x="172974" y="35052"/>
                </a:lnTo>
                <a:lnTo>
                  <a:pt x="1699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169926" y="43434"/>
                </a:lnTo>
                <a:lnTo>
                  <a:pt x="172974" y="41910"/>
                </a:lnTo>
                <a:lnTo>
                  <a:pt x="174498" y="38100"/>
                </a:lnTo>
                <a:close/>
              </a:path>
              <a:path w="233679" h="76200">
                <a:moveTo>
                  <a:pt x="233172" y="38100"/>
                </a:moveTo>
                <a:lnTo>
                  <a:pt x="156972" y="0"/>
                </a:lnTo>
                <a:lnTo>
                  <a:pt x="156972" y="33528"/>
                </a:lnTo>
                <a:lnTo>
                  <a:pt x="169926" y="33528"/>
                </a:lnTo>
                <a:lnTo>
                  <a:pt x="172974" y="35052"/>
                </a:lnTo>
                <a:lnTo>
                  <a:pt x="174498" y="38100"/>
                </a:lnTo>
                <a:lnTo>
                  <a:pt x="174498" y="67437"/>
                </a:lnTo>
                <a:lnTo>
                  <a:pt x="233172" y="38100"/>
                </a:lnTo>
                <a:close/>
              </a:path>
              <a:path w="233679" h="76200">
                <a:moveTo>
                  <a:pt x="174498" y="67437"/>
                </a:moveTo>
                <a:lnTo>
                  <a:pt x="174498" y="38100"/>
                </a:lnTo>
                <a:lnTo>
                  <a:pt x="172974" y="41910"/>
                </a:lnTo>
                <a:lnTo>
                  <a:pt x="169926" y="43434"/>
                </a:lnTo>
                <a:lnTo>
                  <a:pt x="156972" y="43434"/>
                </a:lnTo>
                <a:lnTo>
                  <a:pt x="156972" y="76200"/>
                </a:lnTo>
                <a:lnTo>
                  <a:pt x="1744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1066685" y="6508242"/>
            <a:ext cx="372110" cy="21526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6000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15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3244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781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65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2388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7722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85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305672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90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043063" y="5665470"/>
            <a:ext cx="180975" cy="843280"/>
          </a:xfrm>
          <a:custGeom>
            <a:avLst/>
            <a:gdLst/>
            <a:ahLst/>
            <a:cxnLst/>
            <a:rect l="l" t="t" r="r" b="b"/>
            <a:pathLst>
              <a:path w="180975" h="843279">
                <a:moveTo>
                  <a:pt x="32711" y="767246"/>
                </a:moveTo>
                <a:lnTo>
                  <a:pt x="0" y="761237"/>
                </a:lnTo>
                <a:lnTo>
                  <a:pt x="23622" y="842771"/>
                </a:lnTo>
                <a:lnTo>
                  <a:pt x="30480" y="833662"/>
                </a:lnTo>
                <a:lnTo>
                  <a:pt x="30480" y="779525"/>
                </a:lnTo>
                <a:lnTo>
                  <a:pt x="32711" y="767246"/>
                </a:lnTo>
                <a:close/>
              </a:path>
              <a:path w="180975" h="843279">
                <a:moveTo>
                  <a:pt x="41828" y="768920"/>
                </a:moveTo>
                <a:lnTo>
                  <a:pt x="32711" y="767246"/>
                </a:lnTo>
                <a:lnTo>
                  <a:pt x="30480" y="779525"/>
                </a:lnTo>
                <a:lnTo>
                  <a:pt x="31242" y="783335"/>
                </a:lnTo>
                <a:lnTo>
                  <a:pt x="34290" y="784859"/>
                </a:lnTo>
                <a:lnTo>
                  <a:pt x="38100" y="784097"/>
                </a:lnTo>
                <a:lnTo>
                  <a:pt x="39624" y="781049"/>
                </a:lnTo>
                <a:lnTo>
                  <a:pt x="41828" y="768920"/>
                </a:lnTo>
                <a:close/>
              </a:path>
              <a:path w="180975" h="843279">
                <a:moveTo>
                  <a:pt x="74676" y="774953"/>
                </a:moveTo>
                <a:lnTo>
                  <a:pt x="41828" y="768920"/>
                </a:lnTo>
                <a:lnTo>
                  <a:pt x="39624" y="781049"/>
                </a:lnTo>
                <a:lnTo>
                  <a:pt x="38100" y="784097"/>
                </a:lnTo>
                <a:lnTo>
                  <a:pt x="34290" y="784859"/>
                </a:lnTo>
                <a:lnTo>
                  <a:pt x="31242" y="783335"/>
                </a:lnTo>
                <a:lnTo>
                  <a:pt x="30480" y="779525"/>
                </a:lnTo>
                <a:lnTo>
                  <a:pt x="30480" y="833662"/>
                </a:lnTo>
                <a:lnTo>
                  <a:pt x="74676" y="774953"/>
                </a:lnTo>
                <a:close/>
              </a:path>
              <a:path w="180975" h="843279">
                <a:moveTo>
                  <a:pt x="180594" y="5333"/>
                </a:moveTo>
                <a:lnTo>
                  <a:pt x="179831" y="2285"/>
                </a:lnTo>
                <a:lnTo>
                  <a:pt x="176783" y="0"/>
                </a:lnTo>
                <a:lnTo>
                  <a:pt x="173736" y="761"/>
                </a:lnTo>
                <a:lnTo>
                  <a:pt x="171449" y="3809"/>
                </a:lnTo>
                <a:lnTo>
                  <a:pt x="32711" y="767246"/>
                </a:lnTo>
                <a:lnTo>
                  <a:pt x="41828" y="768920"/>
                </a:lnTo>
                <a:lnTo>
                  <a:pt x="180594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519313" y="5665470"/>
            <a:ext cx="112395" cy="843280"/>
          </a:xfrm>
          <a:custGeom>
            <a:avLst/>
            <a:gdLst/>
            <a:ahLst/>
            <a:cxnLst/>
            <a:rect l="l" t="t" r="r" b="b"/>
            <a:pathLst>
              <a:path w="112394" h="843279">
                <a:moveTo>
                  <a:pt x="78832" y="766510"/>
                </a:moveTo>
                <a:lnTo>
                  <a:pt x="9906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1524"/>
                </a:lnTo>
                <a:lnTo>
                  <a:pt x="0" y="5334"/>
                </a:lnTo>
                <a:lnTo>
                  <a:pt x="69681" y="767333"/>
                </a:lnTo>
                <a:lnTo>
                  <a:pt x="78832" y="766510"/>
                </a:lnTo>
                <a:close/>
              </a:path>
              <a:path w="112394" h="843279">
                <a:moveTo>
                  <a:pt x="80010" y="841545"/>
                </a:moveTo>
                <a:lnTo>
                  <a:pt x="80010" y="779526"/>
                </a:lnTo>
                <a:lnTo>
                  <a:pt x="79248" y="782574"/>
                </a:lnTo>
                <a:lnTo>
                  <a:pt x="75438" y="784860"/>
                </a:lnTo>
                <a:lnTo>
                  <a:pt x="72390" y="783336"/>
                </a:lnTo>
                <a:lnTo>
                  <a:pt x="70866" y="780288"/>
                </a:lnTo>
                <a:lnTo>
                  <a:pt x="69681" y="767333"/>
                </a:lnTo>
                <a:lnTo>
                  <a:pt x="35814" y="770382"/>
                </a:lnTo>
                <a:lnTo>
                  <a:pt x="80010" y="841545"/>
                </a:lnTo>
                <a:close/>
              </a:path>
              <a:path w="112394" h="843279">
                <a:moveTo>
                  <a:pt x="80010" y="779526"/>
                </a:moveTo>
                <a:lnTo>
                  <a:pt x="78832" y="766510"/>
                </a:lnTo>
                <a:lnTo>
                  <a:pt x="69681" y="767333"/>
                </a:lnTo>
                <a:lnTo>
                  <a:pt x="70866" y="780288"/>
                </a:lnTo>
                <a:lnTo>
                  <a:pt x="72390" y="783336"/>
                </a:lnTo>
                <a:lnTo>
                  <a:pt x="75438" y="784860"/>
                </a:lnTo>
                <a:lnTo>
                  <a:pt x="79248" y="782574"/>
                </a:lnTo>
                <a:lnTo>
                  <a:pt x="80010" y="779526"/>
                </a:lnTo>
                <a:close/>
              </a:path>
              <a:path w="112394" h="843279">
                <a:moveTo>
                  <a:pt x="112014" y="763524"/>
                </a:moveTo>
                <a:lnTo>
                  <a:pt x="78832" y="766510"/>
                </a:lnTo>
                <a:lnTo>
                  <a:pt x="80010" y="779526"/>
                </a:lnTo>
                <a:lnTo>
                  <a:pt x="80010" y="841545"/>
                </a:lnTo>
                <a:lnTo>
                  <a:pt x="80772" y="842772"/>
                </a:lnTo>
                <a:lnTo>
                  <a:pt x="112014" y="763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900313" y="5665470"/>
            <a:ext cx="250190" cy="843280"/>
          </a:xfrm>
          <a:custGeom>
            <a:avLst/>
            <a:gdLst/>
            <a:ahLst/>
            <a:cxnLst/>
            <a:rect l="l" t="t" r="r" b="b"/>
            <a:pathLst>
              <a:path w="250189" h="843279">
                <a:moveTo>
                  <a:pt x="217745" y="768432"/>
                </a:moveTo>
                <a:lnTo>
                  <a:pt x="9143" y="3810"/>
                </a:lnTo>
                <a:lnTo>
                  <a:pt x="6857" y="762"/>
                </a:lnTo>
                <a:lnTo>
                  <a:pt x="3809" y="0"/>
                </a:lnTo>
                <a:lnTo>
                  <a:pt x="761" y="2286"/>
                </a:lnTo>
                <a:lnTo>
                  <a:pt x="0" y="6096"/>
                </a:lnTo>
                <a:lnTo>
                  <a:pt x="208459" y="770947"/>
                </a:lnTo>
                <a:lnTo>
                  <a:pt x="217745" y="768432"/>
                </a:lnTo>
                <a:close/>
              </a:path>
              <a:path w="250189" h="843279">
                <a:moveTo>
                  <a:pt x="220980" y="829097"/>
                </a:moveTo>
                <a:lnTo>
                  <a:pt x="220980" y="784098"/>
                </a:lnTo>
                <a:lnTo>
                  <a:pt x="217932" y="786384"/>
                </a:lnTo>
                <a:lnTo>
                  <a:pt x="214122" y="785622"/>
                </a:lnTo>
                <a:lnTo>
                  <a:pt x="211836" y="783336"/>
                </a:lnTo>
                <a:lnTo>
                  <a:pt x="208459" y="770947"/>
                </a:lnTo>
                <a:lnTo>
                  <a:pt x="176784" y="779526"/>
                </a:lnTo>
                <a:lnTo>
                  <a:pt x="220980" y="829097"/>
                </a:lnTo>
                <a:close/>
              </a:path>
              <a:path w="250189" h="843279">
                <a:moveTo>
                  <a:pt x="220980" y="784098"/>
                </a:moveTo>
                <a:lnTo>
                  <a:pt x="220980" y="780288"/>
                </a:lnTo>
                <a:lnTo>
                  <a:pt x="217745" y="768432"/>
                </a:lnTo>
                <a:lnTo>
                  <a:pt x="208459" y="770947"/>
                </a:lnTo>
                <a:lnTo>
                  <a:pt x="211836" y="783336"/>
                </a:lnTo>
                <a:lnTo>
                  <a:pt x="214122" y="785622"/>
                </a:lnTo>
                <a:lnTo>
                  <a:pt x="217932" y="786384"/>
                </a:lnTo>
                <a:lnTo>
                  <a:pt x="220980" y="784098"/>
                </a:lnTo>
                <a:close/>
              </a:path>
              <a:path w="250189" h="843279">
                <a:moveTo>
                  <a:pt x="249936" y="759714"/>
                </a:moveTo>
                <a:lnTo>
                  <a:pt x="217745" y="768432"/>
                </a:lnTo>
                <a:lnTo>
                  <a:pt x="220980" y="780288"/>
                </a:lnTo>
                <a:lnTo>
                  <a:pt x="220980" y="829097"/>
                </a:lnTo>
                <a:lnTo>
                  <a:pt x="233172" y="842772"/>
                </a:lnTo>
                <a:lnTo>
                  <a:pt x="249936" y="7597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962541" y="5665470"/>
            <a:ext cx="318770" cy="843280"/>
          </a:xfrm>
          <a:custGeom>
            <a:avLst/>
            <a:gdLst/>
            <a:ahLst/>
            <a:cxnLst/>
            <a:rect l="l" t="t" r="r" b="b"/>
            <a:pathLst>
              <a:path w="318770" h="843279">
                <a:moveTo>
                  <a:pt x="31115" y="769565"/>
                </a:moveTo>
                <a:lnTo>
                  <a:pt x="0" y="758189"/>
                </a:lnTo>
                <a:lnTo>
                  <a:pt x="9143" y="842771"/>
                </a:lnTo>
                <a:lnTo>
                  <a:pt x="26669" y="826111"/>
                </a:lnTo>
                <a:lnTo>
                  <a:pt x="26669" y="781811"/>
                </a:lnTo>
                <a:lnTo>
                  <a:pt x="31115" y="769565"/>
                </a:lnTo>
                <a:close/>
              </a:path>
              <a:path w="318770" h="843279">
                <a:moveTo>
                  <a:pt x="40165" y="772874"/>
                </a:moveTo>
                <a:lnTo>
                  <a:pt x="31115" y="769565"/>
                </a:lnTo>
                <a:lnTo>
                  <a:pt x="26669" y="781811"/>
                </a:lnTo>
                <a:lnTo>
                  <a:pt x="26669" y="785621"/>
                </a:lnTo>
                <a:lnTo>
                  <a:pt x="29717" y="787907"/>
                </a:lnTo>
                <a:lnTo>
                  <a:pt x="32765" y="787907"/>
                </a:lnTo>
                <a:lnTo>
                  <a:pt x="35813" y="784859"/>
                </a:lnTo>
                <a:lnTo>
                  <a:pt x="40165" y="772874"/>
                </a:lnTo>
                <a:close/>
              </a:path>
              <a:path w="318770" h="843279">
                <a:moveTo>
                  <a:pt x="70865" y="784097"/>
                </a:moveTo>
                <a:lnTo>
                  <a:pt x="40165" y="772874"/>
                </a:lnTo>
                <a:lnTo>
                  <a:pt x="35813" y="784859"/>
                </a:lnTo>
                <a:lnTo>
                  <a:pt x="32765" y="787907"/>
                </a:lnTo>
                <a:lnTo>
                  <a:pt x="29717" y="787907"/>
                </a:lnTo>
                <a:lnTo>
                  <a:pt x="26669" y="785621"/>
                </a:lnTo>
                <a:lnTo>
                  <a:pt x="26669" y="826111"/>
                </a:lnTo>
                <a:lnTo>
                  <a:pt x="70865" y="784097"/>
                </a:lnTo>
                <a:close/>
              </a:path>
              <a:path w="318770" h="843279">
                <a:moveTo>
                  <a:pt x="318515" y="6095"/>
                </a:moveTo>
                <a:lnTo>
                  <a:pt x="318515" y="3047"/>
                </a:lnTo>
                <a:lnTo>
                  <a:pt x="315467" y="0"/>
                </a:lnTo>
                <a:lnTo>
                  <a:pt x="312419" y="761"/>
                </a:lnTo>
                <a:lnTo>
                  <a:pt x="309371" y="3047"/>
                </a:lnTo>
                <a:lnTo>
                  <a:pt x="31115" y="769565"/>
                </a:lnTo>
                <a:lnTo>
                  <a:pt x="40165" y="772874"/>
                </a:lnTo>
                <a:lnTo>
                  <a:pt x="318515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286372" y="5665470"/>
            <a:ext cx="76200" cy="843280"/>
          </a:xfrm>
          <a:custGeom>
            <a:avLst/>
            <a:gdLst/>
            <a:ahLst/>
            <a:cxnLst/>
            <a:rect l="l" t="t" r="r" b="b"/>
            <a:pathLst>
              <a:path w="76200" h="843279">
                <a:moveTo>
                  <a:pt x="76200" y="766572"/>
                </a:moveTo>
                <a:lnTo>
                  <a:pt x="0" y="766572"/>
                </a:lnTo>
                <a:lnTo>
                  <a:pt x="33528" y="833628"/>
                </a:lnTo>
                <a:lnTo>
                  <a:pt x="33528" y="779526"/>
                </a:lnTo>
                <a:lnTo>
                  <a:pt x="35052" y="782574"/>
                </a:lnTo>
                <a:lnTo>
                  <a:pt x="38100" y="784098"/>
                </a:lnTo>
                <a:lnTo>
                  <a:pt x="41910" y="782574"/>
                </a:lnTo>
                <a:lnTo>
                  <a:pt x="43434" y="779526"/>
                </a:lnTo>
                <a:lnTo>
                  <a:pt x="43434" y="832104"/>
                </a:lnTo>
                <a:lnTo>
                  <a:pt x="76200" y="766572"/>
                </a:lnTo>
                <a:close/>
              </a:path>
              <a:path w="76200" h="843279">
                <a:moveTo>
                  <a:pt x="43434" y="766572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766572"/>
                </a:lnTo>
                <a:lnTo>
                  <a:pt x="43434" y="766572"/>
                </a:lnTo>
                <a:close/>
              </a:path>
              <a:path w="76200" h="843279">
                <a:moveTo>
                  <a:pt x="43434" y="832104"/>
                </a:moveTo>
                <a:lnTo>
                  <a:pt x="43434" y="779526"/>
                </a:lnTo>
                <a:lnTo>
                  <a:pt x="41910" y="782574"/>
                </a:lnTo>
                <a:lnTo>
                  <a:pt x="38100" y="784098"/>
                </a:lnTo>
                <a:lnTo>
                  <a:pt x="35052" y="782574"/>
                </a:lnTo>
                <a:lnTo>
                  <a:pt x="33528" y="779526"/>
                </a:lnTo>
                <a:lnTo>
                  <a:pt x="33528" y="833628"/>
                </a:lnTo>
                <a:lnTo>
                  <a:pt x="38100" y="842772"/>
                </a:lnTo>
                <a:lnTo>
                  <a:pt x="4343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548513" y="5589270"/>
            <a:ext cx="252729" cy="919480"/>
          </a:xfrm>
          <a:custGeom>
            <a:avLst/>
            <a:gdLst/>
            <a:ahLst/>
            <a:cxnLst/>
            <a:rect l="l" t="t" r="r" b="b"/>
            <a:pathLst>
              <a:path w="252729" h="919479">
                <a:moveTo>
                  <a:pt x="219388" y="844037"/>
                </a:moveTo>
                <a:lnTo>
                  <a:pt x="9144" y="3810"/>
                </a:lnTo>
                <a:lnTo>
                  <a:pt x="7620" y="762"/>
                </a:lnTo>
                <a:lnTo>
                  <a:pt x="3810" y="0"/>
                </a:lnTo>
                <a:lnTo>
                  <a:pt x="762" y="2286"/>
                </a:lnTo>
                <a:lnTo>
                  <a:pt x="0" y="6096"/>
                </a:lnTo>
                <a:lnTo>
                  <a:pt x="210239" y="846301"/>
                </a:lnTo>
                <a:lnTo>
                  <a:pt x="219388" y="844037"/>
                </a:lnTo>
                <a:close/>
              </a:path>
              <a:path w="252729" h="919479">
                <a:moveTo>
                  <a:pt x="222504" y="906377"/>
                </a:moveTo>
                <a:lnTo>
                  <a:pt x="222504" y="856488"/>
                </a:lnTo>
                <a:lnTo>
                  <a:pt x="221742" y="860298"/>
                </a:lnTo>
                <a:lnTo>
                  <a:pt x="219456" y="862584"/>
                </a:lnTo>
                <a:lnTo>
                  <a:pt x="215646" y="861822"/>
                </a:lnTo>
                <a:lnTo>
                  <a:pt x="213360" y="858774"/>
                </a:lnTo>
                <a:lnTo>
                  <a:pt x="210239" y="846301"/>
                </a:lnTo>
                <a:lnTo>
                  <a:pt x="178308" y="854202"/>
                </a:lnTo>
                <a:lnTo>
                  <a:pt x="222504" y="906377"/>
                </a:lnTo>
                <a:close/>
              </a:path>
              <a:path w="252729" h="919479">
                <a:moveTo>
                  <a:pt x="222504" y="856488"/>
                </a:moveTo>
                <a:lnTo>
                  <a:pt x="219388" y="844037"/>
                </a:lnTo>
                <a:lnTo>
                  <a:pt x="210239" y="846301"/>
                </a:lnTo>
                <a:lnTo>
                  <a:pt x="213360" y="858774"/>
                </a:lnTo>
                <a:lnTo>
                  <a:pt x="215646" y="861822"/>
                </a:lnTo>
                <a:lnTo>
                  <a:pt x="219456" y="862584"/>
                </a:lnTo>
                <a:lnTo>
                  <a:pt x="221742" y="860298"/>
                </a:lnTo>
                <a:lnTo>
                  <a:pt x="222504" y="856488"/>
                </a:lnTo>
                <a:close/>
              </a:path>
              <a:path w="252729" h="919479">
                <a:moveTo>
                  <a:pt x="252222" y="835914"/>
                </a:moveTo>
                <a:lnTo>
                  <a:pt x="219388" y="844037"/>
                </a:lnTo>
                <a:lnTo>
                  <a:pt x="222504" y="856488"/>
                </a:lnTo>
                <a:lnTo>
                  <a:pt x="222504" y="906377"/>
                </a:lnTo>
                <a:lnTo>
                  <a:pt x="233172" y="918972"/>
                </a:lnTo>
                <a:lnTo>
                  <a:pt x="252222" y="8359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238886" y="5665470"/>
            <a:ext cx="843915" cy="843280"/>
          </a:xfrm>
          <a:custGeom>
            <a:avLst/>
            <a:gdLst/>
            <a:ahLst/>
            <a:cxnLst/>
            <a:rect l="l" t="t" r="r" b="b"/>
            <a:pathLst>
              <a:path w="843915" h="843279">
                <a:moveTo>
                  <a:pt x="50886" y="785789"/>
                </a:moveTo>
                <a:lnTo>
                  <a:pt x="27431" y="762000"/>
                </a:lnTo>
                <a:lnTo>
                  <a:pt x="0" y="842772"/>
                </a:lnTo>
                <a:lnTo>
                  <a:pt x="40385" y="829437"/>
                </a:lnTo>
                <a:lnTo>
                  <a:pt x="40385" y="797814"/>
                </a:lnTo>
                <a:lnTo>
                  <a:pt x="41909" y="794766"/>
                </a:lnTo>
                <a:lnTo>
                  <a:pt x="50886" y="785789"/>
                </a:lnTo>
                <a:close/>
              </a:path>
              <a:path w="843915" h="843279">
                <a:moveTo>
                  <a:pt x="57695" y="792696"/>
                </a:moveTo>
                <a:lnTo>
                  <a:pt x="50886" y="785789"/>
                </a:lnTo>
                <a:lnTo>
                  <a:pt x="41909" y="794766"/>
                </a:lnTo>
                <a:lnTo>
                  <a:pt x="40385" y="797814"/>
                </a:lnTo>
                <a:lnTo>
                  <a:pt x="41909" y="801624"/>
                </a:lnTo>
                <a:lnTo>
                  <a:pt x="44957" y="803148"/>
                </a:lnTo>
                <a:lnTo>
                  <a:pt x="48767" y="801624"/>
                </a:lnTo>
                <a:lnTo>
                  <a:pt x="57695" y="792696"/>
                </a:lnTo>
                <a:close/>
              </a:path>
              <a:path w="843915" h="843279">
                <a:moveTo>
                  <a:pt x="80771" y="816102"/>
                </a:moveTo>
                <a:lnTo>
                  <a:pt x="57695" y="792696"/>
                </a:lnTo>
                <a:lnTo>
                  <a:pt x="48767" y="801624"/>
                </a:lnTo>
                <a:lnTo>
                  <a:pt x="44957" y="803148"/>
                </a:lnTo>
                <a:lnTo>
                  <a:pt x="41909" y="801624"/>
                </a:lnTo>
                <a:lnTo>
                  <a:pt x="40385" y="797814"/>
                </a:lnTo>
                <a:lnTo>
                  <a:pt x="40385" y="829437"/>
                </a:lnTo>
                <a:lnTo>
                  <a:pt x="80771" y="816102"/>
                </a:lnTo>
                <a:close/>
              </a:path>
              <a:path w="843915" h="843279">
                <a:moveTo>
                  <a:pt x="843533" y="4572"/>
                </a:moveTo>
                <a:lnTo>
                  <a:pt x="842009" y="1524"/>
                </a:lnTo>
                <a:lnTo>
                  <a:pt x="838199" y="0"/>
                </a:lnTo>
                <a:lnTo>
                  <a:pt x="835151" y="1524"/>
                </a:lnTo>
                <a:lnTo>
                  <a:pt x="50886" y="785789"/>
                </a:lnTo>
                <a:lnTo>
                  <a:pt x="57695" y="792696"/>
                </a:lnTo>
                <a:lnTo>
                  <a:pt x="842009" y="8382"/>
                </a:lnTo>
                <a:lnTo>
                  <a:pt x="843533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772286" y="5665470"/>
            <a:ext cx="615315" cy="843280"/>
          </a:xfrm>
          <a:custGeom>
            <a:avLst/>
            <a:gdLst/>
            <a:ahLst/>
            <a:cxnLst/>
            <a:rect l="l" t="t" r="r" b="b"/>
            <a:pathLst>
              <a:path w="615315" h="843279">
                <a:moveTo>
                  <a:pt x="41062" y="778316"/>
                </a:moveTo>
                <a:lnTo>
                  <a:pt x="14477" y="758952"/>
                </a:lnTo>
                <a:lnTo>
                  <a:pt x="0" y="842772"/>
                </a:lnTo>
                <a:lnTo>
                  <a:pt x="32765" y="826061"/>
                </a:lnTo>
                <a:lnTo>
                  <a:pt x="32765" y="792480"/>
                </a:lnTo>
                <a:lnTo>
                  <a:pt x="33527" y="788670"/>
                </a:lnTo>
                <a:lnTo>
                  <a:pt x="41062" y="778316"/>
                </a:lnTo>
                <a:close/>
              </a:path>
              <a:path w="615315" h="843279">
                <a:moveTo>
                  <a:pt x="48937" y="784051"/>
                </a:moveTo>
                <a:lnTo>
                  <a:pt x="41062" y="778316"/>
                </a:lnTo>
                <a:lnTo>
                  <a:pt x="33527" y="788670"/>
                </a:lnTo>
                <a:lnTo>
                  <a:pt x="32765" y="792480"/>
                </a:lnTo>
                <a:lnTo>
                  <a:pt x="35051" y="795528"/>
                </a:lnTo>
                <a:lnTo>
                  <a:pt x="38099" y="796290"/>
                </a:lnTo>
                <a:lnTo>
                  <a:pt x="41147" y="794766"/>
                </a:lnTo>
                <a:lnTo>
                  <a:pt x="48937" y="784051"/>
                </a:lnTo>
                <a:close/>
              </a:path>
              <a:path w="615315" h="843279">
                <a:moveTo>
                  <a:pt x="76199" y="803910"/>
                </a:moveTo>
                <a:lnTo>
                  <a:pt x="48937" y="784051"/>
                </a:lnTo>
                <a:lnTo>
                  <a:pt x="41147" y="794766"/>
                </a:lnTo>
                <a:lnTo>
                  <a:pt x="38099" y="796290"/>
                </a:lnTo>
                <a:lnTo>
                  <a:pt x="35051" y="795528"/>
                </a:lnTo>
                <a:lnTo>
                  <a:pt x="32765" y="792480"/>
                </a:lnTo>
                <a:lnTo>
                  <a:pt x="32765" y="826061"/>
                </a:lnTo>
                <a:lnTo>
                  <a:pt x="76199" y="803910"/>
                </a:lnTo>
                <a:close/>
              </a:path>
              <a:path w="615315" h="843279">
                <a:moveTo>
                  <a:pt x="614933" y="3810"/>
                </a:moveTo>
                <a:lnTo>
                  <a:pt x="612647" y="762"/>
                </a:lnTo>
                <a:lnTo>
                  <a:pt x="608837" y="0"/>
                </a:lnTo>
                <a:lnTo>
                  <a:pt x="605789" y="2286"/>
                </a:lnTo>
                <a:lnTo>
                  <a:pt x="41062" y="778316"/>
                </a:lnTo>
                <a:lnTo>
                  <a:pt x="48937" y="784051"/>
                </a:lnTo>
                <a:lnTo>
                  <a:pt x="613409" y="7620"/>
                </a:lnTo>
                <a:lnTo>
                  <a:pt x="614933" y="3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305672" y="5665470"/>
            <a:ext cx="462280" cy="843280"/>
          </a:xfrm>
          <a:custGeom>
            <a:avLst/>
            <a:gdLst/>
            <a:ahLst/>
            <a:cxnLst/>
            <a:rect l="l" t="t" r="r" b="b"/>
            <a:pathLst>
              <a:path w="462279" h="843279">
                <a:moveTo>
                  <a:pt x="32604" y="773976"/>
                </a:moveTo>
                <a:lnTo>
                  <a:pt x="3048" y="758190"/>
                </a:lnTo>
                <a:lnTo>
                  <a:pt x="0" y="842772"/>
                </a:lnTo>
                <a:lnTo>
                  <a:pt x="25908" y="824749"/>
                </a:lnTo>
                <a:lnTo>
                  <a:pt x="25908" y="788670"/>
                </a:lnTo>
                <a:lnTo>
                  <a:pt x="26670" y="784860"/>
                </a:lnTo>
                <a:lnTo>
                  <a:pt x="32604" y="773976"/>
                </a:lnTo>
                <a:close/>
              </a:path>
              <a:path w="462279" h="843279">
                <a:moveTo>
                  <a:pt x="41027" y="778474"/>
                </a:moveTo>
                <a:lnTo>
                  <a:pt x="32604" y="773976"/>
                </a:lnTo>
                <a:lnTo>
                  <a:pt x="26670" y="784860"/>
                </a:lnTo>
                <a:lnTo>
                  <a:pt x="25908" y="788670"/>
                </a:lnTo>
                <a:lnTo>
                  <a:pt x="28194" y="791718"/>
                </a:lnTo>
                <a:lnTo>
                  <a:pt x="32004" y="791718"/>
                </a:lnTo>
                <a:lnTo>
                  <a:pt x="35052" y="789432"/>
                </a:lnTo>
                <a:lnTo>
                  <a:pt x="41027" y="778474"/>
                </a:lnTo>
                <a:close/>
              </a:path>
              <a:path w="462279" h="843279">
                <a:moveTo>
                  <a:pt x="70104" y="794004"/>
                </a:moveTo>
                <a:lnTo>
                  <a:pt x="41027" y="778474"/>
                </a:lnTo>
                <a:lnTo>
                  <a:pt x="35052" y="789432"/>
                </a:lnTo>
                <a:lnTo>
                  <a:pt x="32004" y="791718"/>
                </a:lnTo>
                <a:lnTo>
                  <a:pt x="28194" y="791718"/>
                </a:lnTo>
                <a:lnTo>
                  <a:pt x="25908" y="788670"/>
                </a:lnTo>
                <a:lnTo>
                  <a:pt x="25908" y="824749"/>
                </a:lnTo>
                <a:lnTo>
                  <a:pt x="70104" y="794004"/>
                </a:lnTo>
                <a:close/>
              </a:path>
              <a:path w="462279" h="843279">
                <a:moveTo>
                  <a:pt x="461772" y="6858"/>
                </a:moveTo>
                <a:lnTo>
                  <a:pt x="461772" y="3810"/>
                </a:lnTo>
                <a:lnTo>
                  <a:pt x="459486" y="762"/>
                </a:lnTo>
                <a:lnTo>
                  <a:pt x="456438" y="0"/>
                </a:lnTo>
                <a:lnTo>
                  <a:pt x="453390" y="2286"/>
                </a:lnTo>
                <a:lnTo>
                  <a:pt x="32604" y="773976"/>
                </a:lnTo>
                <a:lnTo>
                  <a:pt x="41027" y="778474"/>
                </a:lnTo>
                <a:lnTo>
                  <a:pt x="461772" y="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834501" y="5631941"/>
            <a:ext cx="309880" cy="76200"/>
          </a:xfrm>
          <a:custGeom>
            <a:avLst/>
            <a:gdLst/>
            <a:ahLst/>
            <a:cxnLst/>
            <a:rect l="l" t="t" r="r" b="b"/>
            <a:pathLst>
              <a:path w="309879" h="76200">
                <a:moveTo>
                  <a:pt x="250698" y="38100"/>
                </a:moveTo>
                <a:lnTo>
                  <a:pt x="249174" y="35052"/>
                </a:lnTo>
                <a:lnTo>
                  <a:pt x="24612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246126" y="43434"/>
                </a:lnTo>
                <a:lnTo>
                  <a:pt x="249174" y="41910"/>
                </a:lnTo>
                <a:lnTo>
                  <a:pt x="250698" y="38100"/>
                </a:lnTo>
                <a:close/>
              </a:path>
              <a:path w="309879" h="76200">
                <a:moveTo>
                  <a:pt x="309372" y="38100"/>
                </a:moveTo>
                <a:lnTo>
                  <a:pt x="233172" y="0"/>
                </a:lnTo>
                <a:lnTo>
                  <a:pt x="233172" y="33528"/>
                </a:lnTo>
                <a:lnTo>
                  <a:pt x="246126" y="33528"/>
                </a:lnTo>
                <a:lnTo>
                  <a:pt x="249174" y="35052"/>
                </a:lnTo>
                <a:lnTo>
                  <a:pt x="250698" y="38100"/>
                </a:lnTo>
                <a:lnTo>
                  <a:pt x="250698" y="67437"/>
                </a:lnTo>
                <a:lnTo>
                  <a:pt x="309372" y="38100"/>
                </a:lnTo>
                <a:close/>
              </a:path>
              <a:path w="309879" h="76200">
                <a:moveTo>
                  <a:pt x="250698" y="67437"/>
                </a:moveTo>
                <a:lnTo>
                  <a:pt x="250698" y="38100"/>
                </a:lnTo>
                <a:lnTo>
                  <a:pt x="249174" y="41910"/>
                </a:lnTo>
                <a:lnTo>
                  <a:pt x="246126" y="43434"/>
                </a:lnTo>
                <a:lnTo>
                  <a:pt x="233172" y="43434"/>
                </a:lnTo>
                <a:lnTo>
                  <a:pt x="233172" y="76200"/>
                </a:lnTo>
                <a:lnTo>
                  <a:pt x="250698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514485" y="5665470"/>
            <a:ext cx="538480" cy="767080"/>
          </a:xfrm>
          <a:custGeom>
            <a:avLst/>
            <a:gdLst/>
            <a:ahLst/>
            <a:cxnLst/>
            <a:rect l="l" t="t" r="r" b="b"/>
            <a:pathLst>
              <a:path w="538480" h="767079">
                <a:moveTo>
                  <a:pt x="39918" y="701495"/>
                </a:moveTo>
                <a:lnTo>
                  <a:pt x="12953" y="682751"/>
                </a:lnTo>
                <a:lnTo>
                  <a:pt x="0" y="766571"/>
                </a:lnTo>
                <a:lnTo>
                  <a:pt x="32003" y="749438"/>
                </a:lnTo>
                <a:lnTo>
                  <a:pt x="32003" y="715517"/>
                </a:lnTo>
                <a:lnTo>
                  <a:pt x="32765" y="711707"/>
                </a:lnTo>
                <a:lnTo>
                  <a:pt x="39918" y="701495"/>
                </a:lnTo>
                <a:close/>
              </a:path>
              <a:path w="538480" h="767079">
                <a:moveTo>
                  <a:pt x="47909" y="707050"/>
                </a:moveTo>
                <a:lnTo>
                  <a:pt x="39918" y="701495"/>
                </a:lnTo>
                <a:lnTo>
                  <a:pt x="32765" y="711707"/>
                </a:lnTo>
                <a:lnTo>
                  <a:pt x="32003" y="715517"/>
                </a:lnTo>
                <a:lnTo>
                  <a:pt x="34289" y="718565"/>
                </a:lnTo>
                <a:lnTo>
                  <a:pt x="37337" y="719327"/>
                </a:lnTo>
                <a:lnTo>
                  <a:pt x="40385" y="717803"/>
                </a:lnTo>
                <a:lnTo>
                  <a:pt x="47909" y="707050"/>
                </a:lnTo>
                <a:close/>
              </a:path>
              <a:path w="538480" h="767079">
                <a:moveTo>
                  <a:pt x="75437" y="726185"/>
                </a:moveTo>
                <a:lnTo>
                  <a:pt x="47909" y="707050"/>
                </a:lnTo>
                <a:lnTo>
                  <a:pt x="40385" y="717803"/>
                </a:lnTo>
                <a:lnTo>
                  <a:pt x="37337" y="719327"/>
                </a:lnTo>
                <a:lnTo>
                  <a:pt x="34289" y="718565"/>
                </a:lnTo>
                <a:lnTo>
                  <a:pt x="32003" y="715517"/>
                </a:lnTo>
                <a:lnTo>
                  <a:pt x="32003" y="749438"/>
                </a:lnTo>
                <a:lnTo>
                  <a:pt x="75437" y="726185"/>
                </a:lnTo>
                <a:close/>
              </a:path>
              <a:path w="538480" h="767079">
                <a:moveTo>
                  <a:pt x="537971" y="3809"/>
                </a:moveTo>
                <a:lnTo>
                  <a:pt x="536447" y="761"/>
                </a:lnTo>
                <a:lnTo>
                  <a:pt x="532637" y="0"/>
                </a:lnTo>
                <a:lnTo>
                  <a:pt x="529589" y="2285"/>
                </a:lnTo>
                <a:lnTo>
                  <a:pt x="39918" y="701495"/>
                </a:lnTo>
                <a:lnTo>
                  <a:pt x="47909" y="707050"/>
                </a:lnTo>
                <a:lnTo>
                  <a:pt x="537209" y="7619"/>
                </a:lnTo>
                <a:lnTo>
                  <a:pt x="537971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 txBox="1"/>
          <p:nvPr/>
        </p:nvSpPr>
        <p:spPr>
          <a:xfrm>
            <a:off x="5867285" y="6508242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1400" spc="-5" dirty="0">
                <a:latin typeface="Times New Roman" panose="02020603050405020304"/>
                <a:cs typeface="Times New Roman" panose="02020603050405020304"/>
              </a:rPr>
              <a:t>50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3652913" y="5665470"/>
            <a:ext cx="2367280" cy="853440"/>
          </a:xfrm>
          <a:custGeom>
            <a:avLst/>
            <a:gdLst/>
            <a:ahLst/>
            <a:cxnLst/>
            <a:rect l="l" t="t" r="r" b="b"/>
            <a:pathLst>
              <a:path w="2367279" h="853440">
                <a:moveTo>
                  <a:pt x="2296705" y="81331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2293670" y="821700"/>
                </a:lnTo>
                <a:lnTo>
                  <a:pt x="2296705" y="813310"/>
                </a:lnTo>
                <a:close/>
              </a:path>
              <a:path w="2367279" h="853440">
                <a:moveTo>
                  <a:pt x="2311908" y="849691"/>
                </a:moveTo>
                <a:lnTo>
                  <a:pt x="2311908" y="823721"/>
                </a:lnTo>
                <a:lnTo>
                  <a:pt x="2308860" y="826007"/>
                </a:lnTo>
                <a:lnTo>
                  <a:pt x="2305812" y="826007"/>
                </a:lnTo>
                <a:lnTo>
                  <a:pt x="2293670" y="821700"/>
                </a:lnTo>
                <a:lnTo>
                  <a:pt x="2282190" y="853439"/>
                </a:lnTo>
                <a:lnTo>
                  <a:pt x="2311908" y="849691"/>
                </a:lnTo>
                <a:close/>
              </a:path>
              <a:path w="2367279" h="853440">
                <a:moveTo>
                  <a:pt x="2311908" y="823721"/>
                </a:moveTo>
                <a:lnTo>
                  <a:pt x="2311146" y="819911"/>
                </a:lnTo>
                <a:lnTo>
                  <a:pt x="2308860" y="817625"/>
                </a:lnTo>
                <a:lnTo>
                  <a:pt x="2296705" y="813310"/>
                </a:lnTo>
                <a:lnTo>
                  <a:pt x="2293670" y="821700"/>
                </a:lnTo>
                <a:lnTo>
                  <a:pt x="2305812" y="826007"/>
                </a:lnTo>
                <a:lnTo>
                  <a:pt x="2308860" y="826007"/>
                </a:lnTo>
                <a:lnTo>
                  <a:pt x="2311908" y="823721"/>
                </a:lnTo>
                <a:close/>
              </a:path>
              <a:path w="2367279" h="853440">
                <a:moveTo>
                  <a:pt x="2366772" y="842771"/>
                </a:moveTo>
                <a:lnTo>
                  <a:pt x="2308098" y="781811"/>
                </a:lnTo>
                <a:lnTo>
                  <a:pt x="2296705" y="813310"/>
                </a:lnTo>
                <a:lnTo>
                  <a:pt x="2308860" y="817625"/>
                </a:lnTo>
                <a:lnTo>
                  <a:pt x="2311146" y="819911"/>
                </a:lnTo>
                <a:lnTo>
                  <a:pt x="2311908" y="823721"/>
                </a:lnTo>
                <a:lnTo>
                  <a:pt x="2311908" y="849691"/>
                </a:lnTo>
                <a:lnTo>
                  <a:pt x="2366772" y="842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74839" y="4719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74839" y="474497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041539" y="47202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041539" y="474573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308239" y="4721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3082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574939" y="4722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574939" y="4747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841639" y="472287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841639" y="47484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08339" y="4724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108339" y="47491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375039" y="4724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375039" y="474992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641739" y="4725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641739" y="475068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908439" y="4726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908439" y="475145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3175139" y="4727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175139" y="475259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441839" y="4727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441839" y="475335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708539" y="4728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708539" y="475411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975239" y="4729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975239" y="47552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241939" y="4730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241939" y="47560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508639" y="473125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508639" y="47567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775339" y="473202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775339" y="47575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042039" y="47331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042039" y="47583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308739" y="47339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308739" y="47590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575439" y="47346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575439" y="47598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842139" y="473544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842139" y="47605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6108839" y="473621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6108839" y="476173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6375539" y="473697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6375539" y="4762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6642239" y="473773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6642239" y="476326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6908939" y="47384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6908939" y="47644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7175639" y="47396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7175639" y="47651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442339" y="47404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442339" y="47659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7709039" y="47411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7709039" y="47666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7975739" y="474230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7975739" y="47674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242439" y="47430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242439" y="47682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8509139" y="47438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8509139" y="47689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8775839" y="47445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775839" y="47697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042539" y="47453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9042539" y="477088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9309239" y="47461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9309239" y="477164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9575939" y="47468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9575939" y="477240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842639" y="474764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9842639" y="4773548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774839" y="6199251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774839" y="6224433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7921" y="0"/>
                </a:lnTo>
              </a:path>
            </a:pathLst>
          </a:custGeom>
          <a:ln w="12881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027061" y="62000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027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293761" y="62007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293761" y="622630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560461" y="62015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560461" y="622706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827161" y="62022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827161" y="622782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093861" y="62030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093861" y="622896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360561" y="62042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6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2360561" y="622973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2627261" y="620496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627261" y="623049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893961" y="62057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2893961" y="623125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3160661" y="6206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3160661" y="62320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3427361" y="620763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3427361" y="62327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3694061" y="620839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694061" y="623354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3960761" y="62091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960761" y="623430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4227461" y="62099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4227461" y="6235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494161" y="62106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4494161" y="623620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4760861" y="62114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4760861" y="623697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027561" y="621258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027561" y="623811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294261" y="621334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294261" y="623887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560961" y="621410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560961" y="623963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827661" y="621487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827661" y="62403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6094361" y="621601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6094361" y="624116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6361061" y="621677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6361061" y="6241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399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6627761" y="621753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6627761" y="624268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6894461" y="621830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6894461" y="624344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7161161" y="621906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7161161" y="624459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7427861" y="62198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7427861" y="624535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7694561" y="622058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7694561" y="624611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7961261" y="622172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7961261" y="624725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227961" y="622249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227961" y="624801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8494661" y="62232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371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8494661" y="624878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8761361" y="622439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761361" y="624954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9028061" y="6225159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9028061" y="6250304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9294761" y="6225921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9294761" y="625106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9561461" y="62266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9561461" y="62518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9828161" y="622744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9828161" y="6252590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295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 txBox="1"/>
          <p:nvPr/>
        </p:nvSpPr>
        <p:spPr>
          <a:xfrm>
            <a:off x="8710555" y="4355871"/>
            <a:ext cx="105791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>
              <a:lnSpc>
                <a:spcPct val="16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8" name="object 268"/>
          <p:cNvSpPr txBox="1"/>
          <p:nvPr/>
        </p:nvSpPr>
        <p:spPr>
          <a:xfrm>
            <a:off x="8840878" y="6324103"/>
            <a:ext cx="7867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主文件 的记录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9" name="object 269"/>
          <p:cNvSpPr txBox="1"/>
          <p:nvPr/>
        </p:nvSpPr>
        <p:spPr>
          <a:xfrm>
            <a:off x="1053979" y="1390385"/>
            <a:ext cx="15494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结点合并后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5146433" y="1257300"/>
            <a:ext cx="4491355" cy="1384300"/>
          </a:xfrm>
          <a:custGeom>
            <a:avLst/>
            <a:gdLst/>
            <a:ahLst/>
            <a:cxnLst/>
            <a:rect l="l" t="t" r="r" b="b"/>
            <a:pathLst>
              <a:path w="4491355" h="1384300">
                <a:moveTo>
                  <a:pt x="4491228" y="1153667"/>
                </a:moveTo>
                <a:lnTo>
                  <a:pt x="4491228" y="230123"/>
                </a:lnTo>
                <a:lnTo>
                  <a:pt x="4490466" y="211228"/>
                </a:lnTo>
                <a:lnTo>
                  <a:pt x="4479505" y="157325"/>
                </a:lnTo>
                <a:lnTo>
                  <a:pt x="4456755" y="108833"/>
                </a:lnTo>
                <a:lnTo>
                  <a:pt x="4423791" y="67341"/>
                </a:lnTo>
                <a:lnTo>
                  <a:pt x="4382185" y="34439"/>
                </a:lnTo>
                <a:lnTo>
                  <a:pt x="4333512" y="11716"/>
                </a:lnTo>
                <a:lnTo>
                  <a:pt x="4279346" y="761"/>
                </a:lnTo>
                <a:lnTo>
                  <a:pt x="4260342" y="0"/>
                </a:lnTo>
                <a:lnTo>
                  <a:pt x="230886" y="0"/>
                </a:lnTo>
                <a:lnTo>
                  <a:pt x="175486" y="6678"/>
                </a:lnTo>
                <a:lnTo>
                  <a:pt x="124895" y="25655"/>
                </a:lnTo>
                <a:lnTo>
                  <a:pt x="80734" y="55341"/>
                </a:lnTo>
                <a:lnTo>
                  <a:pt x="44622" y="94146"/>
                </a:lnTo>
                <a:lnTo>
                  <a:pt x="18180" y="140481"/>
                </a:lnTo>
                <a:lnTo>
                  <a:pt x="3028" y="192757"/>
                </a:lnTo>
                <a:lnTo>
                  <a:pt x="0" y="230124"/>
                </a:lnTo>
                <a:lnTo>
                  <a:pt x="0" y="1153668"/>
                </a:lnTo>
                <a:lnTo>
                  <a:pt x="6725" y="1209021"/>
                </a:lnTo>
                <a:lnTo>
                  <a:pt x="25820" y="1259493"/>
                </a:lnTo>
                <a:lnTo>
                  <a:pt x="55665" y="1303495"/>
                </a:lnTo>
                <a:lnTo>
                  <a:pt x="94640" y="1339437"/>
                </a:lnTo>
                <a:lnTo>
                  <a:pt x="141124" y="1365730"/>
                </a:lnTo>
                <a:lnTo>
                  <a:pt x="193498" y="1380784"/>
                </a:lnTo>
                <a:lnTo>
                  <a:pt x="230886" y="1383792"/>
                </a:lnTo>
                <a:lnTo>
                  <a:pt x="4260342" y="1383791"/>
                </a:lnTo>
                <a:lnTo>
                  <a:pt x="4315989" y="1377113"/>
                </a:lnTo>
                <a:lnTo>
                  <a:pt x="4366668" y="1358136"/>
                </a:lnTo>
                <a:lnTo>
                  <a:pt x="4410804" y="1328450"/>
                </a:lnTo>
                <a:lnTo>
                  <a:pt x="4446824" y="1289645"/>
                </a:lnTo>
                <a:lnTo>
                  <a:pt x="4473154" y="1243310"/>
                </a:lnTo>
                <a:lnTo>
                  <a:pt x="4488219" y="1191034"/>
                </a:lnTo>
                <a:lnTo>
                  <a:pt x="4491228" y="115366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321693" y="1344167"/>
            <a:ext cx="4163695" cy="1210310"/>
          </a:xfrm>
          <a:custGeom>
            <a:avLst/>
            <a:gdLst/>
            <a:ahLst/>
            <a:cxnLst/>
            <a:rect l="l" t="t" r="r" b="b"/>
            <a:pathLst>
              <a:path w="4163695" h="1210310">
                <a:moveTo>
                  <a:pt x="4163567" y="1008125"/>
                </a:moveTo>
                <a:lnTo>
                  <a:pt x="4163567" y="201929"/>
                </a:lnTo>
                <a:lnTo>
                  <a:pt x="4162902" y="185405"/>
                </a:lnTo>
                <a:lnTo>
                  <a:pt x="4153326" y="138208"/>
                </a:lnTo>
                <a:lnTo>
                  <a:pt x="4133464" y="95682"/>
                </a:lnTo>
                <a:lnTo>
                  <a:pt x="4104703" y="59245"/>
                </a:lnTo>
                <a:lnTo>
                  <a:pt x="4068433" y="30318"/>
                </a:lnTo>
                <a:lnTo>
                  <a:pt x="4026042" y="10320"/>
                </a:lnTo>
                <a:lnTo>
                  <a:pt x="3978919" y="671"/>
                </a:lnTo>
                <a:lnTo>
                  <a:pt x="3962400" y="0"/>
                </a:lnTo>
                <a:lnTo>
                  <a:pt x="201167" y="0"/>
                </a:lnTo>
                <a:lnTo>
                  <a:pt x="152776" y="5884"/>
                </a:lnTo>
                <a:lnTo>
                  <a:pt x="108653" y="22590"/>
                </a:lnTo>
                <a:lnTo>
                  <a:pt x="70188" y="48698"/>
                </a:lnTo>
                <a:lnTo>
                  <a:pt x="38770" y="82789"/>
                </a:lnTo>
                <a:lnTo>
                  <a:pt x="15787" y="123444"/>
                </a:lnTo>
                <a:lnTo>
                  <a:pt x="2628" y="169241"/>
                </a:lnTo>
                <a:lnTo>
                  <a:pt x="0" y="201930"/>
                </a:lnTo>
                <a:lnTo>
                  <a:pt x="0" y="1008126"/>
                </a:lnTo>
                <a:lnTo>
                  <a:pt x="5837" y="1056564"/>
                </a:lnTo>
                <a:lnTo>
                  <a:pt x="22425" y="1100805"/>
                </a:lnTo>
                <a:lnTo>
                  <a:pt x="48374" y="1139429"/>
                </a:lnTo>
                <a:lnTo>
                  <a:pt x="82295" y="1171017"/>
                </a:lnTo>
                <a:lnTo>
                  <a:pt x="122801" y="1194149"/>
                </a:lnTo>
                <a:lnTo>
                  <a:pt x="168501" y="1207405"/>
                </a:lnTo>
                <a:lnTo>
                  <a:pt x="201167" y="1210056"/>
                </a:lnTo>
                <a:lnTo>
                  <a:pt x="3962400" y="1210055"/>
                </a:lnTo>
                <a:lnTo>
                  <a:pt x="4010791" y="1204171"/>
                </a:lnTo>
                <a:lnTo>
                  <a:pt x="4054914" y="1187465"/>
                </a:lnTo>
                <a:lnTo>
                  <a:pt x="4093379" y="1161357"/>
                </a:lnTo>
                <a:lnTo>
                  <a:pt x="4124797" y="1127266"/>
                </a:lnTo>
                <a:lnTo>
                  <a:pt x="4147780" y="1086611"/>
                </a:lnTo>
                <a:lnTo>
                  <a:pt x="4160939" y="1040814"/>
                </a:lnTo>
                <a:lnTo>
                  <a:pt x="4163567" y="100812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321693" y="1344167"/>
            <a:ext cx="4163695" cy="1210310"/>
          </a:xfrm>
          <a:custGeom>
            <a:avLst/>
            <a:gdLst/>
            <a:ahLst/>
            <a:cxnLst/>
            <a:rect l="l" t="t" r="r" b="b"/>
            <a:pathLst>
              <a:path w="4163695" h="1210310">
                <a:moveTo>
                  <a:pt x="201167" y="0"/>
                </a:moveTo>
                <a:lnTo>
                  <a:pt x="152776" y="5884"/>
                </a:lnTo>
                <a:lnTo>
                  <a:pt x="108653" y="22590"/>
                </a:lnTo>
                <a:lnTo>
                  <a:pt x="70188" y="48698"/>
                </a:lnTo>
                <a:lnTo>
                  <a:pt x="38770" y="82789"/>
                </a:lnTo>
                <a:lnTo>
                  <a:pt x="15787" y="123444"/>
                </a:lnTo>
                <a:lnTo>
                  <a:pt x="2628" y="169241"/>
                </a:lnTo>
                <a:lnTo>
                  <a:pt x="0" y="201930"/>
                </a:lnTo>
                <a:lnTo>
                  <a:pt x="0" y="1008126"/>
                </a:lnTo>
                <a:lnTo>
                  <a:pt x="5837" y="1056564"/>
                </a:lnTo>
                <a:lnTo>
                  <a:pt x="22425" y="1100805"/>
                </a:lnTo>
                <a:lnTo>
                  <a:pt x="48374" y="1139429"/>
                </a:lnTo>
                <a:lnTo>
                  <a:pt x="82295" y="1171017"/>
                </a:lnTo>
                <a:lnTo>
                  <a:pt x="122801" y="1194149"/>
                </a:lnTo>
                <a:lnTo>
                  <a:pt x="168501" y="1207405"/>
                </a:lnTo>
                <a:lnTo>
                  <a:pt x="201167" y="1210056"/>
                </a:lnTo>
                <a:lnTo>
                  <a:pt x="3962400" y="1210055"/>
                </a:lnTo>
                <a:lnTo>
                  <a:pt x="4010791" y="1204171"/>
                </a:lnTo>
                <a:lnTo>
                  <a:pt x="4054914" y="1187465"/>
                </a:lnTo>
                <a:lnTo>
                  <a:pt x="4093379" y="1161357"/>
                </a:lnTo>
                <a:lnTo>
                  <a:pt x="4124797" y="1127266"/>
                </a:lnTo>
                <a:lnTo>
                  <a:pt x="4147780" y="1086611"/>
                </a:lnTo>
                <a:lnTo>
                  <a:pt x="4160939" y="1040814"/>
                </a:lnTo>
                <a:lnTo>
                  <a:pt x="4163567" y="1008125"/>
                </a:lnTo>
                <a:lnTo>
                  <a:pt x="4163567" y="201929"/>
                </a:lnTo>
                <a:lnTo>
                  <a:pt x="4157730" y="153491"/>
                </a:lnTo>
                <a:lnTo>
                  <a:pt x="4141142" y="109250"/>
                </a:lnTo>
                <a:lnTo>
                  <a:pt x="4115193" y="70626"/>
                </a:lnTo>
                <a:lnTo>
                  <a:pt x="4081271" y="39038"/>
                </a:lnTo>
                <a:lnTo>
                  <a:pt x="4040766" y="15906"/>
                </a:lnTo>
                <a:lnTo>
                  <a:pt x="3995066" y="2650"/>
                </a:lnTo>
                <a:lnTo>
                  <a:pt x="3962400" y="0"/>
                </a:lnTo>
                <a:lnTo>
                  <a:pt x="201167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 txBox="1"/>
          <p:nvPr/>
        </p:nvSpPr>
        <p:spPr>
          <a:xfrm>
            <a:off x="5305939" y="1457156"/>
            <a:ext cx="417957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父结点，如在删除掉索引项及指针后，指针数 目小于规定的数目，则继续前面的步骤处理， 直至根结点；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如指针不小于规定的数目，则结束。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4" name="object 27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分裂与合并过程再示例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017403" y="848222"/>
            <a:ext cx="225488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(10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合并之连锁反应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76" name="object 108"/>
          <p:cNvSpPr txBox="1"/>
          <p:nvPr/>
        </p:nvSpPr>
        <p:spPr>
          <a:xfrm>
            <a:off x="2002790" y="652462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18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7" name="object 108"/>
          <p:cNvSpPr txBox="1"/>
          <p:nvPr/>
        </p:nvSpPr>
        <p:spPr>
          <a:xfrm>
            <a:off x="2451100" y="6514465"/>
            <a:ext cx="307529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/>
                <a:cs typeface="Times New Roman" panose="02020603050405020304"/>
              </a:rPr>
              <a:t>19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8" name="object 108"/>
          <p:cNvSpPr txBox="1"/>
          <p:nvPr/>
        </p:nvSpPr>
        <p:spPr>
          <a:xfrm>
            <a:off x="2840990" y="6514465"/>
            <a:ext cx="372110" cy="21526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lang="en-US" altLang="zh-CN" sz="1400" spc="-5" dirty="0">
                <a:latin typeface="Times New Roman" panose="02020603050405020304"/>
                <a:cs typeface="Times New Roman" panose="02020603050405020304"/>
              </a:rPr>
              <a:t>20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/>
      <p:bldP spid="271" grpId="0" animBg="1"/>
      <p:bldP spid="272" grpId="0" animBg="1"/>
      <p:bldP spid="27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bject 234"/>
          <p:cNvSpPr/>
          <p:nvPr/>
        </p:nvSpPr>
        <p:spPr>
          <a:xfrm>
            <a:off x="1090364" y="1405595"/>
            <a:ext cx="4794885" cy="1997710"/>
          </a:xfrm>
          <a:custGeom>
            <a:avLst/>
            <a:gdLst/>
            <a:ahLst/>
            <a:cxnLst/>
            <a:rect l="l" t="t" r="r" b="b"/>
            <a:pathLst>
              <a:path w="4794885" h="1997710">
                <a:moveTo>
                  <a:pt x="4794504" y="1664207"/>
                </a:moveTo>
                <a:lnTo>
                  <a:pt x="4794504" y="332993"/>
                </a:lnTo>
                <a:lnTo>
                  <a:pt x="4793398" y="305719"/>
                </a:lnTo>
                <a:lnTo>
                  <a:pt x="4784811" y="253058"/>
                </a:lnTo>
                <a:lnTo>
                  <a:pt x="4768298" y="203489"/>
                </a:lnTo>
                <a:lnTo>
                  <a:pt x="4744550" y="157704"/>
                </a:lnTo>
                <a:lnTo>
                  <a:pt x="4714257" y="116393"/>
                </a:lnTo>
                <a:lnTo>
                  <a:pt x="4678110" y="80246"/>
                </a:lnTo>
                <a:lnTo>
                  <a:pt x="4636799" y="49953"/>
                </a:lnTo>
                <a:lnTo>
                  <a:pt x="4591014" y="26205"/>
                </a:lnTo>
                <a:lnTo>
                  <a:pt x="4541445" y="9692"/>
                </a:lnTo>
                <a:lnTo>
                  <a:pt x="4488784" y="1105"/>
                </a:lnTo>
                <a:lnTo>
                  <a:pt x="4461509" y="0"/>
                </a:lnTo>
                <a:lnTo>
                  <a:pt x="332994" y="0"/>
                </a:lnTo>
                <a:lnTo>
                  <a:pt x="279045" y="4365"/>
                </a:lnTo>
                <a:lnTo>
                  <a:pt x="227844" y="17001"/>
                </a:lnTo>
                <a:lnTo>
                  <a:pt x="180081" y="37218"/>
                </a:lnTo>
                <a:lnTo>
                  <a:pt x="136446" y="64324"/>
                </a:lnTo>
                <a:lnTo>
                  <a:pt x="97631" y="97631"/>
                </a:lnTo>
                <a:lnTo>
                  <a:pt x="64324" y="136446"/>
                </a:lnTo>
                <a:lnTo>
                  <a:pt x="37218" y="180081"/>
                </a:lnTo>
                <a:lnTo>
                  <a:pt x="17001" y="227844"/>
                </a:lnTo>
                <a:lnTo>
                  <a:pt x="4365" y="279045"/>
                </a:lnTo>
                <a:lnTo>
                  <a:pt x="0" y="332994"/>
                </a:lnTo>
                <a:lnTo>
                  <a:pt x="0" y="1664208"/>
                </a:lnTo>
                <a:lnTo>
                  <a:pt x="4365" y="1718156"/>
                </a:lnTo>
                <a:lnTo>
                  <a:pt x="17001" y="1769357"/>
                </a:lnTo>
                <a:lnTo>
                  <a:pt x="37218" y="1817120"/>
                </a:lnTo>
                <a:lnTo>
                  <a:pt x="64324" y="1860755"/>
                </a:lnTo>
                <a:lnTo>
                  <a:pt x="97631" y="1899570"/>
                </a:lnTo>
                <a:lnTo>
                  <a:pt x="136446" y="1932877"/>
                </a:lnTo>
                <a:lnTo>
                  <a:pt x="180081" y="1959983"/>
                </a:lnTo>
                <a:lnTo>
                  <a:pt x="227844" y="1980200"/>
                </a:lnTo>
                <a:lnTo>
                  <a:pt x="279045" y="1992836"/>
                </a:lnTo>
                <a:lnTo>
                  <a:pt x="332994" y="1997202"/>
                </a:lnTo>
                <a:lnTo>
                  <a:pt x="4461509" y="1997201"/>
                </a:lnTo>
                <a:lnTo>
                  <a:pt x="4515458" y="1992836"/>
                </a:lnTo>
                <a:lnTo>
                  <a:pt x="4566659" y="1980200"/>
                </a:lnTo>
                <a:lnTo>
                  <a:pt x="4614422" y="1959983"/>
                </a:lnTo>
                <a:lnTo>
                  <a:pt x="4658057" y="1932877"/>
                </a:lnTo>
                <a:lnTo>
                  <a:pt x="4696872" y="1899570"/>
                </a:lnTo>
                <a:lnTo>
                  <a:pt x="4730179" y="1860755"/>
                </a:lnTo>
                <a:lnTo>
                  <a:pt x="4757285" y="1817120"/>
                </a:lnTo>
                <a:lnTo>
                  <a:pt x="4777502" y="1769357"/>
                </a:lnTo>
                <a:lnTo>
                  <a:pt x="4790138" y="1718156"/>
                </a:lnTo>
                <a:lnTo>
                  <a:pt x="4794504" y="166420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220216" y="1511934"/>
            <a:ext cx="4445000" cy="1743075"/>
          </a:xfrm>
          <a:custGeom>
            <a:avLst/>
            <a:gdLst/>
            <a:ahLst/>
            <a:cxnLst/>
            <a:rect l="l" t="t" r="r" b="b"/>
            <a:pathLst>
              <a:path w="4445000" h="1743075">
                <a:moveTo>
                  <a:pt x="4444746" y="1452371"/>
                </a:moveTo>
                <a:lnTo>
                  <a:pt x="4444746" y="290321"/>
                </a:lnTo>
                <a:lnTo>
                  <a:pt x="4443786" y="266451"/>
                </a:lnTo>
                <a:lnTo>
                  <a:pt x="4436333" y="220410"/>
                </a:lnTo>
                <a:lnTo>
                  <a:pt x="4421993" y="177129"/>
                </a:lnTo>
                <a:lnTo>
                  <a:pt x="4401354" y="137196"/>
                </a:lnTo>
                <a:lnTo>
                  <a:pt x="4375007" y="101203"/>
                </a:lnTo>
                <a:lnTo>
                  <a:pt x="4343542" y="69738"/>
                </a:lnTo>
                <a:lnTo>
                  <a:pt x="4307549" y="43391"/>
                </a:lnTo>
                <a:lnTo>
                  <a:pt x="4267616" y="22752"/>
                </a:lnTo>
                <a:lnTo>
                  <a:pt x="4224335" y="8412"/>
                </a:lnTo>
                <a:lnTo>
                  <a:pt x="4178294" y="959"/>
                </a:lnTo>
                <a:lnTo>
                  <a:pt x="4154424" y="0"/>
                </a:lnTo>
                <a:lnTo>
                  <a:pt x="290322" y="0"/>
                </a:lnTo>
                <a:lnTo>
                  <a:pt x="243308" y="3787"/>
                </a:lnTo>
                <a:lnTo>
                  <a:pt x="198680" y="14758"/>
                </a:lnTo>
                <a:lnTo>
                  <a:pt x="157043" y="32321"/>
                </a:lnTo>
                <a:lnTo>
                  <a:pt x="119000" y="55888"/>
                </a:lnTo>
                <a:lnTo>
                  <a:pt x="85153" y="84867"/>
                </a:lnTo>
                <a:lnTo>
                  <a:pt x="56107" y="118670"/>
                </a:lnTo>
                <a:lnTo>
                  <a:pt x="32465" y="156707"/>
                </a:lnTo>
                <a:lnTo>
                  <a:pt x="14831" y="198388"/>
                </a:lnTo>
                <a:lnTo>
                  <a:pt x="3808" y="243122"/>
                </a:lnTo>
                <a:lnTo>
                  <a:pt x="0" y="290322"/>
                </a:lnTo>
                <a:lnTo>
                  <a:pt x="0" y="1452372"/>
                </a:lnTo>
                <a:lnTo>
                  <a:pt x="3808" y="1499571"/>
                </a:lnTo>
                <a:lnTo>
                  <a:pt x="14831" y="1544305"/>
                </a:lnTo>
                <a:lnTo>
                  <a:pt x="32465" y="1585986"/>
                </a:lnTo>
                <a:lnTo>
                  <a:pt x="56107" y="1624023"/>
                </a:lnTo>
                <a:lnTo>
                  <a:pt x="85153" y="1657826"/>
                </a:lnTo>
                <a:lnTo>
                  <a:pt x="119000" y="1686805"/>
                </a:lnTo>
                <a:lnTo>
                  <a:pt x="157043" y="1710372"/>
                </a:lnTo>
                <a:lnTo>
                  <a:pt x="198680" y="1727935"/>
                </a:lnTo>
                <a:lnTo>
                  <a:pt x="243308" y="1738906"/>
                </a:lnTo>
                <a:lnTo>
                  <a:pt x="290322" y="1742694"/>
                </a:lnTo>
                <a:lnTo>
                  <a:pt x="4154424" y="1742693"/>
                </a:lnTo>
                <a:lnTo>
                  <a:pt x="4201623" y="1738906"/>
                </a:lnTo>
                <a:lnTo>
                  <a:pt x="4246357" y="1727935"/>
                </a:lnTo>
                <a:lnTo>
                  <a:pt x="4288038" y="1710372"/>
                </a:lnTo>
                <a:lnTo>
                  <a:pt x="4326075" y="1686805"/>
                </a:lnTo>
                <a:lnTo>
                  <a:pt x="4359878" y="1657826"/>
                </a:lnTo>
                <a:lnTo>
                  <a:pt x="4388857" y="1624023"/>
                </a:lnTo>
                <a:lnTo>
                  <a:pt x="4412424" y="1585986"/>
                </a:lnTo>
                <a:lnTo>
                  <a:pt x="4429987" y="1544305"/>
                </a:lnTo>
                <a:lnTo>
                  <a:pt x="4440958" y="1499571"/>
                </a:lnTo>
                <a:lnTo>
                  <a:pt x="4444746" y="145237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237615" y="1511935"/>
            <a:ext cx="4445000" cy="1743075"/>
          </a:xfrm>
          <a:custGeom>
            <a:avLst/>
            <a:gdLst/>
            <a:ahLst/>
            <a:cxnLst/>
            <a:rect l="l" t="t" r="r" b="b"/>
            <a:pathLst>
              <a:path w="4445000" h="1743075">
                <a:moveTo>
                  <a:pt x="290322" y="0"/>
                </a:moveTo>
                <a:lnTo>
                  <a:pt x="243308" y="3787"/>
                </a:lnTo>
                <a:lnTo>
                  <a:pt x="198680" y="14758"/>
                </a:lnTo>
                <a:lnTo>
                  <a:pt x="157043" y="32321"/>
                </a:lnTo>
                <a:lnTo>
                  <a:pt x="119000" y="55888"/>
                </a:lnTo>
                <a:lnTo>
                  <a:pt x="85153" y="84867"/>
                </a:lnTo>
                <a:lnTo>
                  <a:pt x="56107" y="118670"/>
                </a:lnTo>
                <a:lnTo>
                  <a:pt x="32465" y="156707"/>
                </a:lnTo>
                <a:lnTo>
                  <a:pt x="14831" y="198388"/>
                </a:lnTo>
                <a:lnTo>
                  <a:pt x="3808" y="243122"/>
                </a:lnTo>
                <a:lnTo>
                  <a:pt x="0" y="290322"/>
                </a:lnTo>
                <a:lnTo>
                  <a:pt x="0" y="1452372"/>
                </a:lnTo>
                <a:lnTo>
                  <a:pt x="3808" y="1499571"/>
                </a:lnTo>
                <a:lnTo>
                  <a:pt x="14831" y="1544305"/>
                </a:lnTo>
                <a:lnTo>
                  <a:pt x="32465" y="1585986"/>
                </a:lnTo>
                <a:lnTo>
                  <a:pt x="56107" y="1624023"/>
                </a:lnTo>
                <a:lnTo>
                  <a:pt x="85153" y="1657826"/>
                </a:lnTo>
                <a:lnTo>
                  <a:pt x="119000" y="1686805"/>
                </a:lnTo>
                <a:lnTo>
                  <a:pt x="157043" y="1710372"/>
                </a:lnTo>
                <a:lnTo>
                  <a:pt x="198680" y="1727935"/>
                </a:lnTo>
                <a:lnTo>
                  <a:pt x="243308" y="1738906"/>
                </a:lnTo>
                <a:lnTo>
                  <a:pt x="290322" y="1742694"/>
                </a:lnTo>
                <a:lnTo>
                  <a:pt x="4154424" y="1742693"/>
                </a:lnTo>
                <a:lnTo>
                  <a:pt x="4201623" y="1738906"/>
                </a:lnTo>
                <a:lnTo>
                  <a:pt x="4246357" y="1727935"/>
                </a:lnTo>
                <a:lnTo>
                  <a:pt x="4288038" y="1710372"/>
                </a:lnTo>
                <a:lnTo>
                  <a:pt x="4326075" y="1686805"/>
                </a:lnTo>
                <a:lnTo>
                  <a:pt x="4359878" y="1657826"/>
                </a:lnTo>
                <a:lnTo>
                  <a:pt x="4388857" y="1624023"/>
                </a:lnTo>
                <a:lnTo>
                  <a:pt x="4412424" y="1585986"/>
                </a:lnTo>
                <a:lnTo>
                  <a:pt x="4429987" y="1544305"/>
                </a:lnTo>
                <a:lnTo>
                  <a:pt x="4440958" y="1499571"/>
                </a:lnTo>
                <a:lnTo>
                  <a:pt x="4444746" y="1452371"/>
                </a:lnTo>
                <a:lnTo>
                  <a:pt x="4444746" y="290321"/>
                </a:lnTo>
                <a:lnTo>
                  <a:pt x="4440958" y="243122"/>
                </a:lnTo>
                <a:lnTo>
                  <a:pt x="4429987" y="198388"/>
                </a:lnTo>
                <a:lnTo>
                  <a:pt x="4412424" y="156707"/>
                </a:lnTo>
                <a:lnTo>
                  <a:pt x="4388857" y="118670"/>
                </a:lnTo>
                <a:lnTo>
                  <a:pt x="4359878" y="84867"/>
                </a:lnTo>
                <a:lnTo>
                  <a:pt x="4326075" y="55888"/>
                </a:lnTo>
                <a:lnTo>
                  <a:pt x="4288038" y="32321"/>
                </a:lnTo>
                <a:lnTo>
                  <a:pt x="4246357" y="14758"/>
                </a:lnTo>
                <a:lnTo>
                  <a:pt x="4201623" y="3787"/>
                </a:lnTo>
                <a:lnTo>
                  <a:pt x="4154424" y="0"/>
                </a:lnTo>
                <a:lnTo>
                  <a:pt x="290322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 txBox="1"/>
          <p:nvPr/>
        </p:nvSpPr>
        <p:spPr>
          <a:xfrm>
            <a:off x="1398022" y="1713600"/>
            <a:ext cx="18542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插入记录时：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1398022" y="2110317"/>
            <a:ext cx="41795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可能需要分裂：当索引块充满时，需要分裂。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1398022" y="2404450"/>
            <a:ext cx="43827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分裂可能引发连锁反应，由叶结点直至根结点。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398022" y="2661761"/>
            <a:ext cx="356997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分裂后需要仔细调整索引键值及指针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600" b="1" spc="-5" dirty="0">
              <a:solidFill>
                <a:srgbClr val="3333CC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/>
            <a:r>
              <a:rPr lang="zh-CN" altLang="en-US"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 注意叶子结点之间链接关系的调整。</a:t>
            </a:r>
            <a:endParaRPr lang="zh-CN" altLang="en-US"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1032256" y="3692816"/>
            <a:ext cx="5156200" cy="2660650"/>
          </a:xfrm>
          <a:custGeom>
            <a:avLst/>
            <a:gdLst/>
            <a:ahLst/>
            <a:cxnLst/>
            <a:rect l="l" t="t" r="r" b="b"/>
            <a:pathLst>
              <a:path w="5156200" h="2660650">
                <a:moveTo>
                  <a:pt x="5155692" y="2216657"/>
                </a:moveTo>
                <a:lnTo>
                  <a:pt x="5155692" y="442721"/>
                </a:lnTo>
                <a:lnTo>
                  <a:pt x="5154224" y="406399"/>
                </a:lnTo>
                <a:lnTo>
                  <a:pt x="5142828" y="336300"/>
                </a:lnTo>
                <a:lnTo>
                  <a:pt x="5120901" y="270355"/>
                </a:lnTo>
                <a:lnTo>
                  <a:pt x="5089351" y="209473"/>
                </a:lnTo>
                <a:lnTo>
                  <a:pt x="5049082" y="154565"/>
                </a:lnTo>
                <a:lnTo>
                  <a:pt x="5001000" y="106539"/>
                </a:lnTo>
                <a:lnTo>
                  <a:pt x="4946009" y="66307"/>
                </a:lnTo>
                <a:lnTo>
                  <a:pt x="4885015" y="34778"/>
                </a:lnTo>
                <a:lnTo>
                  <a:pt x="4818923" y="12861"/>
                </a:lnTo>
                <a:lnTo>
                  <a:pt x="4748639" y="1466"/>
                </a:lnTo>
                <a:lnTo>
                  <a:pt x="4712208" y="0"/>
                </a:lnTo>
                <a:lnTo>
                  <a:pt x="442722" y="0"/>
                </a:lnTo>
                <a:lnTo>
                  <a:pt x="370887" y="5791"/>
                </a:lnTo>
                <a:lnTo>
                  <a:pt x="302751" y="22561"/>
                </a:lnTo>
                <a:lnTo>
                  <a:pt x="239224" y="49398"/>
                </a:lnTo>
                <a:lnTo>
                  <a:pt x="181215" y="85392"/>
                </a:lnTo>
                <a:lnTo>
                  <a:pt x="129635" y="129635"/>
                </a:lnTo>
                <a:lnTo>
                  <a:pt x="85392" y="181215"/>
                </a:lnTo>
                <a:lnTo>
                  <a:pt x="49398" y="239224"/>
                </a:lnTo>
                <a:lnTo>
                  <a:pt x="22561" y="302751"/>
                </a:lnTo>
                <a:lnTo>
                  <a:pt x="5791" y="370887"/>
                </a:lnTo>
                <a:lnTo>
                  <a:pt x="0" y="442722"/>
                </a:lnTo>
                <a:lnTo>
                  <a:pt x="0" y="2216658"/>
                </a:lnTo>
                <a:lnTo>
                  <a:pt x="5791" y="2288699"/>
                </a:lnTo>
                <a:lnTo>
                  <a:pt x="22561" y="2357000"/>
                </a:lnTo>
                <a:lnTo>
                  <a:pt x="49398" y="2420656"/>
                </a:lnTo>
                <a:lnTo>
                  <a:pt x="85392" y="2478761"/>
                </a:lnTo>
                <a:lnTo>
                  <a:pt x="129635" y="2530411"/>
                </a:lnTo>
                <a:lnTo>
                  <a:pt x="181215" y="2574700"/>
                </a:lnTo>
                <a:lnTo>
                  <a:pt x="239224" y="2610723"/>
                </a:lnTo>
                <a:lnTo>
                  <a:pt x="302751" y="2637574"/>
                </a:lnTo>
                <a:lnTo>
                  <a:pt x="370887" y="2654349"/>
                </a:lnTo>
                <a:lnTo>
                  <a:pt x="442722" y="2660142"/>
                </a:lnTo>
                <a:lnTo>
                  <a:pt x="4712208" y="2660141"/>
                </a:lnTo>
                <a:lnTo>
                  <a:pt x="4784249" y="2654349"/>
                </a:lnTo>
                <a:lnTo>
                  <a:pt x="4852550" y="2637574"/>
                </a:lnTo>
                <a:lnTo>
                  <a:pt x="4916206" y="2610723"/>
                </a:lnTo>
                <a:lnTo>
                  <a:pt x="4974311" y="2574700"/>
                </a:lnTo>
                <a:lnTo>
                  <a:pt x="5025961" y="2530411"/>
                </a:lnTo>
                <a:lnTo>
                  <a:pt x="5070250" y="2478761"/>
                </a:lnTo>
                <a:lnTo>
                  <a:pt x="5106273" y="2420656"/>
                </a:lnTo>
                <a:lnTo>
                  <a:pt x="5133124" y="2357000"/>
                </a:lnTo>
                <a:lnTo>
                  <a:pt x="5149899" y="2288699"/>
                </a:lnTo>
                <a:lnTo>
                  <a:pt x="5155692" y="221665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220216" y="3798189"/>
            <a:ext cx="4780280" cy="2321560"/>
          </a:xfrm>
          <a:custGeom>
            <a:avLst/>
            <a:gdLst/>
            <a:ahLst/>
            <a:cxnLst/>
            <a:rect l="l" t="t" r="r" b="b"/>
            <a:pathLst>
              <a:path w="4780280" h="2321559">
                <a:moveTo>
                  <a:pt x="4780026" y="1934717"/>
                </a:moveTo>
                <a:lnTo>
                  <a:pt x="4780026" y="387095"/>
                </a:lnTo>
                <a:lnTo>
                  <a:pt x="4778745" y="355405"/>
                </a:lnTo>
                <a:lnTo>
                  <a:pt x="4768795" y="294211"/>
                </a:lnTo>
                <a:lnTo>
                  <a:pt x="4749653" y="236600"/>
                </a:lnTo>
                <a:lnTo>
                  <a:pt x="4722110" y="183379"/>
                </a:lnTo>
                <a:lnTo>
                  <a:pt x="4686956" y="135352"/>
                </a:lnTo>
                <a:lnTo>
                  <a:pt x="4644984" y="93323"/>
                </a:lnTo>
                <a:lnTo>
                  <a:pt x="4596984" y="58097"/>
                </a:lnTo>
                <a:lnTo>
                  <a:pt x="4543746" y="30479"/>
                </a:lnTo>
                <a:lnTo>
                  <a:pt x="4486062" y="11274"/>
                </a:lnTo>
                <a:lnTo>
                  <a:pt x="4424723" y="1286"/>
                </a:lnTo>
                <a:lnTo>
                  <a:pt x="4392930" y="0"/>
                </a:lnTo>
                <a:lnTo>
                  <a:pt x="387096" y="0"/>
                </a:lnTo>
                <a:lnTo>
                  <a:pt x="324225" y="5077"/>
                </a:lnTo>
                <a:lnTo>
                  <a:pt x="264615" y="19775"/>
                </a:lnTo>
                <a:lnTo>
                  <a:pt x="209055" y="43287"/>
                </a:lnTo>
                <a:lnTo>
                  <a:pt x="158337" y="74810"/>
                </a:lnTo>
                <a:lnTo>
                  <a:pt x="113252" y="113538"/>
                </a:lnTo>
                <a:lnTo>
                  <a:pt x="74590" y="158666"/>
                </a:lnTo>
                <a:lnTo>
                  <a:pt x="43143" y="209391"/>
                </a:lnTo>
                <a:lnTo>
                  <a:pt x="19702" y="264907"/>
                </a:lnTo>
                <a:lnTo>
                  <a:pt x="5057" y="324410"/>
                </a:lnTo>
                <a:lnTo>
                  <a:pt x="0" y="387096"/>
                </a:lnTo>
                <a:lnTo>
                  <a:pt x="0" y="1934718"/>
                </a:lnTo>
                <a:lnTo>
                  <a:pt x="5057" y="1997381"/>
                </a:lnTo>
                <a:lnTo>
                  <a:pt x="19702" y="2056826"/>
                </a:lnTo>
                <a:lnTo>
                  <a:pt x="43143" y="2112257"/>
                </a:lnTo>
                <a:lnTo>
                  <a:pt x="74590" y="2162879"/>
                </a:lnTo>
                <a:lnTo>
                  <a:pt x="113252" y="2207895"/>
                </a:lnTo>
                <a:lnTo>
                  <a:pt x="158337" y="2246510"/>
                </a:lnTo>
                <a:lnTo>
                  <a:pt x="209055" y="2277928"/>
                </a:lnTo>
                <a:lnTo>
                  <a:pt x="264615" y="2301355"/>
                </a:lnTo>
                <a:lnTo>
                  <a:pt x="324225" y="2315995"/>
                </a:lnTo>
                <a:lnTo>
                  <a:pt x="387096" y="2321052"/>
                </a:lnTo>
                <a:lnTo>
                  <a:pt x="4392930" y="2321051"/>
                </a:lnTo>
                <a:lnTo>
                  <a:pt x="4455800" y="2315995"/>
                </a:lnTo>
                <a:lnTo>
                  <a:pt x="4515410" y="2301355"/>
                </a:lnTo>
                <a:lnTo>
                  <a:pt x="4570970" y="2277928"/>
                </a:lnTo>
                <a:lnTo>
                  <a:pt x="4621688" y="2246510"/>
                </a:lnTo>
                <a:lnTo>
                  <a:pt x="4666773" y="2207894"/>
                </a:lnTo>
                <a:lnTo>
                  <a:pt x="4705435" y="2162879"/>
                </a:lnTo>
                <a:lnTo>
                  <a:pt x="4736882" y="2112257"/>
                </a:lnTo>
                <a:lnTo>
                  <a:pt x="4760323" y="2056826"/>
                </a:lnTo>
                <a:lnTo>
                  <a:pt x="4774968" y="1997381"/>
                </a:lnTo>
                <a:lnTo>
                  <a:pt x="4780026" y="1934717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204468" y="3798189"/>
            <a:ext cx="4780280" cy="2321560"/>
          </a:xfrm>
          <a:custGeom>
            <a:avLst/>
            <a:gdLst/>
            <a:ahLst/>
            <a:cxnLst/>
            <a:rect l="l" t="t" r="r" b="b"/>
            <a:pathLst>
              <a:path w="4780280" h="2321559">
                <a:moveTo>
                  <a:pt x="387096" y="0"/>
                </a:moveTo>
                <a:lnTo>
                  <a:pt x="324225" y="5077"/>
                </a:lnTo>
                <a:lnTo>
                  <a:pt x="264615" y="19775"/>
                </a:lnTo>
                <a:lnTo>
                  <a:pt x="209055" y="43287"/>
                </a:lnTo>
                <a:lnTo>
                  <a:pt x="158337" y="74810"/>
                </a:lnTo>
                <a:lnTo>
                  <a:pt x="113252" y="113538"/>
                </a:lnTo>
                <a:lnTo>
                  <a:pt x="74590" y="158666"/>
                </a:lnTo>
                <a:lnTo>
                  <a:pt x="43143" y="209391"/>
                </a:lnTo>
                <a:lnTo>
                  <a:pt x="19702" y="264907"/>
                </a:lnTo>
                <a:lnTo>
                  <a:pt x="5057" y="324410"/>
                </a:lnTo>
                <a:lnTo>
                  <a:pt x="0" y="387096"/>
                </a:lnTo>
                <a:lnTo>
                  <a:pt x="0" y="1934718"/>
                </a:lnTo>
                <a:lnTo>
                  <a:pt x="5057" y="1997381"/>
                </a:lnTo>
                <a:lnTo>
                  <a:pt x="19702" y="2056826"/>
                </a:lnTo>
                <a:lnTo>
                  <a:pt x="43143" y="2112257"/>
                </a:lnTo>
                <a:lnTo>
                  <a:pt x="74590" y="2162879"/>
                </a:lnTo>
                <a:lnTo>
                  <a:pt x="113252" y="2207895"/>
                </a:lnTo>
                <a:lnTo>
                  <a:pt x="158337" y="2246510"/>
                </a:lnTo>
                <a:lnTo>
                  <a:pt x="209055" y="2277928"/>
                </a:lnTo>
                <a:lnTo>
                  <a:pt x="264615" y="2301355"/>
                </a:lnTo>
                <a:lnTo>
                  <a:pt x="324225" y="2315995"/>
                </a:lnTo>
                <a:lnTo>
                  <a:pt x="387096" y="2321052"/>
                </a:lnTo>
                <a:lnTo>
                  <a:pt x="4392930" y="2321051"/>
                </a:lnTo>
                <a:lnTo>
                  <a:pt x="4455800" y="2315995"/>
                </a:lnTo>
                <a:lnTo>
                  <a:pt x="4515410" y="2301355"/>
                </a:lnTo>
                <a:lnTo>
                  <a:pt x="4570970" y="2277928"/>
                </a:lnTo>
                <a:lnTo>
                  <a:pt x="4621688" y="2246510"/>
                </a:lnTo>
                <a:lnTo>
                  <a:pt x="4666773" y="2207894"/>
                </a:lnTo>
                <a:lnTo>
                  <a:pt x="4705435" y="2162879"/>
                </a:lnTo>
                <a:lnTo>
                  <a:pt x="4736882" y="2112257"/>
                </a:lnTo>
                <a:lnTo>
                  <a:pt x="4760323" y="2056826"/>
                </a:lnTo>
                <a:lnTo>
                  <a:pt x="4774968" y="1997381"/>
                </a:lnTo>
                <a:lnTo>
                  <a:pt x="4780026" y="1934717"/>
                </a:lnTo>
                <a:lnTo>
                  <a:pt x="4780026" y="387095"/>
                </a:lnTo>
                <a:lnTo>
                  <a:pt x="4774968" y="324410"/>
                </a:lnTo>
                <a:lnTo>
                  <a:pt x="4760323" y="264907"/>
                </a:lnTo>
                <a:lnTo>
                  <a:pt x="4736882" y="209391"/>
                </a:lnTo>
                <a:lnTo>
                  <a:pt x="4705435" y="158666"/>
                </a:lnTo>
                <a:lnTo>
                  <a:pt x="4666773" y="113537"/>
                </a:lnTo>
                <a:lnTo>
                  <a:pt x="4621688" y="74810"/>
                </a:lnTo>
                <a:lnTo>
                  <a:pt x="4570970" y="43287"/>
                </a:lnTo>
                <a:lnTo>
                  <a:pt x="4515410" y="19775"/>
                </a:lnTo>
                <a:lnTo>
                  <a:pt x="4455800" y="5077"/>
                </a:lnTo>
                <a:lnTo>
                  <a:pt x="4392930" y="0"/>
                </a:lnTo>
                <a:lnTo>
                  <a:pt x="387096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 txBox="1"/>
          <p:nvPr/>
        </p:nvSpPr>
        <p:spPr>
          <a:xfrm>
            <a:off x="1385912" y="3965694"/>
            <a:ext cx="4290988" cy="241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31465" algn="l"/>
              </a:tabLst>
            </a:pPr>
            <a:r>
              <a:rPr lang="zh-CN" altLang="en-US" sz="2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删</a:t>
            </a:r>
            <a:r>
              <a:rPr sz="2600" b="1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除记录时</a:t>
            </a:r>
            <a:r>
              <a:rPr sz="2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endParaRPr lang="en-US" sz="2600" b="1" dirty="0">
              <a:solidFill>
                <a:srgbClr val="3333CC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tabLst>
                <a:tab pos="2831465" algn="l"/>
              </a:tabLst>
            </a:pPr>
            <a:r>
              <a:rPr lang="en-US" altLang="zh-CN" sz="14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lang="zh-CN" altLang="en-US" sz="14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可能需要合并：合并记录</a:t>
            </a:r>
            <a:r>
              <a:rPr lang="en-US" altLang="zh-CN" sz="1400" b="1" spc="-1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14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从相邻结点中转移</a:t>
            </a:r>
            <a:r>
              <a:rPr lang="zh-CN" altLang="en-US" sz="1400" b="1" spc="-69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</a:t>
            </a:r>
            <a:r>
              <a:rPr lang="zh-CN" altLang="en-US" sz="1400" b="1" spc="-29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lang="zh-CN" altLang="en-US" sz="14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项（仍旧是两个结点</a:t>
            </a:r>
            <a:r>
              <a:rPr lang="zh-CN" altLang="en-US" sz="1400" b="1" spc="-157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块</a:t>
            </a:r>
            <a:r>
              <a:rPr lang="zh-CN" altLang="en-US" sz="2000" spc="-277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1400" b="1" spc="-9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1400" b="1" spc="-95" dirty="0">
              <a:solidFill>
                <a:srgbClr val="3333CC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4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lang="zh-CN" altLang="en-US" sz="14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可能需要合并：两个结点块合并成一个结点块。</a:t>
            </a:r>
            <a:endParaRPr lang="zh-CN" altLang="en-US"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lang="en-US" altLang="zh-CN" sz="14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lang="zh-CN" altLang="en-US" sz="14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合并可能引发连锁反应，由叶结点直至根结点。</a:t>
            </a:r>
            <a:endParaRPr lang="en-US" altLang="zh-CN" sz="1400" b="1" spc="-5" dirty="0">
              <a:solidFill>
                <a:srgbClr val="3333CC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4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lang="zh-CN" altLang="en-US" sz="14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合并后需要仔细调整索引键值及指针。</a:t>
            </a:r>
            <a:endParaRPr lang="zh-CN" altLang="en-US"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lang="en-US" altLang="zh-CN" sz="14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lang="zh-CN" altLang="en-US" sz="14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注意叶子结点之间链接关系的调整。</a:t>
            </a:r>
            <a:endParaRPr lang="zh-CN" altLang="en-US"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endParaRPr lang="zh-CN" altLang="en-US"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tabLst>
                <a:tab pos="2831465" algn="l"/>
              </a:tabLst>
            </a:pPr>
            <a:endParaRPr lang="en-US" altLang="zh-CN" sz="1400" b="1" spc="-95" dirty="0">
              <a:solidFill>
                <a:srgbClr val="3333CC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tabLst>
                <a:tab pos="2831465" algn="l"/>
              </a:tabLst>
            </a:pPr>
            <a:endParaRPr lang="zh-CN" altLang="en-US" sz="1400" baseline="-6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1248912" y="4911684"/>
            <a:ext cx="43827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1" name="object 251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spc="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之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分裂与合并过程再示例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要点概括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5" grpId="0" animBg="1"/>
      <p:bldP spid="236" grpId="0" animBg="1"/>
      <p:bldP spid="242" grpId="0"/>
      <p:bldP spid="243" grpId="0"/>
      <p:bldP spid="244" grpId="0"/>
      <p:bldP spid="245" grpId="0"/>
      <p:bldP spid="246" grpId="0" animBg="1"/>
      <p:bldP spid="247" grpId="0" animBg="1"/>
      <p:bldP spid="248" grpId="0" animBg="1"/>
      <p:bldP spid="249" grpId="0"/>
      <p:bldP spid="25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29970" y="495935"/>
            <a:ext cx="2300605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散列索引</a:t>
            </a:r>
            <a:endParaRPr sz="2000">
              <a:solidFill>
                <a:schemeClr val="tx1"/>
              </a:solidFill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散列的基本概念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3603" y="1423435"/>
            <a:ext cx="8428355" cy="161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 err="1">
                <a:latin typeface="微软雅黑" panose="020B0503020204020204" charset="-122"/>
                <a:cs typeface="微软雅黑" panose="020B0503020204020204" charset="-122"/>
              </a:rPr>
              <a:t>散列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有M个桶，每个桶是有相同容量的存储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(可以是内存页，也可以是磁盘块)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•散列函数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h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(k)，可以将键值k映射到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{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0,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1,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…,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M-1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}中的某一个值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•将具有键值k的记录Record(k) 存储在对应h(k)编号的桶中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7044" y="4642455"/>
            <a:ext cx="154813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{ Record(k) }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6943" y="4565141"/>
            <a:ext cx="1748789" cy="30734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Record(k)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16943" y="3068573"/>
            <a:ext cx="1748789" cy="425450"/>
          </a:xfrm>
          <a:custGeom>
            <a:avLst/>
            <a:gdLst/>
            <a:ahLst/>
            <a:cxnLst/>
            <a:rect l="l" t="t" r="r" b="b"/>
            <a:pathLst>
              <a:path w="1748790" h="425450">
                <a:moveTo>
                  <a:pt x="0" y="0"/>
                </a:moveTo>
                <a:lnTo>
                  <a:pt x="0" y="425196"/>
                </a:lnTo>
                <a:lnTo>
                  <a:pt x="1748789" y="425195"/>
                </a:lnTo>
                <a:lnTo>
                  <a:pt x="174878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16943" y="3562350"/>
            <a:ext cx="1748789" cy="425450"/>
          </a:xfrm>
          <a:custGeom>
            <a:avLst/>
            <a:gdLst/>
            <a:ahLst/>
            <a:cxnLst/>
            <a:rect l="l" t="t" r="r" b="b"/>
            <a:pathLst>
              <a:path w="1748790" h="425450">
                <a:moveTo>
                  <a:pt x="0" y="0"/>
                </a:moveTo>
                <a:lnTo>
                  <a:pt x="0" y="425196"/>
                </a:lnTo>
                <a:lnTo>
                  <a:pt x="1748789" y="425196"/>
                </a:lnTo>
                <a:lnTo>
                  <a:pt x="174878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16943" y="5568696"/>
            <a:ext cx="1748789" cy="425450"/>
          </a:xfrm>
          <a:custGeom>
            <a:avLst/>
            <a:gdLst/>
            <a:ahLst/>
            <a:cxnLst/>
            <a:rect l="l" t="t" r="r" b="b"/>
            <a:pathLst>
              <a:path w="1748790" h="425450">
                <a:moveTo>
                  <a:pt x="0" y="0"/>
                </a:moveTo>
                <a:lnTo>
                  <a:pt x="0" y="425196"/>
                </a:lnTo>
                <a:lnTo>
                  <a:pt x="1748789" y="425196"/>
                </a:lnTo>
                <a:lnTo>
                  <a:pt x="174878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91707" y="4056126"/>
            <a:ext cx="0" cy="441325"/>
          </a:xfrm>
          <a:custGeom>
            <a:avLst/>
            <a:gdLst/>
            <a:ahLst/>
            <a:cxnLst/>
            <a:rect l="l" t="t" r="r" b="b"/>
            <a:pathLst>
              <a:path h="441325">
                <a:moveTo>
                  <a:pt x="0" y="0"/>
                </a:moveTo>
                <a:lnTo>
                  <a:pt x="0" y="441198"/>
                </a:lnTo>
              </a:path>
            </a:pathLst>
          </a:custGeom>
          <a:ln w="762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91707" y="5058917"/>
            <a:ext cx="0" cy="441325"/>
          </a:xfrm>
          <a:custGeom>
            <a:avLst/>
            <a:gdLst/>
            <a:ahLst/>
            <a:cxnLst/>
            <a:rect l="l" t="t" r="r" b="b"/>
            <a:pathLst>
              <a:path h="441325">
                <a:moveTo>
                  <a:pt x="0" y="0"/>
                </a:moveTo>
                <a:lnTo>
                  <a:pt x="0" y="441198"/>
                </a:lnTo>
              </a:path>
            </a:pathLst>
          </a:custGeom>
          <a:ln w="762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001143" y="3170969"/>
            <a:ext cx="167005" cy="794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84547" y="4656971"/>
            <a:ext cx="49022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h(k)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74103" y="4735067"/>
            <a:ext cx="619125" cy="76200"/>
          </a:xfrm>
          <a:custGeom>
            <a:avLst/>
            <a:gdLst/>
            <a:ahLst/>
            <a:cxnLst/>
            <a:rect l="l" t="t" r="r" b="b"/>
            <a:pathLst>
              <a:path w="619125" h="76200">
                <a:moveTo>
                  <a:pt x="560070" y="38100"/>
                </a:moveTo>
                <a:lnTo>
                  <a:pt x="559308" y="35052"/>
                </a:lnTo>
                <a:lnTo>
                  <a:pt x="555498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2672"/>
                </a:lnTo>
                <a:lnTo>
                  <a:pt x="555498" y="42672"/>
                </a:lnTo>
                <a:lnTo>
                  <a:pt x="559308" y="41910"/>
                </a:lnTo>
                <a:lnTo>
                  <a:pt x="560070" y="38100"/>
                </a:lnTo>
                <a:close/>
              </a:path>
              <a:path w="619125" h="76200">
                <a:moveTo>
                  <a:pt x="618744" y="38100"/>
                </a:moveTo>
                <a:lnTo>
                  <a:pt x="542544" y="0"/>
                </a:lnTo>
                <a:lnTo>
                  <a:pt x="542544" y="33528"/>
                </a:lnTo>
                <a:lnTo>
                  <a:pt x="555498" y="33528"/>
                </a:lnTo>
                <a:lnTo>
                  <a:pt x="559308" y="35052"/>
                </a:lnTo>
                <a:lnTo>
                  <a:pt x="560070" y="38100"/>
                </a:lnTo>
                <a:lnTo>
                  <a:pt x="560070" y="67437"/>
                </a:lnTo>
                <a:lnTo>
                  <a:pt x="618744" y="38100"/>
                </a:lnTo>
                <a:close/>
              </a:path>
              <a:path w="619125" h="76200">
                <a:moveTo>
                  <a:pt x="560070" y="67437"/>
                </a:moveTo>
                <a:lnTo>
                  <a:pt x="560070" y="38100"/>
                </a:lnTo>
                <a:lnTo>
                  <a:pt x="559308" y="41910"/>
                </a:lnTo>
                <a:lnTo>
                  <a:pt x="555498" y="42672"/>
                </a:lnTo>
                <a:lnTo>
                  <a:pt x="542544" y="42672"/>
                </a:lnTo>
                <a:lnTo>
                  <a:pt x="542544" y="76200"/>
                </a:lnTo>
                <a:lnTo>
                  <a:pt x="560070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75320" y="4566665"/>
            <a:ext cx="1750060" cy="426084"/>
          </a:xfrm>
          <a:custGeom>
            <a:avLst/>
            <a:gdLst/>
            <a:ahLst/>
            <a:cxnLst/>
            <a:rect l="l" t="t" r="r" b="b"/>
            <a:pathLst>
              <a:path w="1750059" h="426085">
                <a:moveTo>
                  <a:pt x="0" y="0"/>
                </a:moveTo>
                <a:lnTo>
                  <a:pt x="0" y="425958"/>
                </a:lnTo>
                <a:lnTo>
                  <a:pt x="1749552" y="425958"/>
                </a:lnTo>
                <a:lnTo>
                  <a:pt x="1749552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72191" y="4735067"/>
            <a:ext cx="825500" cy="76200"/>
          </a:xfrm>
          <a:custGeom>
            <a:avLst/>
            <a:gdLst/>
            <a:ahLst/>
            <a:cxnLst/>
            <a:rect l="l" t="t" r="r" b="b"/>
            <a:pathLst>
              <a:path w="825500" h="76200">
                <a:moveTo>
                  <a:pt x="766572" y="38099"/>
                </a:moveTo>
                <a:lnTo>
                  <a:pt x="765048" y="35051"/>
                </a:lnTo>
                <a:lnTo>
                  <a:pt x="762000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2671"/>
                </a:lnTo>
                <a:lnTo>
                  <a:pt x="762000" y="42671"/>
                </a:lnTo>
                <a:lnTo>
                  <a:pt x="765048" y="41909"/>
                </a:lnTo>
                <a:lnTo>
                  <a:pt x="766572" y="38099"/>
                </a:lnTo>
                <a:close/>
              </a:path>
              <a:path w="825500" h="76200">
                <a:moveTo>
                  <a:pt x="825246" y="38099"/>
                </a:moveTo>
                <a:lnTo>
                  <a:pt x="749046" y="0"/>
                </a:lnTo>
                <a:lnTo>
                  <a:pt x="749046" y="33527"/>
                </a:lnTo>
                <a:lnTo>
                  <a:pt x="762000" y="33527"/>
                </a:lnTo>
                <a:lnTo>
                  <a:pt x="765048" y="35051"/>
                </a:lnTo>
                <a:lnTo>
                  <a:pt x="766572" y="38099"/>
                </a:lnTo>
                <a:lnTo>
                  <a:pt x="766572" y="67436"/>
                </a:lnTo>
                <a:lnTo>
                  <a:pt x="825246" y="38099"/>
                </a:lnTo>
                <a:close/>
              </a:path>
              <a:path w="825500" h="76200">
                <a:moveTo>
                  <a:pt x="766572" y="67436"/>
                </a:moveTo>
                <a:lnTo>
                  <a:pt x="766572" y="38099"/>
                </a:lnTo>
                <a:lnTo>
                  <a:pt x="765048" y="41909"/>
                </a:lnTo>
                <a:lnTo>
                  <a:pt x="762000" y="42671"/>
                </a:lnTo>
                <a:lnTo>
                  <a:pt x="749046" y="42671"/>
                </a:lnTo>
                <a:lnTo>
                  <a:pt x="749046" y="76199"/>
                </a:lnTo>
                <a:lnTo>
                  <a:pt x="766572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94695" y="3276600"/>
            <a:ext cx="685165" cy="1485265"/>
          </a:xfrm>
          <a:custGeom>
            <a:avLst/>
            <a:gdLst/>
            <a:ahLst/>
            <a:cxnLst/>
            <a:rect l="l" t="t" r="r" b="b"/>
            <a:pathLst>
              <a:path w="685164" h="1485264">
                <a:moveTo>
                  <a:pt x="654649" y="70890"/>
                </a:moveTo>
                <a:lnTo>
                  <a:pt x="646254" y="67108"/>
                </a:lnTo>
                <a:lnTo>
                  <a:pt x="0" y="1479041"/>
                </a:lnTo>
                <a:lnTo>
                  <a:pt x="0" y="1482851"/>
                </a:lnTo>
                <a:lnTo>
                  <a:pt x="2286" y="1485137"/>
                </a:lnTo>
                <a:lnTo>
                  <a:pt x="6096" y="1485137"/>
                </a:lnTo>
                <a:lnTo>
                  <a:pt x="8382" y="1482851"/>
                </a:lnTo>
                <a:lnTo>
                  <a:pt x="654649" y="70890"/>
                </a:lnTo>
                <a:close/>
              </a:path>
              <a:path w="685164" h="1485264">
                <a:moveTo>
                  <a:pt x="685037" y="84581"/>
                </a:moveTo>
                <a:lnTo>
                  <a:pt x="681990" y="0"/>
                </a:lnTo>
                <a:lnTo>
                  <a:pt x="615695" y="53339"/>
                </a:lnTo>
                <a:lnTo>
                  <a:pt x="646254" y="67108"/>
                </a:lnTo>
                <a:lnTo>
                  <a:pt x="651509" y="55625"/>
                </a:lnTo>
                <a:lnTo>
                  <a:pt x="653795" y="53339"/>
                </a:lnTo>
                <a:lnTo>
                  <a:pt x="657605" y="53339"/>
                </a:lnTo>
                <a:lnTo>
                  <a:pt x="660654" y="55625"/>
                </a:lnTo>
                <a:lnTo>
                  <a:pt x="660654" y="73595"/>
                </a:lnTo>
                <a:lnTo>
                  <a:pt x="685037" y="84581"/>
                </a:lnTo>
                <a:close/>
              </a:path>
              <a:path w="685164" h="1485264">
                <a:moveTo>
                  <a:pt x="660654" y="55625"/>
                </a:moveTo>
                <a:lnTo>
                  <a:pt x="657605" y="53339"/>
                </a:lnTo>
                <a:lnTo>
                  <a:pt x="653795" y="53339"/>
                </a:lnTo>
                <a:lnTo>
                  <a:pt x="651509" y="55625"/>
                </a:lnTo>
                <a:lnTo>
                  <a:pt x="646254" y="67108"/>
                </a:lnTo>
                <a:lnTo>
                  <a:pt x="654649" y="70890"/>
                </a:lnTo>
                <a:lnTo>
                  <a:pt x="659891" y="59435"/>
                </a:lnTo>
                <a:lnTo>
                  <a:pt x="660654" y="55625"/>
                </a:lnTo>
                <a:close/>
              </a:path>
              <a:path w="685164" h="1485264">
                <a:moveTo>
                  <a:pt x="660654" y="73595"/>
                </a:moveTo>
                <a:lnTo>
                  <a:pt x="660654" y="55625"/>
                </a:lnTo>
                <a:lnTo>
                  <a:pt x="659891" y="59435"/>
                </a:lnTo>
                <a:lnTo>
                  <a:pt x="654649" y="70890"/>
                </a:lnTo>
                <a:lnTo>
                  <a:pt x="660654" y="73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94695" y="3874770"/>
            <a:ext cx="681990" cy="919480"/>
          </a:xfrm>
          <a:custGeom>
            <a:avLst/>
            <a:gdLst/>
            <a:ahLst/>
            <a:cxnLst/>
            <a:rect l="l" t="t" r="r" b="b"/>
            <a:pathLst>
              <a:path w="681989" h="919479">
                <a:moveTo>
                  <a:pt x="640951" y="64231"/>
                </a:moveTo>
                <a:lnTo>
                  <a:pt x="633103" y="58443"/>
                </a:lnTo>
                <a:lnTo>
                  <a:pt x="762" y="911351"/>
                </a:lnTo>
                <a:lnTo>
                  <a:pt x="0" y="915161"/>
                </a:lnTo>
                <a:lnTo>
                  <a:pt x="1524" y="918210"/>
                </a:lnTo>
                <a:lnTo>
                  <a:pt x="5334" y="918971"/>
                </a:lnTo>
                <a:lnTo>
                  <a:pt x="8382" y="917447"/>
                </a:lnTo>
                <a:lnTo>
                  <a:pt x="640951" y="64231"/>
                </a:lnTo>
                <a:close/>
              </a:path>
              <a:path w="681989" h="919479">
                <a:moveTo>
                  <a:pt x="681990" y="0"/>
                </a:moveTo>
                <a:lnTo>
                  <a:pt x="606552" y="38861"/>
                </a:lnTo>
                <a:lnTo>
                  <a:pt x="633103" y="58443"/>
                </a:lnTo>
                <a:lnTo>
                  <a:pt x="640841" y="48005"/>
                </a:lnTo>
                <a:lnTo>
                  <a:pt x="643890" y="46481"/>
                </a:lnTo>
                <a:lnTo>
                  <a:pt x="646938" y="47243"/>
                </a:lnTo>
                <a:lnTo>
                  <a:pt x="649224" y="50291"/>
                </a:lnTo>
                <a:lnTo>
                  <a:pt x="649224" y="70332"/>
                </a:lnTo>
                <a:lnTo>
                  <a:pt x="667511" y="83819"/>
                </a:lnTo>
                <a:lnTo>
                  <a:pt x="681990" y="0"/>
                </a:lnTo>
                <a:close/>
              </a:path>
              <a:path w="681989" h="919479">
                <a:moveTo>
                  <a:pt x="649224" y="50291"/>
                </a:moveTo>
                <a:lnTo>
                  <a:pt x="646938" y="47243"/>
                </a:lnTo>
                <a:lnTo>
                  <a:pt x="643890" y="46481"/>
                </a:lnTo>
                <a:lnTo>
                  <a:pt x="640841" y="48005"/>
                </a:lnTo>
                <a:lnTo>
                  <a:pt x="633103" y="58443"/>
                </a:lnTo>
                <a:lnTo>
                  <a:pt x="640951" y="64231"/>
                </a:lnTo>
                <a:lnTo>
                  <a:pt x="648461" y="54101"/>
                </a:lnTo>
                <a:lnTo>
                  <a:pt x="649224" y="50291"/>
                </a:lnTo>
                <a:close/>
              </a:path>
              <a:path w="681989" h="919479">
                <a:moveTo>
                  <a:pt x="649224" y="70332"/>
                </a:moveTo>
                <a:lnTo>
                  <a:pt x="649224" y="50291"/>
                </a:lnTo>
                <a:lnTo>
                  <a:pt x="648461" y="54101"/>
                </a:lnTo>
                <a:lnTo>
                  <a:pt x="640951" y="64231"/>
                </a:lnTo>
                <a:lnTo>
                  <a:pt x="649224" y="703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09935" y="4800600"/>
            <a:ext cx="603885" cy="841375"/>
          </a:xfrm>
          <a:custGeom>
            <a:avLst/>
            <a:gdLst/>
            <a:ahLst/>
            <a:cxnLst/>
            <a:rect l="l" t="t" r="r" b="b"/>
            <a:pathLst>
              <a:path w="603885" h="841375">
                <a:moveTo>
                  <a:pt x="563286" y="775969"/>
                </a:moveTo>
                <a:lnTo>
                  <a:pt x="9144" y="1524"/>
                </a:lnTo>
                <a:lnTo>
                  <a:pt x="6096" y="0"/>
                </a:lnTo>
                <a:lnTo>
                  <a:pt x="2286" y="762"/>
                </a:lnTo>
                <a:lnTo>
                  <a:pt x="0" y="3810"/>
                </a:lnTo>
                <a:lnTo>
                  <a:pt x="762" y="7620"/>
                </a:lnTo>
                <a:lnTo>
                  <a:pt x="554908" y="782071"/>
                </a:lnTo>
                <a:lnTo>
                  <a:pt x="563286" y="775969"/>
                </a:lnTo>
                <a:close/>
              </a:path>
              <a:path w="603885" h="841375">
                <a:moveTo>
                  <a:pt x="571500" y="824437"/>
                </a:moveTo>
                <a:lnTo>
                  <a:pt x="571500" y="790194"/>
                </a:lnTo>
                <a:lnTo>
                  <a:pt x="569214" y="793242"/>
                </a:lnTo>
                <a:lnTo>
                  <a:pt x="565404" y="794004"/>
                </a:lnTo>
                <a:lnTo>
                  <a:pt x="562356" y="792480"/>
                </a:lnTo>
                <a:lnTo>
                  <a:pt x="554908" y="782071"/>
                </a:lnTo>
                <a:lnTo>
                  <a:pt x="528066" y="801624"/>
                </a:lnTo>
                <a:lnTo>
                  <a:pt x="571500" y="824437"/>
                </a:lnTo>
                <a:close/>
              </a:path>
              <a:path w="603885" h="841375">
                <a:moveTo>
                  <a:pt x="571500" y="790194"/>
                </a:moveTo>
                <a:lnTo>
                  <a:pt x="570738" y="786384"/>
                </a:lnTo>
                <a:lnTo>
                  <a:pt x="563286" y="775969"/>
                </a:lnTo>
                <a:lnTo>
                  <a:pt x="554908" y="782071"/>
                </a:lnTo>
                <a:lnTo>
                  <a:pt x="562356" y="792480"/>
                </a:lnTo>
                <a:lnTo>
                  <a:pt x="565404" y="794004"/>
                </a:lnTo>
                <a:lnTo>
                  <a:pt x="569214" y="793242"/>
                </a:lnTo>
                <a:lnTo>
                  <a:pt x="571500" y="790194"/>
                </a:lnTo>
                <a:close/>
              </a:path>
              <a:path w="603885" h="841375">
                <a:moveTo>
                  <a:pt x="603504" y="841248"/>
                </a:moveTo>
                <a:lnTo>
                  <a:pt x="589788" y="756666"/>
                </a:lnTo>
                <a:lnTo>
                  <a:pt x="563286" y="775969"/>
                </a:lnTo>
                <a:lnTo>
                  <a:pt x="570738" y="786384"/>
                </a:lnTo>
                <a:lnTo>
                  <a:pt x="571500" y="790194"/>
                </a:lnTo>
                <a:lnTo>
                  <a:pt x="571500" y="824437"/>
                </a:lnTo>
                <a:lnTo>
                  <a:pt x="603504" y="841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63837" y="4755641"/>
            <a:ext cx="666750" cy="76200"/>
          </a:xfrm>
          <a:custGeom>
            <a:avLst/>
            <a:gdLst/>
            <a:ahLst/>
            <a:cxnLst/>
            <a:rect l="l" t="t" r="r" b="b"/>
            <a:pathLst>
              <a:path w="666750" h="76200">
                <a:moveTo>
                  <a:pt x="608076" y="38099"/>
                </a:moveTo>
                <a:lnTo>
                  <a:pt x="606552" y="35051"/>
                </a:lnTo>
                <a:lnTo>
                  <a:pt x="603504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603504" y="43433"/>
                </a:lnTo>
                <a:lnTo>
                  <a:pt x="606552" y="41909"/>
                </a:lnTo>
                <a:lnTo>
                  <a:pt x="608076" y="38099"/>
                </a:lnTo>
                <a:close/>
              </a:path>
              <a:path w="666750" h="76200">
                <a:moveTo>
                  <a:pt x="666750" y="38099"/>
                </a:moveTo>
                <a:lnTo>
                  <a:pt x="590550" y="0"/>
                </a:lnTo>
                <a:lnTo>
                  <a:pt x="590550" y="33527"/>
                </a:lnTo>
                <a:lnTo>
                  <a:pt x="603504" y="33527"/>
                </a:lnTo>
                <a:lnTo>
                  <a:pt x="606552" y="35051"/>
                </a:lnTo>
                <a:lnTo>
                  <a:pt x="608076" y="38099"/>
                </a:lnTo>
                <a:lnTo>
                  <a:pt x="608076" y="67436"/>
                </a:lnTo>
                <a:lnTo>
                  <a:pt x="666750" y="38099"/>
                </a:lnTo>
                <a:close/>
              </a:path>
              <a:path w="666750" h="76200">
                <a:moveTo>
                  <a:pt x="608076" y="67436"/>
                </a:moveTo>
                <a:lnTo>
                  <a:pt x="608076" y="38099"/>
                </a:lnTo>
                <a:lnTo>
                  <a:pt x="606552" y="41909"/>
                </a:lnTo>
                <a:lnTo>
                  <a:pt x="603504" y="43433"/>
                </a:lnTo>
                <a:lnTo>
                  <a:pt x="590550" y="43433"/>
                </a:lnTo>
                <a:lnTo>
                  <a:pt x="590550" y="76199"/>
                </a:lnTo>
                <a:lnTo>
                  <a:pt x="608076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214761" y="5221851"/>
            <a:ext cx="8190230" cy="178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8965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例如：h(k)</a:t>
            </a:r>
            <a:r>
              <a:rPr sz="1800" b="1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= k mod M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R="354330" algn="ctr">
              <a:lnSpc>
                <a:spcPct val="100000"/>
              </a:lnSpc>
              <a:spcBef>
                <a:spcPts val="1030"/>
              </a:spcBef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M-1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ct val="100000"/>
              </a:lnSpc>
              <a:spcBef>
                <a:spcPts val="1160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目标：选择一个合适的散列函数，将一个Record集合(每个Record都包含 一个关键字k) 均匀地映射到M个桶中。即：对于集合中任一个关键字，经 散列函数映射到地址集合中任何一个地址的概率是近乎相等的。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9919" y="4563617"/>
            <a:ext cx="658495" cy="30734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h(k)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67539" y="4475605"/>
            <a:ext cx="16700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k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75709" y="3092149"/>
            <a:ext cx="737235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主桶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04228" y="4065232"/>
            <a:ext cx="1092200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溢出桶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15069" y="3233166"/>
            <a:ext cx="1215390" cy="1106805"/>
          </a:xfrm>
          <a:custGeom>
            <a:avLst/>
            <a:gdLst/>
            <a:ahLst/>
            <a:cxnLst/>
            <a:rect l="l" t="t" r="r" b="b"/>
            <a:pathLst>
              <a:path w="1215389" h="1106804">
                <a:moveTo>
                  <a:pt x="1215390" y="553211"/>
                </a:moveTo>
                <a:lnTo>
                  <a:pt x="1213375" y="507835"/>
                </a:lnTo>
                <a:lnTo>
                  <a:pt x="1207437" y="463470"/>
                </a:lnTo>
                <a:lnTo>
                  <a:pt x="1197729" y="420258"/>
                </a:lnTo>
                <a:lnTo>
                  <a:pt x="1184410" y="378342"/>
                </a:lnTo>
                <a:lnTo>
                  <a:pt x="1167634" y="337863"/>
                </a:lnTo>
                <a:lnTo>
                  <a:pt x="1147557" y="298965"/>
                </a:lnTo>
                <a:lnTo>
                  <a:pt x="1124336" y="261789"/>
                </a:lnTo>
                <a:lnTo>
                  <a:pt x="1098127" y="226478"/>
                </a:lnTo>
                <a:lnTo>
                  <a:pt x="1069085" y="193174"/>
                </a:lnTo>
                <a:lnTo>
                  <a:pt x="1037367" y="162020"/>
                </a:lnTo>
                <a:lnTo>
                  <a:pt x="1003129" y="133157"/>
                </a:lnTo>
                <a:lnTo>
                  <a:pt x="966526" y="106728"/>
                </a:lnTo>
                <a:lnTo>
                  <a:pt x="927716" y="82876"/>
                </a:lnTo>
                <a:lnTo>
                  <a:pt x="886852" y="61742"/>
                </a:lnTo>
                <a:lnTo>
                  <a:pt x="844093" y="43469"/>
                </a:lnTo>
                <a:lnTo>
                  <a:pt x="799594" y="28200"/>
                </a:lnTo>
                <a:lnTo>
                  <a:pt x="753510" y="16076"/>
                </a:lnTo>
                <a:lnTo>
                  <a:pt x="705998" y="7239"/>
                </a:lnTo>
                <a:lnTo>
                  <a:pt x="657214" y="1833"/>
                </a:lnTo>
                <a:lnTo>
                  <a:pt x="607314" y="0"/>
                </a:lnTo>
                <a:lnTo>
                  <a:pt x="557522" y="1833"/>
                </a:lnTo>
                <a:lnTo>
                  <a:pt x="508836" y="7239"/>
                </a:lnTo>
                <a:lnTo>
                  <a:pt x="461411" y="16076"/>
                </a:lnTo>
                <a:lnTo>
                  <a:pt x="415405" y="28200"/>
                </a:lnTo>
                <a:lnTo>
                  <a:pt x="370974" y="43469"/>
                </a:lnTo>
                <a:lnTo>
                  <a:pt x="328275" y="61742"/>
                </a:lnTo>
                <a:lnTo>
                  <a:pt x="287464" y="82876"/>
                </a:lnTo>
                <a:lnTo>
                  <a:pt x="248698" y="106728"/>
                </a:lnTo>
                <a:lnTo>
                  <a:pt x="212133" y="133157"/>
                </a:lnTo>
                <a:lnTo>
                  <a:pt x="177927" y="162020"/>
                </a:lnTo>
                <a:lnTo>
                  <a:pt x="146234" y="193174"/>
                </a:lnTo>
                <a:lnTo>
                  <a:pt x="117213" y="226478"/>
                </a:lnTo>
                <a:lnTo>
                  <a:pt x="91020" y="261789"/>
                </a:lnTo>
                <a:lnTo>
                  <a:pt x="67811" y="298965"/>
                </a:lnTo>
                <a:lnTo>
                  <a:pt x="47744" y="337863"/>
                </a:lnTo>
                <a:lnTo>
                  <a:pt x="30973" y="378342"/>
                </a:lnTo>
                <a:lnTo>
                  <a:pt x="17657" y="420258"/>
                </a:lnTo>
                <a:lnTo>
                  <a:pt x="7952" y="463470"/>
                </a:lnTo>
                <a:lnTo>
                  <a:pt x="2014" y="507835"/>
                </a:lnTo>
                <a:lnTo>
                  <a:pt x="0" y="553212"/>
                </a:lnTo>
                <a:lnTo>
                  <a:pt x="2014" y="598588"/>
                </a:lnTo>
                <a:lnTo>
                  <a:pt x="7952" y="642953"/>
                </a:lnTo>
                <a:lnTo>
                  <a:pt x="17657" y="686165"/>
                </a:lnTo>
                <a:lnTo>
                  <a:pt x="30973" y="728081"/>
                </a:lnTo>
                <a:lnTo>
                  <a:pt x="47744" y="768560"/>
                </a:lnTo>
                <a:lnTo>
                  <a:pt x="67811" y="807458"/>
                </a:lnTo>
                <a:lnTo>
                  <a:pt x="91020" y="844634"/>
                </a:lnTo>
                <a:lnTo>
                  <a:pt x="107442" y="866771"/>
                </a:lnTo>
                <a:lnTo>
                  <a:pt x="107442" y="553212"/>
                </a:lnTo>
                <a:lnTo>
                  <a:pt x="109100" y="515872"/>
                </a:lnTo>
                <a:lnTo>
                  <a:pt x="121982" y="443820"/>
                </a:lnTo>
                <a:lnTo>
                  <a:pt x="146756" y="376047"/>
                </a:lnTo>
                <a:lnTo>
                  <a:pt x="182388" y="313486"/>
                </a:lnTo>
                <a:lnTo>
                  <a:pt x="227846" y="257069"/>
                </a:lnTo>
                <a:lnTo>
                  <a:pt x="282095" y="207731"/>
                </a:lnTo>
                <a:lnTo>
                  <a:pt x="344103" y="166402"/>
                </a:lnTo>
                <a:lnTo>
                  <a:pt x="412837" y="134016"/>
                </a:lnTo>
                <a:lnTo>
                  <a:pt x="449403" y="121468"/>
                </a:lnTo>
                <a:lnTo>
                  <a:pt x="487262" y="111506"/>
                </a:lnTo>
                <a:lnTo>
                  <a:pt x="526287" y="104246"/>
                </a:lnTo>
                <a:lnTo>
                  <a:pt x="566347" y="99804"/>
                </a:lnTo>
                <a:lnTo>
                  <a:pt x="607314" y="98298"/>
                </a:lnTo>
                <a:lnTo>
                  <a:pt x="648389" y="99804"/>
                </a:lnTo>
                <a:lnTo>
                  <a:pt x="688547" y="104246"/>
                </a:lnTo>
                <a:lnTo>
                  <a:pt x="727659" y="111506"/>
                </a:lnTo>
                <a:lnTo>
                  <a:pt x="765596" y="121468"/>
                </a:lnTo>
                <a:lnTo>
                  <a:pt x="802231" y="134016"/>
                </a:lnTo>
                <a:lnTo>
                  <a:pt x="837434" y="149033"/>
                </a:lnTo>
                <a:lnTo>
                  <a:pt x="903030" y="186007"/>
                </a:lnTo>
                <a:lnTo>
                  <a:pt x="961358" y="231457"/>
                </a:lnTo>
                <a:lnTo>
                  <a:pt x="1011387" y="284451"/>
                </a:lnTo>
                <a:lnTo>
                  <a:pt x="1052089" y="344056"/>
                </a:lnTo>
                <a:lnTo>
                  <a:pt x="1082436" y="409340"/>
                </a:lnTo>
                <a:lnTo>
                  <a:pt x="1101398" y="479369"/>
                </a:lnTo>
                <a:lnTo>
                  <a:pt x="1107948" y="553211"/>
                </a:lnTo>
                <a:lnTo>
                  <a:pt x="1107948" y="866714"/>
                </a:lnTo>
                <a:lnTo>
                  <a:pt x="1124336" y="844634"/>
                </a:lnTo>
                <a:lnTo>
                  <a:pt x="1147557" y="807458"/>
                </a:lnTo>
                <a:lnTo>
                  <a:pt x="1167634" y="768560"/>
                </a:lnTo>
                <a:lnTo>
                  <a:pt x="1184410" y="728081"/>
                </a:lnTo>
                <a:lnTo>
                  <a:pt x="1197729" y="686165"/>
                </a:lnTo>
                <a:lnTo>
                  <a:pt x="1207437" y="642953"/>
                </a:lnTo>
                <a:lnTo>
                  <a:pt x="1213375" y="598588"/>
                </a:lnTo>
                <a:lnTo>
                  <a:pt x="1215390" y="553211"/>
                </a:lnTo>
                <a:close/>
              </a:path>
              <a:path w="1215389" h="1106804">
                <a:moveTo>
                  <a:pt x="1107948" y="866714"/>
                </a:moveTo>
                <a:lnTo>
                  <a:pt x="1107948" y="553211"/>
                </a:lnTo>
                <a:lnTo>
                  <a:pt x="1106289" y="590557"/>
                </a:lnTo>
                <a:lnTo>
                  <a:pt x="1101398" y="627075"/>
                </a:lnTo>
                <a:lnTo>
                  <a:pt x="1082436" y="697162"/>
                </a:lnTo>
                <a:lnTo>
                  <a:pt x="1052089" y="762531"/>
                </a:lnTo>
                <a:lnTo>
                  <a:pt x="1011387" y="822240"/>
                </a:lnTo>
                <a:lnTo>
                  <a:pt x="961358" y="875347"/>
                </a:lnTo>
                <a:lnTo>
                  <a:pt x="903030" y="920910"/>
                </a:lnTo>
                <a:lnTo>
                  <a:pt x="837434" y="957987"/>
                </a:lnTo>
                <a:lnTo>
                  <a:pt x="802231" y="973050"/>
                </a:lnTo>
                <a:lnTo>
                  <a:pt x="765596" y="985637"/>
                </a:lnTo>
                <a:lnTo>
                  <a:pt x="727659" y="995633"/>
                </a:lnTo>
                <a:lnTo>
                  <a:pt x="688547" y="1002918"/>
                </a:lnTo>
                <a:lnTo>
                  <a:pt x="648389" y="1007376"/>
                </a:lnTo>
                <a:lnTo>
                  <a:pt x="607314" y="1008888"/>
                </a:lnTo>
                <a:lnTo>
                  <a:pt x="566347" y="1007376"/>
                </a:lnTo>
                <a:lnTo>
                  <a:pt x="526287" y="1002918"/>
                </a:lnTo>
                <a:lnTo>
                  <a:pt x="487262" y="995633"/>
                </a:lnTo>
                <a:lnTo>
                  <a:pt x="449403" y="985637"/>
                </a:lnTo>
                <a:lnTo>
                  <a:pt x="412837" y="973050"/>
                </a:lnTo>
                <a:lnTo>
                  <a:pt x="377694" y="957987"/>
                </a:lnTo>
                <a:lnTo>
                  <a:pt x="312194" y="920910"/>
                </a:lnTo>
                <a:lnTo>
                  <a:pt x="253936" y="875347"/>
                </a:lnTo>
                <a:lnTo>
                  <a:pt x="203953" y="822240"/>
                </a:lnTo>
                <a:lnTo>
                  <a:pt x="163279" y="762531"/>
                </a:lnTo>
                <a:lnTo>
                  <a:pt x="132947" y="697162"/>
                </a:lnTo>
                <a:lnTo>
                  <a:pt x="113990" y="627075"/>
                </a:lnTo>
                <a:lnTo>
                  <a:pt x="107442" y="553212"/>
                </a:lnTo>
                <a:lnTo>
                  <a:pt x="107442" y="866771"/>
                </a:lnTo>
                <a:lnTo>
                  <a:pt x="146234" y="913249"/>
                </a:lnTo>
                <a:lnTo>
                  <a:pt x="177927" y="944403"/>
                </a:lnTo>
                <a:lnTo>
                  <a:pt x="212133" y="973266"/>
                </a:lnTo>
                <a:lnTo>
                  <a:pt x="248698" y="999695"/>
                </a:lnTo>
                <a:lnTo>
                  <a:pt x="287464" y="1023547"/>
                </a:lnTo>
                <a:lnTo>
                  <a:pt x="328275" y="1044681"/>
                </a:lnTo>
                <a:lnTo>
                  <a:pt x="370974" y="1062954"/>
                </a:lnTo>
                <a:lnTo>
                  <a:pt x="415405" y="1078223"/>
                </a:lnTo>
                <a:lnTo>
                  <a:pt x="461411" y="1090347"/>
                </a:lnTo>
                <a:lnTo>
                  <a:pt x="508836" y="1099184"/>
                </a:lnTo>
                <a:lnTo>
                  <a:pt x="557522" y="1104590"/>
                </a:lnTo>
                <a:lnTo>
                  <a:pt x="607314" y="1106424"/>
                </a:lnTo>
                <a:lnTo>
                  <a:pt x="657214" y="1104590"/>
                </a:lnTo>
                <a:lnTo>
                  <a:pt x="705998" y="1099184"/>
                </a:lnTo>
                <a:lnTo>
                  <a:pt x="753510" y="1090347"/>
                </a:lnTo>
                <a:lnTo>
                  <a:pt x="799594" y="1078223"/>
                </a:lnTo>
                <a:lnTo>
                  <a:pt x="844093" y="1062954"/>
                </a:lnTo>
                <a:lnTo>
                  <a:pt x="886852" y="1044681"/>
                </a:lnTo>
                <a:lnTo>
                  <a:pt x="927716" y="1023547"/>
                </a:lnTo>
                <a:lnTo>
                  <a:pt x="966526" y="999695"/>
                </a:lnTo>
                <a:lnTo>
                  <a:pt x="1003129" y="973266"/>
                </a:lnTo>
                <a:lnTo>
                  <a:pt x="1037367" y="944403"/>
                </a:lnTo>
                <a:lnTo>
                  <a:pt x="1069085" y="913249"/>
                </a:lnTo>
                <a:lnTo>
                  <a:pt x="1098127" y="879945"/>
                </a:lnTo>
                <a:lnTo>
                  <a:pt x="1107948" y="866714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14891" y="3323844"/>
            <a:ext cx="1016000" cy="924560"/>
          </a:xfrm>
          <a:custGeom>
            <a:avLst/>
            <a:gdLst/>
            <a:ahLst/>
            <a:cxnLst/>
            <a:rect l="l" t="t" r="r" b="b"/>
            <a:pathLst>
              <a:path w="1016000" h="924560">
                <a:moveTo>
                  <a:pt x="1015746" y="461772"/>
                </a:moveTo>
                <a:lnTo>
                  <a:pt x="1009106" y="386996"/>
                </a:lnTo>
                <a:lnTo>
                  <a:pt x="989880" y="316016"/>
                </a:lnTo>
                <a:lnTo>
                  <a:pt x="959105" y="249791"/>
                </a:lnTo>
                <a:lnTo>
                  <a:pt x="917819" y="189280"/>
                </a:lnTo>
                <a:lnTo>
                  <a:pt x="867060" y="135445"/>
                </a:lnTo>
                <a:lnTo>
                  <a:pt x="807866" y="89245"/>
                </a:lnTo>
                <a:lnTo>
                  <a:pt x="741274" y="51640"/>
                </a:lnTo>
                <a:lnTo>
                  <a:pt x="705528" y="36361"/>
                </a:lnTo>
                <a:lnTo>
                  <a:pt x="668322" y="23591"/>
                </a:lnTo>
                <a:lnTo>
                  <a:pt x="629786" y="13450"/>
                </a:lnTo>
                <a:lnTo>
                  <a:pt x="590049" y="6057"/>
                </a:lnTo>
                <a:lnTo>
                  <a:pt x="549241" y="1534"/>
                </a:lnTo>
                <a:lnTo>
                  <a:pt x="507492" y="0"/>
                </a:lnTo>
                <a:lnTo>
                  <a:pt x="465851" y="1534"/>
                </a:lnTo>
                <a:lnTo>
                  <a:pt x="425141" y="6057"/>
                </a:lnTo>
                <a:lnTo>
                  <a:pt x="385491" y="13450"/>
                </a:lnTo>
                <a:lnTo>
                  <a:pt x="347033" y="23591"/>
                </a:lnTo>
                <a:lnTo>
                  <a:pt x="309895" y="36361"/>
                </a:lnTo>
                <a:lnTo>
                  <a:pt x="274210" y="51640"/>
                </a:lnTo>
                <a:lnTo>
                  <a:pt x="240106" y="69308"/>
                </a:lnTo>
                <a:lnTo>
                  <a:pt x="177166" y="111331"/>
                </a:lnTo>
                <a:lnTo>
                  <a:pt x="122116" y="161468"/>
                </a:lnTo>
                <a:lnTo>
                  <a:pt x="76001" y="218761"/>
                </a:lnTo>
                <a:lnTo>
                  <a:pt x="39862" y="282249"/>
                </a:lnTo>
                <a:lnTo>
                  <a:pt x="14741" y="350972"/>
                </a:lnTo>
                <a:lnTo>
                  <a:pt x="1681" y="423970"/>
                </a:lnTo>
                <a:lnTo>
                  <a:pt x="0" y="461772"/>
                </a:lnTo>
                <a:lnTo>
                  <a:pt x="1681" y="499682"/>
                </a:lnTo>
                <a:lnTo>
                  <a:pt x="14741" y="572865"/>
                </a:lnTo>
                <a:lnTo>
                  <a:pt x="39862" y="641734"/>
                </a:lnTo>
                <a:lnTo>
                  <a:pt x="76001" y="705335"/>
                </a:lnTo>
                <a:lnTo>
                  <a:pt x="122116" y="762710"/>
                </a:lnTo>
                <a:lnTo>
                  <a:pt x="177166" y="812905"/>
                </a:lnTo>
                <a:lnTo>
                  <a:pt x="240106" y="854964"/>
                </a:lnTo>
                <a:lnTo>
                  <a:pt x="274210" y="872644"/>
                </a:lnTo>
                <a:lnTo>
                  <a:pt x="309895" y="887932"/>
                </a:lnTo>
                <a:lnTo>
                  <a:pt x="347033" y="900708"/>
                </a:lnTo>
                <a:lnTo>
                  <a:pt x="385491" y="910853"/>
                </a:lnTo>
                <a:lnTo>
                  <a:pt x="425141" y="918247"/>
                </a:lnTo>
                <a:lnTo>
                  <a:pt x="465851" y="922771"/>
                </a:lnTo>
                <a:lnTo>
                  <a:pt x="507492" y="924306"/>
                </a:lnTo>
                <a:lnTo>
                  <a:pt x="549241" y="922771"/>
                </a:lnTo>
                <a:lnTo>
                  <a:pt x="590049" y="918247"/>
                </a:lnTo>
                <a:lnTo>
                  <a:pt x="629786" y="910853"/>
                </a:lnTo>
                <a:lnTo>
                  <a:pt x="668322" y="900708"/>
                </a:lnTo>
                <a:lnTo>
                  <a:pt x="705528" y="887932"/>
                </a:lnTo>
                <a:lnTo>
                  <a:pt x="741274" y="872644"/>
                </a:lnTo>
                <a:lnTo>
                  <a:pt x="775430" y="854964"/>
                </a:lnTo>
                <a:lnTo>
                  <a:pt x="838453" y="812905"/>
                </a:lnTo>
                <a:lnTo>
                  <a:pt x="893559" y="762710"/>
                </a:lnTo>
                <a:lnTo>
                  <a:pt x="939711" y="705335"/>
                </a:lnTo>
                <a:lnTo>
                  <a:pt x="975871" y="641734"/>
                </a:lnTo>
                <a:lnTo>
                  <a:pt x="1001002" y="572865"/>
                </a:lnTo>
                <a:lnTo>
                  <a:pt x="1014064" y="499682"/>
                </a:lnTo>
                <a:lnTo>
                  <a:pt x="1015746" y="461772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14891" y="3323844"/>
            <a:ext cx="1016000" cy="924560"/>
          </a:xfrm>
          <a:custGeom>
            <a:avLst/>
            <a:gdLst/>
            <a:ahLst/>
            <a:cxnLst/>
            <a:rect l="l" t="t" r="r" b="b"/>
            <a:pathLst>
              <a:path w="1016000" h="924560">
                <a:moveTo>
                  <a:pt x="507492" y="0"/>
                </a:moveTo>
                <a:lnTo>
                  <a:pt x="465851" y="1534"/>
                </a:lnTo>
                <a:lnTo>
                  <a:pt x="425141" y="6057"/>
                </a:lnTo>
                <a:lnTo>
                  <a:pt x="385491" y="13450"/>
                </a:lnTo>
                <a:lnTo>
                  <a:pt x="347033" y="23591"/>
                </a:lnTo>
                <a:lnTo>
                  <a:pt x="309895" y="36361"/>
                </a:lnTo>
                <a:lnTo>
                  <a:pt x="274210" y="51640"/>
                </a:lnTo>
                <a:lnTo>
                  <a:pt x="240106" y="69308"/>
                </a:lnTo>
                <a:lnTo>
                  <a:pt x="177166" y="111331"/>
                </a:lnTo>
                <a:lnTo>
                  <a:pt x="122116" y="161468"/>
                </a:lnTo>
                <a:lnTo>
                  <a:pt x="76001" y="218761"/>
                </a:lnTo>
                <a:lnTo>
                  <a:pt x="39862" y="282249"/>
                </a:lnTo>
                <a:lnTo>
                  <a:pt x="14741" y="350972"/>
                </a:lnTo>
                <a:lnTo>
                  <a:pt x="1681" y="423970"/>
                </a:lnTo>
                <a:lnTo>
                  <a:pt x="0" y="461772"/>
                </a:lnTo>
                <a:lnTo>
                  <a:pt x="1681" y="499682"/>
                </a:lnTo>
                <a:lnTo>
                  <a:pt x="14741" y="572865"/>
                </a:lnTo>
                <a:lnTo>
                  <a:pt x="39862" y="641734"/>
                </a:lnTo>
                <a:lnTo>
                  <a:pt x="76001" y="705335"/>
                </a:lnTo>
                <a:lnTo>
                  <a:pt x="122116" y="762710"/>
                </a:lnTo>
                <a:lnTo>
                  <a:pt x="177166" y="812905"/>
                </a:lnTo>
                <a:lnTo>
                  <a:pt x="240106" y="854964"/>
                </a:lnTo>
                <a:lnTo>
                  <a:pt x="274210" y="872644"/>
                </a:lnTo>
                <a:lnTo>
                  <a:pt x="309895" y="887932"/>
                </a:lnTo>
                <a:lnTo>
                  <a:pt x="347033" y="900708"/>
                </a:lnTo>
                <a:lnTo>
                  <a:pt x="385491" y="910853"/>
                </a:lnTo>
                <a:lnTo>
                  <a:pt x="425141" y="918247"/>
                </a:lnTo>
                <a:lnTo>
                  <a:pt x="465851" y="922771"/>
                </a:lnTo>
                <a:lnTo>
                  <a:pt x="507492" y="924306"/>
                </a:lnTo>
                <a:lnTo>
                  <a:pt x="549241" y="922771"/>
                </a:lnTo>
                <a:lnTo>
                  <a:pt x="590049" y="918247"/>
                </a:lnTo>
                <a:lnTo>
                  <a:pt x="629786" y="910853"/>
                </a:lnTo>
                <a:lnTo>
                  <a:pt x="668322" y="900708"/>
                </a:lnTo>
                <a:lnTo>
                  <a:pt x="705528" y="887932"/>
                </a:lnTo>
                <a:lnTo>
                  <a:pt x="741274" y="872644"/>
                </a:lnTo>
                <a:lnTo>
                  <a:pt x="775430" y="854964"/>
                </a:lnTo>
                <a:lnTo>
                  <a:pt x="838453" y="812905"/>
                </a:lnTo>
                <a:lnTo>
                  <a:pt x="893559" y="762710"/>
                </a:lnTo>
                <a:lnTo>
                  <a:pt x="939711" y="705335"/>
                </a:lnTo>
                <a:lnTo>
                  <a:pt x="975871" y="641734"/>
                </a:lnTo>
                <a:lnTo>
                  <a:pt x="1001002" y="572865"/>
                </a:lnTo>
                <a:lnTo>
                  <a:pt x="1014064" y="499682"/>
                </a:lnTo>
                <a:lnTo>
                  <a:pt x="1015746" y="461772"/>
                </a:lnTo>
                <a:lnTo>
                  <a:pt x="1014064" y="423970"/>
                </a:lnTo>
                <a:lnTo>
                  <a:pt x="1001002" y="350972"/>
                </a:lnTo>
                <a:lnTo>
                  <a:pt x="975871" y="282249"/>
                </a:lnTo>
                <a:lnTo>
                  <a:pt x="939711" y="218761"/>
                </a:lnTo>
                <a:lnTo>
                  <a:pt x="893559" y="161468"/>
                </a:lnTo>
                <a:lnTo>
                  <a:pt x="838453" y="111331"/>
                </a:lnTo>
                <a:lnTo>
                  <a:pt x="775430" y="69308"/>
                </a:lnTo>
                <a:lnTo>
                  <a:pt x="741274" y="51640"/>
                </a:lnTo>
                <a:lnTo>
                  <a:pt x="705528" y="36361"/>
                </a:lnTo>
                <a:lnTo>
                  <a:pt x="668322" y="23591"/>
                </a:lnTo>
                <a:lnTo>
                  <a:pt x="629786" y="13450"/>
                </a:lnTo>
                <a:lnTo>
                  <a:pt x="590049" y="6057"/>
                </a:lnTo>
                <a:lnTo>
                  <a:pt x="549241" y="1534"/>
                </a:lnTo>
                <a:lnTo>
                  <a:pt x="507492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955169" y="3514623"/>
            <a:ext cx="5334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快速 定位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6" grpId="0"/>
      <p:bldP spid="27" grpId="0"/>
      <p:bldP spid="28" grpId="0" animBg="1"/>
      <p:bldP spid="29" grpId="0" animBg="1"/>
      <p:bldP spid="30" grpId="0" animBg="1"/>
      <p:bldP spid="3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30103" y="496001"/>
            <a:ext cx="1326515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散列索引</a:t>
            </a:r>
            <a:endParaRPr sz="2000">
              <a:solidFill>
                <a:schemeClr val="tx1"/>
              </a:solidFill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散列索引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0753" y="1463060"/>
            <a:ext cx="8608695" cy="1708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微软雅黑" panose="020B0503020204020204" charset="-122"/>
                <a:cs typeface="微软雅黑" panose="020B0503020204020204" charset="-122"/>
              </a:rPr>
              <a:t>散列索引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30000"/>
              </a:lnSpc>
              <a:spcBef>
                <a:spcPts val="125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内存数据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可采用散列确定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存储页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</a:t>
            </a:r>
            <a:r>
              <a:rPr sz="20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可采用散列确定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存储块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亦可 采用散列确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定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索引项的存储块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Ｍ个桶。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一个桶可以是一个存储块，亦可是若干个连续的存储块。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2181" y="6510474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c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2181" y="6100526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a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42181" y="5341573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g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42181" y="4963629"/>
            <a:ext cx="1016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f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42181" y="4584908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b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42181" y="3827487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e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62672" y="3751326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62672" y="413004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62672" y="4507991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62672" y="4887467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62672" y="6845045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62672" y="3751326"/>
            <a:ext cx="0" cy="379095"/>
          </a:xfrm>
          <a:custGeom>
            <a:avLst/>
            <a:gdLst/>
            <a:ahLst/>
            <a:cxnLst/>
            <a:rect l="l" t="t" r="r" b="b"/>
            <a:pathLst>
              <a:path h="379095">
                <a:moveTo>
                  <a:pt x="0" y="0"/>
                </a:moveTo>
                <a:lnTo>
                  <a:pt x="0" y="37871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20072" y="3751326"/>
            <a:ext cx="0" cy="379095"/>
          </a:xfrm>
          <a:custGeom>
            <a:avLst/>
            <a:gdLst/>
            <a:ahLst/>
            <a:cxnLst/>
            <a:rect l="l" t="t" r="r" b="b"/>
            <a:pathLst>
              <a:path h="379095">
                <a:moveTo>
                  <a:pt x="0" y="0"/>
                </a:moveTo>
                <a:lnTo>
                  <a:pt x="0" y="37871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62672" y="5266944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62672" y="5644896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62672" y="6024371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62672" y="6403847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62672" y="4130040"/>
            <a:ext cx="0" cy="2715260"/>
          </a:xfrm>
          <a:custGeom>
            <a:avLst/>
            <a:gdLst/>
            <a:ahLst/>
            <a:cxnLst/>
            <a:rect l="l" t="t" r="r" b="b"/>
            <a:pathLst>
              <a:path h="2715259">
                <a:moveTo>
                  <a:pt x="0" y="0"/>
                </a:moveTo>
                <a:lnTo>
                  <a:pt x="0" y="271500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220072" y="4130040"/>
            <a:ext cx="0" cy="2715260"/>
          </a:xfrm>
          <a:custGeom>
            <a:avLst/>
            <a:gdLst/>
            <a:ahLst/>
            <a:cxnLst/>
            <a:rect l="l" t="t" r="r" b="b"/>
            <a:pathLst>
              <a:path h="2715259">
                <a:moveTo>
                  <a:pt x="0" y="0"/>
                </a:moveTo>
                <a:lnTo>
                  <a:pt x="0" y="271500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781933" y="3984851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81933" y="4708751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81933" y="5434175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1933" y="6159599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3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3603" y="3583965"/>
            <a:ext cx="4970145" cy="169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065" marR="5080" indent="-508000">
              <a:lnSpc>
                <a:spcPct val="11000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示例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假设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1存储块可存放2个键值及其指针 M=4;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1个桶为１个存储块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101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h(x)满足：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>
              <a:lnSpc>
                <a:spcPct val="100000"/>
              </a:lnSpc>
              <a:spcBef>
                <a:spcPts val="230"/>
              </a:spcBef>
              <a:tabLst>
                <a:tab pos="1955800" algn="l"/>
              </a:tabLst>
            </a:pPr>
            <a:r>
              <a:rPr sz="2000" dirty="0">
                <a:solidFill>
                  <a:srgbClr val="CC0000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h(e)=0</a:t>
            </a:r>
            <a:r>
              <a:rPr sz="200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；</a:t>
            </a:r>
            <a:r>
              <a:rPr sz="200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h(b)=h(f)=h(s)=1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>
              <a:lnSpc>
                <a:spcPct val="100000"/>
              </a:lnSpc>
              <a:spcBef>
                <a:spcPts val="240"/>
              </a:spcBef>
              <a:tabLst>
                <a:tab pos="1973580" algn="l"/>
              </a:tabLst>
            </a:pPr>
            <a:r>
              <a:rPr sz="2000" dirty="0">
                <a:solidFill>
                  <a:srgbClr val="CC0000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h(g)=2</a:t>
            </a:r>
            <a:r>
              <a:rPr sz="200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；</a:t>
            </a:r>
            <a:r>
              <a:rPr sz="200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h(a)=h(c)=3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93603" y="5591238"/>
            <a:ext cx="4409440" cy="1257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问：如何查询键值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a的索引项？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计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算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h(a)=3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>
              <a:lnSpc>
                <a:spcPct val="100000"/>
              </a:lnSpc>
              <a:spcBef>
                <a:spcPts val="23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读取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3号桶，获得键值a的索引项.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需要1个磁盘块读取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436245" y="1306830"/>
            <a:ext cx="8661400" cy="199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70">
              <a:lnSpc>
                <a:spcPct val="100000"/>
              </a:lnSpc>
            </a:pPr>
            <a:r>
              <a:rPr sz="2000" b="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/>
              <a:t>问：如何插入键值d的索引项?</a:t>
            </a:r>
            <a:endParaRPr sz="2000" dirty="0">
              <a:latin typeface="Wingdings" panose="05000000000000000000"/>
              <a:cs typeface="Wingdings" panose="05000000000000000000"/>
            </a:endParaRPr>
          </a:p>
          <a:p>
            <a:pPr marL="521335">
              <a:lnSpc>
                <a:spcPct val="100000"/>
              </a:lnSpc>
              <a:spcBef>
                <a:spcPts val="230"/>
              </a:spcBef>
            </a:pPr>
            <a:r>
              <a:rPr sz="2000" b="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计算h(d)=2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21335">
              <a:lnSpc>
                <a:spcPct val="100000"/>
              </a:lnSpc>
              <a:spcBef>
                <a:spcPts val="240"/>
              </a:spcBef>
            </a:pPr>
            <a:r>
              <a:rPr sz="2000" b="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如2号桶有空间，则将索引项d插入2号桶中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4770">
              <a:lnSpc>
                <a:spcPct val="100000"/>
              </a:lnSpc>
              <a:spcBef>
                <a:spcPts val="240"/>
              </a:spcBef>
            </a:pPr>
            <a:r>
              <a:rPr sz="2000" b="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/>
              <a:t>问：如何插入键值s的索引项？</a:t>
            </a:r>
            <a:endParaRPr sz="2000" dirty="0">
              <a:latin typeface="Wingdings" panose="05000000000000000000"/>
              <a:cs typeface="Wingdings" panose="05000000000000000000"/>
            </a:endParaRPr>
          </a:p>
          <a:p>
            <a:pPr marL="521335">
              <a:lnSpc>
                <a:spcPct val="100000"/>
              </a:lnSpc>
              <a:spcBef>
                <a:spcPts val="230"/>
              </a:spcBef>
            </a:pPr>
            <a:r>
              <a:rPr sz="2000" b="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计算</a:t>
            </a:r>
            <a:r>
              <a:rPr sz="2000" b="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h(s)=1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521335">
              <a:lnSpc>
                <a:spcPct val="100000"/>
              </a:lnSpc>
              <a:spcBef>
                <a:spcPts val="240"/>
              </a:spcBef>
            </a:pPr>
            <a:r>
              <a:rPr sz="2000" b="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1号桶无空间，则申请一溢出桶，插入s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2698" y="6554924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c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2698" y="6176202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a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03964" y="5719825"/>
            <a:ext cx="2057400" cy="379730"/>
          </a:xfrm>
          <a:custGeom>
            <a:avLst/>
            <a:gdLst/>
            <a:ahLst/>
            <a:cxnLst/>
            <a:rect l="l" t="t" r="r" b="b"/>
            <a:pathLst>
              <a:path w="2057400" h="379729">
                <a:moveTo>
                  <a:pt x="0" y="0"/>
                </a:moveTo>
                <a:lnTo>
                  <a:pt x="0" y="379476"/>
                </a:lnTo>
                <a:lnTo>
                  <a:pt x="2057400" y="379475"/>
                </a:lnTo>
                <a:lnTo>
                  <a:pt x="2057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82698" y="5796735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2698" y="5417259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g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82698" y="5039315"/>
            <a:ext cx="1016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f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82698" y="4659839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b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82698" y="3902418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e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03964" y="3826256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03964" y="4205731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3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03964" y="4583683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03964" y="496316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3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03964" y="6858253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03964" y="3826256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61364" y="3826256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03964" y="5342636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03964" y="5719825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3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03964" y="6099301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03964" y="6478778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3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03964" y="4205731"/>
            <a:ext cx="0" cy="2653030"/>
          </a:xfrm>
          <a:custGeom>
            <a:avLst/>
            <a:gdLst/>
            <a:ahLst/>
            <a:cxnLst/>
            <a:rect l="l" t="t" r="r" b="b"/>
            <a:pathLst>
              <a:path h="2653029">
                <a:moveTo>
                  <a:pt x="0" y="0"/>
                </a:moveTo>
                <a:lnTo>
                  <a:pt x="0" y="265252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261364" y="4205731"/>
            <a:ext cx="0" cy="2653030"/>
          </a:xfrm>
          <a:custGeom>
            <a:avLst/>
            <a:gdLst/>
            <a:ahLst/>
            <a:cxnLst/>
            <a:rect l="l" t="t" r="r" b="b"/>
            <a:pathLst>
              <a:path h="2653029">
                <a:moveTo>
                  <a:pt x="0" y="0"/>
                </a:moveTo>
                <a:lnTo>
                  <a:pt x="0" y="265252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806448" y="4060543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06448" y="4784443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06448" y="5509867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06448" y="6235291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3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61364" y="4588256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79">
                <a:moveTo>
                  <a:pt x="0" y="0"/>
                </a:moveTo>
                <a:lnTo>
                  <a:pt x="0" y="309372"/>
                </a:lnTo>
                <a:lnTo>
                  <a:pt x="309372" y="309372"/>
                </a:lnTo>
                <a:lnTo>
                  <a:pt x="309372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47164" y="4588256"/>
            <a:ext cx="2057400" cy="379730"/>
          </a:xfrm>
          <a:custGeom>
            <a:avLst/>
            <a:gdLst/>
            <a:ahLst/>
            <a:cxnLst/>
            <a:rect l="l" t="t" r="r" b="b"/>
            <a:pathLst>
              <a:path w="2057400" h="379729">
                <a:moveTo>
                  <a:pt x="0" y="0"/>
                </a:moveTo>
                <a:lnTo>
                  <a:pt x="0" y="379475"/>
                </a:lnTo>
                <a:lnTo>
                  <a:pt x="2057400" y="379475"/>
                </a:lnTo>
                <a:lnTo>
                  <a:pt x="2057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025898" y="4664403"/>
            <a:ext cx="1149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s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947164" y="4573968"/>
            <a:ext cx="2057400" cy="28575"/>
          </a:xfrm>
          <a:custGeom>
            <a:avLst/>
            <a:gdLst/>
            <a:ahLst/>
            <a:cxnLst/>
            <a:rect l="l" t="t" r="r" b="b"/>
            <a:pathLst>
              <a:path w="2057400" h="28575">
                <a:moveTo>
                  <a:pt x="0" y="0"/>
                </a:moveTo>
                <a:lnTo>
                  <a:pt x="0" y="28575"/>
                </a:lnTo>
                <a:lnTo>
                  <a:pt x="2057400" y="28574"/>
                </a:lnTo>
                <a:lnTo>
                  <a:pt x="2057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947164" y="4967731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947164" y="5345683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947164" y="4588256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004564" y="4588256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947164" y="4967731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004564" y="4967731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408431" y="4702556"/>
            <a:ext cx="539115" cy="76200"/>
          </a:xfrm>
          <a:custGeom>
            <a:avLst/>
            <a:gdLst/>
            <a:ahLst/>
            <a:cxnLst/>
            <a:rect l="l" t="t" r="r" b="b"/>
            <a:pathLst>
              <a:path w="539115" h="76200">
                <a:moveTo>
                  <a:pt x="479297" y="38100"/>
                </a:moveTo>
                <a:lnTo>
                  <a:pt x="478535" y="35052"/>
                </a:lnTo>
                <a:lnTo>
                  <a:pt x="474725" y="33528"/>
                </a:lnTo>
                <a:lnTo>
                  <a:pt x="5333" y="33528"/>
                </a:lnTo>
                <a:lnTo>
                  <a:pt x="1523" y="35052"/>
                </a:lnTo>
                <a:lnTo>
                  <a:pt x="0" y="38100"/>
                </a:lnTo>
                <a:lnTo>
                  <a:pt x="1523" y="41148"/>
                </a:lnTo>
                <a:lnTo>
                  <a:pt x="5333" y="42672"/>
                </a:lnTo>
                <a:lnTo>
                  <a:pt x="474725" y="42672"/>
                </a:lnTo>
                <a:lnTo>
                  <a:pt x="478535" y="41148"/>
                </a:lnTo>
                <a:lnTo>
                  <a:pt x="479297" y="38100"/>
                </a:lnTo>
                <a:close/>
              </a:path>
              <a:path w="539115" h="76200">
                <a:moveTo>
                  <a:pt x="538733" y="38100"/>
                </a:moveTo>
                <a:lnTo>
                  <a:pt x="462533" y="0"/>
                </a:lnTo>
                <a:lnTo>
                  <a:pt x="462533" y="33528"/>
                </a:lnTo>
                <a:lnTo>
                  <a:pt x="474725" y="33528"/>
                </a:lnTo>
                <a:lnTo>
                  <a:pt x="478535" y="35052"/>
                </a:lnTo>
                <a:lnTo>
                  <a:pt x="479297" y="38100"/>
                </a:lnTo>
                <a:lnTo>
                  <a:pt x="479297" y="67818"/>
                </a:lnTo>
                <a:lnTo>
                  <a:pt x="538733" y="38100"/>
                </a:lnTo>
                <a:close/>
              </a:path>
              <a:path w="539115" h="76200">
                <a:moveTo>
                  <a:pt x="479297" y="67818"/>
                </a:moveTo>
                <a:lnTo>
                  <a:pt x="479297" y="38100"/>
                </a:lnTo>
                <a:lnTo>
                  <a:pt x="478535" y="41148"/>
                </a:lnTo>
                <a:lnTo>
                  <a:pt x="474725" y="42672"/>
                </a:lnTo>
                <a:lnTo>
                  <a:pt x="462533" y="42672"/>
                </a:lnTo>
                <a:lnTo>
                  <a:pt x="462533" y="76200"/>
                </a:lnTo>
                <a:lnTo>
                  <a:pt x="479297" y="6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933943" y="22631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散列索引的插入和删除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66474" y="6585405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c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66474" y="6176211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a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66474" y="5417259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g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66474" y="5039315"/>
            <a:ext cx="1016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f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966474" y="4659839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b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966474" y="3902418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e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886978" y="3826256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86978" y="4205731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86978" y="4583683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886978" y="496316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3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886978" y="6919976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886978" y="3826256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944378" y="3826256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886978" y="5342636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886978" y="5719825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3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886978" y="6099301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886978" y="6478778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886978" y="4205731"/>
            <a:ext cx="0" cy="2714625"/>
          </a:xfrm>
          <a:custGeom>
            <a:avLst/>
            <a:gdLst/>
            <a:ahLst/>
            <a:cxnLst/>
            <a:rect l="l" t="t" r="r" b="b"/>
            <a:pathLst>
              <a:path h="2714625">
                <a:moveTo>
                  <a:pt x="0" y="0"/>
                </a:moveTo>
                <a:lnTo>
                  <a:pt x="0" y="271424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944378" y="4205731"/>
            <a:ext cx="0" cy="2714625"/>
          </a:xfrm>
          <a:custGeom>
            <a:avLst/>
            <a:gdLst/>
            <a:ahLst/>
            <a:cxnLst/>
            <a:rect l="l" t="t" r="r" b="b"/>
            <a:pathLst>
              <a:path h="2714625">
                <a:moveTo>
                  <a:pt x="0" y="0"/>
                </a:moveTo>
                <a:lnTo>
                  <a:pt x="0" y="271424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506226" y="4060543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06226" y="4784443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06226" y="5509867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06226" y="6235291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3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159262" y="5126227"/>
            <a:ext cx="520700" cy="426084"/>
          </a:xfrm>
          <a:custGeom>
            <a:avLst/>
            <a:gdLst/>
            <a:ahLst/>
            <a:cxnLst/>
            <a:rect l="l" t="t" r="r" b="b"/>
            <a:pathLst>
              <a:path w="520700" h="426085">
                <a:moveTo>
                  <a:pt x="390144" y="319278"/>
                </a:moveTo>
                <a:lnTo>
                  <a:pt x="390144" y="106680"/>
                </a:lnTo>
                <a:lnTo>
                  <a:pt x="0" y="106680"/>
                </a:lnTo>
                <a:lnTo>
                  <a:pt x="0" y="319278"/>
                </a:lnTo>
                <a:lnTo>
                  <a:pt x="390144" y="319278"/>
                </a:lnTo>
                <a:close/>
              </a:path>
              <a:path w="520700" h="426085">
                <a:moveTo>
                  <a:pt x="520446" y="212597"/>
                </a:moveTo>
                <a:lnTo>
                  <a:pt x="390144" y="0"/>
                </a:lnTo>
                <a:lnTo>
                  <a:pt x="390144" y="425958"/>
                </a:lnTo>
                <a:lnTo>
                  <a:pt x="520446" y="2125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159262" y="5126227"/>
            <a:ext cx="520700" cy="426084"/>
          </a:xfrm>
          <a:custGeom>
            <a:avLst/>
            <a:gdLst/>
            <a:ahLst/>
            <a:cxnLst/>
            <a:rect l="l" t="t" r="r" b="b"/>
            <a:pathLst>
              <a:path w="520700" h="426085">
                <a:moveTo>
                  <a:pt x="390144" y="0"/>
                </a:moveTo>
                <a:lnTo>
                  <a:pt x="390144" y="106680"/>
                </a:lnTo>
                <a:lnTo>
                  <a:pt x="0" y="106680"/>
                </a:lnTo>
                <a:lnTo>
                  <a:pt x="0" y="319278"/>
                </a:lnTo>
                <a:lnTo>
                  <a:pt x="390144" y="319278"/>
                </a:lnTo>
                <a:lnTo>
                  <a:pt x="390144" y="425958"/>
                </a:lnTo>
                <a:lnTo>
                  <a:pt x="520446" y="212597"/>
                </a:lnTo>
                <a:lnTo>
                  <a:pt x="39014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bldLvl="0" animBg="1"/>
      <p:bldP spid="7" grpId="0"/>
      <p:bldP spid="8" grpId="0"/>
      <p:bldP spid="9" grpId="0"/>
      <p:bldP spid="10" grpId="0"/>
      <p:bldP spid="11" grpId="0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  <p:bldP spid="29" grpId="0" bldLvl="0" animBg="1"/>
      <p:bldP spid="30" grpId="0" bldLvl="0" animBg="1"/>
      <p:bldP spid="31" grpId="0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64" grpId="0" bldLvl="0" animBg="1"/>
      <p:bldP spid="6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462915" y="1449070"/>
            <a:ext cx="8661400" cy="2168525"/>
          </a:xfrm>
          <a:prstGeom prst="rect">
            <a:avLst/>
          </a:prstGeom>
        </p:spPr>
        <p:txBody>
          <a:bodyPr vert="horz" wrap="square" lIns="0" tIns="59720" rIns="0" bIns="0" rtlCol="0">
            <a:spAutoFit/>
          </a:bodyPr>
          <a:lstStyle/>
          <a:p>
            <a:pPr marL="7620">
              <a:lnSpc>
                <a:spcPct val="100000"/>
              </a:lnSpc>
            </a:pPr>
            <a:r>
              <a:rPr sz="3200" spc="-5" dirty="0"/>
              <a:t>稠密索引</a:t>
            </a:r>
            <a:r>
              <a:rPr sz="2000" b="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3200" spc="-5" dirty="0"/>
              <a:t>稀疏索引</a:t>
            </a:r>
            <a:endParaRPr sz="32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7620" marR="5080">
              <a:lnSpc>
                <a:spcPct val="130000"/>
              </a:lnSpc>
              <a:spcBef>
                <a:spcPts val="125"/>
              </a:spcBef>
            </a:pPr>
            <a:r>
              <a:rPr sz="2000" b="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对于主文件中每一个记录(形成的每一个索引字段值)，都有一个索引项和它 对应，指明该记录所在位置。这样的索引称</a:t>
            </a:r>
            <a:r>
              <a:rPr sz="2000" spc="-5" dirty="0">
                <a:solidFill>
                  <a:srgbClr val="FF0065"/>
                </a:solidFill>
              </a:rPr>
              <a:t>稠密索引</a:t>
            </a:r>
            <a:r>
              <a:rPr sz="2000" b="0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(dense</a:t>
            </a:r>
            <a:r>
              <a:rPr sz="2000" b="0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0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index)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7620" marR="5080">
              <a:lnSpc>
                <a:spcPct val="130000"/>
              </a:lnSpc>
            </a:pPr>
            <a:r>
              <a:rPr sz="2000" b="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对于主文件中部分记录(形成的索引字段值)，有索引项和它对应，这样的索 引称</a:t>
            </a:r>
            <a:r>
              <a:rPr sz="2000" spc="-5" dirty="0">
                <a:solidFill>
                  <a:srgbClr val="FF0065"/>
                </a:solidFill>
              </a:rPr>
              <a:t>非稠密索引</a:t>
            </a:r>
            <a:r>
              <a:rPr sz="2000" b="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(undense</a:t>
            </a:r>
            <a:r>
              <a:rPr sz="2000" b="0" spc="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index</a:t>
            </a:r>
            <a:r>
              <a:rPr sz="2000" b="0" spc="-1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)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或</a:t>
            </a:r>
            <a:r>
              <a:rPr sz="2000" spc="-5" dirty="0">
                <a:solidFill>
                  <a:srgbClr val="FF0065"/>
                </a:solidFill>
              </a:rPr>
              <a:t>稀疏索</a:t>
            </a:r>
            <a:r>
              <a:rPr sz="2000" dirty="0">
                <a:solidFill>
                  <a:srgbClr val="FF0065"/>
                </a:solidFill>
              </a:rPr>
              <a:t>引</a:t>
            </a:r>
            <a:r>
              <a:rPr sz="2000" b="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(sparse</a:t>
            </a:r>
            <a:r>
              <a:rPr sz="2000" b="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index)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稠密索引和稀疏索引</a:t>
            </a:r>
            <a:endParaRPr sz="2000">
              <a:latin typeface="华文中宋"/>
              <a:cs typeface="华文中宋"/>
            </a:endParaRPr>
          </a:p>
          <a:p>
            <a:pPr marL="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稠密索引和稀疏索引的概念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2989" y="4162805"/>
            <a:ext cx="3849623" cy="16672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18929" y="5816346"/>
            <a:ext cx="2094738" cy="217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46181" y="3771417"/>
            <a:ext cx="10420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稠密索引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7843" y="5694426"/>
            <a:ext cx="1830705" cy="1114425"/>
          </a:xfrm>
          <a:custGeom>
            <a:avLst/>
            <a:gdLst/>
            <a:ahLst/>
            <a:cxnLst/>
            <a:rect l="l" t="t" r="r" b="b"/>
            <a:pathLst>
              <a:path w="1830705" h="1114425">
                <a:moveTo>
                  <a:pt x="1830324" y="928115"/>
                </a:moveTo>
                <a:lnTo>
                  <a:pt x="1830324" y="185165"/>
                </a:lnTo>
                <a:lnTo>
                  <a:pt x="1829708" y="170000"/>
                </a:lnTo>
                <a:lnTo>
                  <a:pt x="1820863" y="126699"/>
                </a:lnTo>
                <a:lnTo>
                  <a:pt x="1802511" y="87697"/>
                </a:lnTo>
                <a:lnTo>
                  <a:pt x="1775936" y="54292"/>
                </a:lnTo>
                <a:lnTo>
                  <a:pt x="1742416" y="27779"/>
                </a:lnTo>
                <a:lnTo>
                  <a:pt x="1703234" y="9454"/>
                </a:lnTo>
                <a:lnTo>
                  <a:pt x="1659670" y="614"/>
                </a:lnTo>
                <a:lnTo>
                  <a:pt x="1644396" y="0"/>
                </a:lnTo>
                <a:lnTo>
                  <a:pt x="185165" y="0"/>
                </a:lnTo>
                <a:lnTo>
                  <a:pt x="140719" y="5390"/>
                </a:lnTo>
                <a:lnTo>
                  <a:pt x="100140" y="20697"/>
                </a:lnTo>
                <a:lnTo>
                  <a:pt x="64725" y="44625"/>
                </a:lnTo>
                <a:lnTo>
                  <a:pt x="35771" y="75876"/>
                </a:lnTo>
                <a:lnTo>
                  <a:pt x="14573" y="113157"/>
                </a:lnTo>
                <a:lnTo>
                  <a:pt x="2427" y="155169"/>
                </a:lnTo>
                <a:lnTo>
                  <a:pt x="0" y="185166"/>
                </a:lnTo>
                <a:lnTo>
                  <a:pt x="0" y="928116"/>
                </a:lnTo>
                <a:lnTo>
                  <a:pt x="5390" y="972856"/>
                </a:lnTo>
                <a:lnTo>
                  <a:pt x="20697" y="1013642"/>
                </a:lnTo>
                <a:lnTo>
                  <a:pt x="44625" y="1049191"/>
                </a:lnTo>
                <a:lnTo>
                  <a:pt x="75876" y="1078223"/>
                </a:lnTo>
                <a:lnTo>
                  <a:pt x="113157" y="1099458"/>
                </a:lnTo>
                <a:lnTo>
                  <a:pt x="155169" y="1111615"/>
                </a:lnTo>
                <a:lnTo>
                  <a:pt x="185166" y="1114044"/>
                </a:lnTo>
                <a:lnTo>
                  <a:pt x="1644396" y="1114044"/>
                </a:lnTo>
                <a:lnTo>
                  <a:pt x="1689136" y="1108651"/>
                </a:lnTo>
                <a:lnTo>
                  <a:pt x="1729922" y="1093325"/>
                </a:lnTo>
                <a:lnTo>
                  <a:pt x="1765471" y="1069349"/>
                </a:lnTo>
                <a:lnTo>
                  <a:pt x="1794503" y="1038002"/>
                </a:lnTo>
                <a:lnTo>
                  <a:pt x="1815738" y="1000565"/>
                </a:lnTo>
                <a:lnTo>
                  <a:pt x="1827895" y="958319"/>
                </a:lnTo>
                <a:lnTo>
                  <a:pt x="1830324" y="92811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58713" y="5765292"/>
            <a:ext cx="1697355" cy="971550"/>
          </a:xfrm>
          <a:custGeom>
            <a:avLst/>
            <a:gdLst/>
            <a:ahLst/>
            <a:cxnLst/>
            <a:rect l="l" t="t" r="r" b="b"/>
            <a:pathLst>
              <a:path w="1697355" h="971550">
                <a:moveTo>
                  <a:pt x="1696970" y="162305"/>
                </a:moveTo>
                <a:lnTo>
                  <a:pt x="1691214" y="119133"/>
                </a:lnTo>
                <a:lnTo>
                  <a:pt x="1674952" y="80356"/>
                </a:lnTo>
                <a:lnTo>
                  <a:pt x="1649685" y="47496"/>
                </a:lnTo>
                <a:lnTo>
                  <a:pt x="1617181" y="22243"/>
                </a:lnTo>
                <a:lnTo>
                  <a:pt x="1578704" y="5876"/>
                </a:lnTo>
                <a:lnTo>
                  <a:pt x="1535890" y="0"/>
                </a:lnTo>
                <a:lnTo>
                  <a:pt x="161838" y="20"/>
                </a:lnTo>
                <a:lnTo>
                  <a:pt x="119491" y="5731"/>
                </a:lnTo>
                <a:lnTo>
                  <a:pt x="80893" y="21925"/>
                </a:lnTo>
                <a:lnTo>
                  <a:pt x="48076" y="47075"/>
                </a:lnTo>
                <a:lnTo>
                  <a:pt x="22610" y="79676"/>
                </a:lnTo>
                <a:lnTo>
                  <a:pt x="6062" y="118221"/>
                </a:lnTo>
                <a:lnTo>
                  <a:pt x="0" y="161207"/>
                </a:lnTo>
                <a:lnTo>
                  <a:pt x="0" y="810085"/>
                </a:lnTo>
                <a:lnTo>
                  <a:pt x="5808" y="852856"/>
                </a:lnTo>
                <a:lnTo>
                  <a:pt x="22190" y="891386"/>
                </a:lnTo>
                <a:lnTo>
                  <a:pt x="47563" y="924057"/>
                </a:lnTo>
                <a:lnTo>
                  <a:pt x="80348" y="949333"/>
                </a:lnTo>
                <a:lnTo>
                  <a:pt x="118967" y="965676"/>
                </a:lnTo>
                <a:lnTo>
                  <a:pt x="161838" y="971548"/>
                </a:lnTo>
                <a:lnTo>
                  <a:pt x="1535890" y="971528"/>
                </a:lnTo>
                <a:lnTo>
                  <a:pt x="1578374" y="965767"/>
                </a:lnTo>
                <a:lnTo>
                  <a:pt x="1616976" y="949453"/>
                </a:lnTo>
                <a:lnTo>
                  <a:pt x="1649783" y="924049"/>
                </a:lnTo>
                <a:lnTo>
                  <a:pt x="1674973" y="891382"/>
                </a:lnTo>
                <a:lnTo>
                  <a:pt x="1691230" y="852800"/>
                </a:lnTo>
                <a:lnTo>
                  <a:pt x="1696970" y="16230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58709" y="5765291"/>
            <a:ext cx="1697355" cy="971550"/>
          </a:xfrm>
          <a:custGeom>
            <a:avLst/>
            <a:gdLst/>
            <a:ahLst/>
            <a:cxnLst/>
            <a:rect l="l" t="t" r="r" b="b"/>
            <a:pathLst>
              <a:path w="1697355" h="971550">
                <a:moveTo>
                  <a:pt x="162306" y="0"/>
                </a:moveTo>
                <a:lnTo>
                  <a:pt x="119494" y="5732"/>
                </a:lnTo>
                <a:lnTo>
                  <a:pt x="80896" y="21926"/>
                </a:lnTo>
                <a:lnTo>
                  <a:pt x="48080" y="47076"/>
                </a:lnTo>
                <a:lnTo>
                  <a:pt x="22614" y="79676"/>
                </a:lnTo>
                <a:lnTo>
                  <a:pt x="6065" y="118222"/>
                </a:lnTo>
                <a:lnTo>
                  <a:pt x="3" y="161207"/>
                </a:lnTo>
                <a:lnTo>
                  <a:pt x="0" y="810006"/>
                </a:lnTo>
                <a:lnTo>
                  <a:pt x="665" y="824675"/>
                </a:lnTo>
                <a:lnTo>
                  <a:pt x="10175" y="866256"/>
                </a:lnTo>
                <a:lnTo>
                  <a:pt x="29730" y="903004"/>
                </a:lnTo>
                <a:lnTo>
                  <a:pt x="57750" y="933381"/>
                </a:lnTo>
                <a:lnTo>
                  <a:pt x="92655" y="955850"/>
                </a:lnTo>
                <a:lnTo>
                  <a:pt x="132866" y="968873"/>
                </a:lnTo>
                <a:lnTo>
                  <a:pt x="1535430" y="971550"/>
                </a:lnTo>
                <a:lnTo>
                  <a:pt x="1550133" y="970888"/>
                </a:lnTo>
                <a:lnTo>
                  <a:pt x="1591804" y="961423"/>
                </a:lnTo>
                <a:lnTo>
                  <a:pt x="1628614" y="941943"/>
                </a:lnTo>
                <a:lnTo>
                  <a:pt x="1659015" y="913994"/>
                </a:lnTo>
                <a:lnTo>
                  <a:pt x="1681457" y="879126"/>
                </a:lnTo>
                <a:lnTo>
                  <a:pt x="1694394" y="838886"/>
                </a:lnTo>
                <a:lnTo>
                  <a:pt x="1696974" y="162305"/>
                </a:lnTo>
                <a:lnTo>
                  <a:pt x="1696315" y="147517"/>
                </a:lnTo>
                <a:lnTo>
                  <a:pt x="1686893" y="105652"/>
                </a:lnTo>
                <a:lnTo>
                  <a:pt x="1667498" y="68719"/>
                </a:lnTo>
                <a:lnTo>
                  <a:pt x="1639667" y="38235"/>
                </a:lnTo>
                <a:lnTo>
                  <a:pt x="1604935" y="15716"/>
                </a:lnTo>
                <a:lnTo>
                  <a:pt x="1564842" y="2677"/>
                </a:lnTo>
                <a:lnTo>
                  <a:pt x="162306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36688" y="5903426"/>
            <a:ext cx="155067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800" algn="just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索引文件中包含 了主文件对应字 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段的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所有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不同值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12421" y="4157471"/>
            <a:ext cx="3753611" cy="1491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81201" y="5634990"/>
            <a:ext cx="2138933" cy="413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883535" y="3785895"/>
            <a:ext cx="10414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稀疏索引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91619" y="5694426"/>
            <a:ext cx="1830705" cy="1114425"/>
          </a:xfrm>
          <a:custGeom>
            <a:avLst/>
            <a:gdLst/>
            <a:ahLst/>
            <a:cxnLst/>
            <a:rect l="l" t="t" r="r" b="b"/>
            <a:pathLst>
              <a:path w="1830704" h="1114425">
                <a:moveTo>
                  <a:pt x="1830323" y="928115"/>
                </a:moveTo>
                <a:lnTo>
                  <a:pt x="1830323" y="185165"/>
                </a:lnTo>
                <a:lnTo>
                  <a:pt x="1829703" y="170000"/>
                </a:lnTo>
                <a:lnTo>
                  <a:pt x="1820789" y="126699"/>
                </a:lnTo>
                <a:lnTo>
                  <a:pt x="1802329" y="87697"/>
                </a:lnTo>
                <a:lnTo>
                  <a:pt x="1775650" y="54292"/>
                </a:lnTo>
                <a:lnTo>
                  <a:pt x="1742078" y="27779"/>
                </a:lnTo>
                <a:lnTo>
                  <a:pt x="1702941" y="9454"/>
                </a:lnTo>
                <a:lnTo>
                  <a:pt x="1659566" y="614"/>
                </a:lnTo>
                <a:lnTo>
                  <a:pt x="1644395" y="0"/>
                </a:lnTo>
                <a:lnTo>
                  <a:pt x="185165" y="0"/>
                </a:lnTo>
                <a:lnTo>
                  <a:pt x="140719" y="5390"/>
                </a:lnTo>
                <a:lnTo>
                  <a:pt x="100140" y="20697"/>
                </a:lnTo>
                <a:lnTo>
                  <a:pt x="64725" y="44625"/>
                </a:lnTo>
                <a:lnTo>
                  <a:pt x="35771" y="75876"/>
                </a:lnTo>
                <a:lnTo>
                  <a:pt x="14573" y="113157"/>
                </a:lnTo>
                <a:lnTo>
                  <a:pt x="2427" y="155169"/>
                </a:lnTo>
                <a:lnTo>
                  <a:pt x="0" y="185166"/>
                </a:lnTo>
                <a:lnTo>
                  <a:pt x="0" y="928116"/>
                </a:lnTo>
                <a:lnTo>
                  <a:pt x="5390" y="972856"/>
                </a:lnTo>
                <a:lnTo>
                  <a:pt x="20697" y="1013642"/>
                </a:lnTo>
                <a:lnTo>
                  <a:pt x="44625" y="1049191"/>
                </a:lnTo>
                <a:lnTo>
                  <a:pt x="75876" y="1078223"/>
                </a:lnTo>
                <a:lnTo>
                  <a:pt x="113156" y="1099458"/>
                </a:lnTo>
                <a:lnTo>
                  <a:pt x="155169" y="1111615"/>
                </a:lnTo>
                <a:lnTo>
                  <a:pt x="185165" y="1114044"/>
                </a:lnTo>
                <a:lnTo>
                  <a:pt x="1644395" y="1114044"/>
                </a:lnTo>
                <a:lnTo>
                  <a:pt x="1688888" y="1108651"/>
                </a:lnTo>
                <a:lnTo>
                  <a:pt x="1729586" y="1093325"/>
                </a:lnTo>
                <a:lnTo>
                  <a:pt x="1765160" y="1069349"/>
                </a:lnTo>
                <a:lnTo>
                  <a:pt x="1794284" y="1038002"/>
                </a:lnTo>
                <a:lnTo>
                  <a:pt x="1815631" y="1000565"/>
                </a:lnTo>
                <a:lnTo>
                  <a:pt x="1827874" y="958319"/>
                </a:lnTo>
                <a:lnTo>
                  <a:pt x="1830323" y="92811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62489" y="5765292"/>
            <a:ext cx="1697355" cy="971550"/>
          </a:xfrm>
          <a:custGeom>
            <a:avLst/>
            <a:gdLst/>
            <a:ahLst/>
            <a:cxnLst/>
            <a:rect l="l" t="t" r="r" b="b"/>
            <a:pathLst>
              <a:path w="1697354" h="971550">
                <a:moveTo>
                  <a:pt x="1696970" y="162305"/>
                </a:moveTo>
                <a:lnTo>
                  <a:pt x="1691214" y="119133"/>
                </a:lnTo>
                <a:lnTo>
                  <a:pt x="1674953" y="80356"/>
                </a:lnTo>
                <a:lnTo>
                  <a:pt x="1649685" y="47496"/>
                </a:lnTo>
                <a:lnTo>
                  <a:pt x="1617181" y="22243"/>
                </a:lnTo>
                <a:lnTo>
                  <a:pt x="1578704" y="5876"/>
                </a:lnTo>
                <a:lnTo>
                  <a:pt x="1535890" y="0"/>
                </a:lnTo>
                <a:lnTo>
                  <a:pt x="161834" y="20"/>
                </a:lnTo>
                <a:lnTo>
                  <a:pt x="119227" y="5731"/>
                </a:lnTo>
                <a:lnTo>
                  <a:pt x="80554" y="21925"/>
                </a:lnTo>
                <a:lnTo>
                  <a:pt x="47790" y="47075"/>
                </a:lnTo>
                <a:lnTo>
                  <a:pt x="22439" y="79676"/>
                </a:lnTo>
                <a:lnTo>
                  <a:pt x="6007" y="118221"/>
                </a:lnTo>
                <a:lnTo>
                  <a:pt x="0" y="161207"/>
                </a:lnTo>
                <a:lnTo>
                  <a:pt x="0" y="810085"/>
                </a:lnTo>
                <a:lnTo>
                  <a:pt x="5755" y="852856"/>
                </a:lnTo>
                <a:lnTo>
                  <a:pt x="22021" y="891386"/>
                </a:lnTo>
                <a:lnTo>
                  <a:pt x="47278" y="924057"/>
                </a:lnTo>
                <a:lnTo>
                  <a:pt x="80010" y="949333"/>
                </a:lnTo>
                <a:lnTo>
                  <a:pt x="118701" y="965676"/>
                </a:lnTo>
                <a:lnTo>
                  <a:pt x="161834" y="971548"/>
                </a:lnTo>
                <a:lnTo>
                  <a:pt x="1535890" y="971528"/>
                </a:lnTo>
                <a:lnTo>
                  <a:pt x="1578374" y="965767"/>
                </a:lnTo>
                <a:lnTo>
                  <a:pt x="1616976" y="949453"/>
                </a:lnTo>
                <a:lnTo>
                  <a:pt x="1649783" y="924049"/>
                </a:lnTo>
                <a:lnTo>
                  <a:pt x="1674973" y="891382"/>
                </a:lnTo>
                <a:lnTo>
                  <a:pt x="1691230" y="852800"/>
                </a:lnTo>
                <a:lnTo>
                  <a:pt x="1696970" y="16230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62485" y="5765291"/>
            <a:ext cx="1697355" cy="971550"/>
          </a:xfrm>
          <a:custGeom>
            <a:avLst/>
            <a:gdLst/>
            <a:ahLst/>
            <a:cxnLst/>
            <a:rect l="l" t="t" r="r" b="b"/>
            <a:pathLst>
              <a:path w="1697354" h="971550">
                <a:moveTo>
                  <a:pt x="162305" y="0"/>
                </a:moveTo>
                <a:lnTo>
                  <a:pt x="119230" y="5732"/>
                </a:lnTo>
                <a:lnTo>
                  <a:pt x="80558" y="21926"/>
                </a:lnTo>
                <a:lnTo>
                  <a:pt x="47793" y="47076"/>
                </a:lnTo>
                <a:lnTo>
                  <a:pt x="22442" y="79676"/>
                </a:lnTo>
                <a:lnTo>
                  <a:pt x="6010" y="118222"/>
                </a:lnTo>
                <a:lnTo>
                  <a:pt x="3" y="161207"/>
                </a:lnTo>
                <a:lnTo>
                  <a:pt x="0" y="810006"/>
                </a:lnTo>
                <a:lnTo>
                  <a:pt x="658" y="824675"/>
                </a:lnTo>
                <a:lnTo>
                  <a:pt x="10088" y="866256"/>
                </a:lnTo>
                <a:lnTo>
                  <a:pt x="29519" y="903004"/>
                </a:lnTo>
                <a:lnTo>
                  <a:pt x="57436" y="933381"/>
                </a:lnTo>
                <a:lnTo>
                  <a:pt x="92323" y="955850"/>
                </a:lnTo>
                <a:lnTo>
                  <a:pt x="132663" y="968873"/>
                </a:lnTo>
                <a:lnTo>
                  <a:pt x="1535429" y="971550"/>
                </a:lnTo>
                <a:lnTo>
                  <a:pt x="1550133" y="970888"/>
                </a:lnTo>
                <a:lnTo>
                  <a:pt x="1591804" y="961423"/>
                </a:lnTo>
                <a:lnTo>
                  <a:pt x="1628614" y="941943"/>
                </a:lnTo>
                <a:lnTo>
                  <a:pt x="1659015" y="913994"/>
                </a:lnTo>
                <a:lnTo>
                  <a:pt x="1681457" y="879126"/>
                </a:lnTo>
                <a:lnTo>
                  <a:pt x="1694394" y="838886"/>
                </a:lnTo>
                <a:lnTo>
                  <a:pt x="1696973" y="162305"/>
                </a:lnTo>
                <a:lnTo>
                  <a:pt x="1696315" y="147517"/>
                </a:lnTo>
                <a:lnTo>
                  <a:pt x="1686893" y="105652"/>
                </a:lnTo>
                <a:lnTo>
                  <a:pt x="1667498" y="68719"/>
                </a:lnTo>
                <a:lnTo>
                  <a:pt x="1639667" y="38235"/>
                </a:lnTo>
                <a:lnTo>
                  <a:pt x="1604935" y="15716"/>
                </a:lnTo>
                <a:lnTo>
                  <a:pt x="1564842" y="2677"/>
                </a:lnTo>
                <a:lnTo>
                  <a:pt x="162305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640464" y="5903426"/>
            <a:ext cx="155067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800" algn="just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索引文件中包含 了主文件对应字 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段的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部分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不同值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object 5"/>
          <p:cNvSpPr txBox="1">
            <a:spLocks noGrp="1"/>
          </p:cNvSpPr>
          <p:nvPr/>
        </p:nvSpPr>
        <p:spPr>
          <a:xfrm>
            <a:off x="526783" y="448564"/>
            <a:ext cx="8597163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00"/>
                </a:solidFill>
              </a:rPr>
              <a:t>稠密索引与稀疏索引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8458" y="1468848"/>
            <a:ext cx="5372735" cy="1322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942590" algn="ctr">
              <a:lnSpc>
                <a:spcPct val="100000"/>
              </a:lnSpc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问：如何删除键值f.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>
              <a:lnSpc>
                <a:spcPct val="100000"/>
              </a:lnSpc>
              <a:spcBef>
                <a:spcPts val="23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计算h(f)=1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删除1号桶中的键值f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将溢出桶中的s合并到主桶中，删除溢出桶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0709" y="6370267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c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0709" y="5990791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a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0709" y="5611315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709" y="5232593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g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0709" y="4854649"/>
            <a:ext cx="1016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f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0709" y="4475173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b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60709" y="3717753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e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81213" y="3641597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81213" y="4021073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3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81213" y="4399026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81213" y="477774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3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81213" y="6673595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81213" y="3641597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38613" y="3641597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81213" y="5157215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81213" y="5535167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3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81213" y="5914644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81213" y="629412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81213" y="4021073"/>
            <a:ext cx="0" cy="2653030"/>
          </a:xfrm>
          <a:custGeom>
            <a:avLst/>
            <a:gdLst/>
            <a:ahLst/>
            <a:cxnLst/>
            <a:rect l="l" t="t" r="r" b="b"/>
            <a:pathLst>
              <a:path h="2653029">
                <a:moveTo>
                  <a:pt x="0" y="0"/>
                </a:moveTo>
                <a:lnTo>
                  <a:pt x="0" y="265252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38613" y="4021073"/>
            <a:ext cx="0" cy="2653030"/>
          </a:xfrm>
          <a:custGeom>
            <a:avLst/>
            <a:gdLst/>
            <a:ahLst/>
            <a:cxnLst/>
            <a:rect l="l" t="t" r="r" b="b"/>
            <a:pathLst>
              <a:path h="2653029">
                <a:moveTo>
                  <a:pt x="0" y="0"/>
                </a:moveTo>
                <a:lnTo>
                  <a:pt x="0" y="265252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84459" y="3875123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4459" y="4599023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84459" y="5325209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4459" y="6050633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3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38613" y="4403597"/>
            <a:ext cx="309880" cy="309880"/>
          </a:xfrm>
          <a:custGeom>
            <a:avLst/>
            <a:gdLst/>
            <a:ahLst/>
            <a:cxnLst/>
            <a:rect l="l" t="t" r="r" b="b"/>
            <a:pathLst>
              <a:path w="309879" h="309879">
                <a:moveTo>
                  <a:pt x="0" y="0"/>
                </a:moveTo>
                <a:lnTo>
                  <a:pt x="0" y="309372"/>
                </a:lnTo>
                <a:lnTo>
                  <a:pt x="309372" y="309372"/>
                </a:lnTo>
                <a:lnTo>
                  <a:pt x="309372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24413" y="4403597"/>
            <a:ext cx="2057400" cy="379730"/>
          </a:xfrm>
          <a:custGeom>
            <a:avLst/>
            <a:gdLst/>
            <a:ahLst/>
            <a:cxnLst/>
            <a:rect l="l" t="t" r="r" b="b"/>
            <a:pathLst>
              <a:path w="2057400" h="379729">
                <a:moveTo>
                  <a:pt x="0" y="0"/>
                </a:moveTo>
                <a:lnTo>
                  <a:pt x="0" y="379476"/>
                </a:lnTo>
                <a:lnTo>
                  <a:pt x="2057400" y="379475"/>
                </a:lnTo>
                <a:lnTo>
                  <a:pt x="2057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303909" y="4479745"/>
            <a:ext cx="1149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s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224413" y="4389310"/>
            <a:ext cx="2057400" cy="28575"/>
          </a:xfrm>
          <a:custGeom>
            <a:avLst/>
            <a:gdLst/>
            <a:ahLst/>
            <a:cxnLst/>
            <a:rect l="l" t="t" r="r" b="b"/>
            <a:pathLst>
              <a:path w="2057400" h="28575">
                <a:moveTo>
                  <a:pt x="0" y="0"/>
                </a:moveTo>
                <a:lnTo>
                  <a:pt x="0" y="28575"/>
                </a:lnTo>
                <a:lnTo>
                  <a:pt x="2057400" y="28574"/>
                </a:lnTo>
                <a:lnTo>
                  <a:pt x="2057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24413" y="4783073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387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24413" y="5148071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224413" y="4403597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81813" y="4403597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24413" y="4783073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0"/>
                </a:moveTo>
                <a:lnTo>
                  <a:pt x="0" y="364998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281813" y="4783073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0"/>
                </a:moveTo>
                <a:lnTo>
                  <a:pt x="0" y="364998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86441" y="4517897"/>
            <a:ext cx="538480" cy="76200"/>
          </a:xfrm>
          <a:custGeom>
            <a:avLst/>
            <a:gdLst/>
            <a:ahLst/>
            <a:cxnLst/>
            <a:rect l="l" t="t" r="r" b="b"/>
            <a:pathLst>
              <a:path w="538479" h="76200">
                <a:moveTo>
                  <a:pt x="479298" y="38099"/>
                </a:moveTo>
                <a:lnTo>
                  <a:pt x="477774" y="34289"/>
                </a:lnTo>
                <a:lnTo>
                  <a:pt x="474726" y="33527"/>
                </a:lnTo>
                <a:lnTo>
                  <a:pt x="4572" y="33527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474726" y="42671"/>
                </a:lnTo>
                <a:lnTo>
                  <a:pt x="477774" y="41147"/>
                </a:lnTo>
                <a:lnTo>
                  <a:pt x="479298" y="38099"/>
                </a:lnTo>
                <a:close/>
              </a:path>
              <a:path w="538479" h="76200">
                <a:moveTo>
                  <a:pt x="537972" y="38099"/>
                </a:moveTo>
                <a:lnTo>
                  <a:pt x="461772" y="0"/>
                </a:lnTo>
                <a:lnTo>
                  <a:pt x="461772" y="33527"/>
                </a:lnTo>
                <a:lnTo>
                  <a:pt x="474726" y="33527"/>
                </a:lnTo>
                <a:lnTo>
                  <a:pt x="477774" y="34289"/>
                </a:lnTo>
                <a:lnTo>
                  <a:pt x="479298" y="38099"/>
                </a:lnTo>
                <a:lnTo>
                  <a:pt x="479298" y="67436"/>
                </a:lnTo>
                <a:lnTo>
                  <a:pt x="537972" y="38099"/>
                </a:lnTo>
                <a:close/>
              </a:path>
              <a:path w="538479" h="76200">
                <a:moveTo>
                  <a:pt x="479298" y="67436"/>
                </a:moveTo>
                <a:lnTo>
                  <a:pt x="479298" y="38099"/>
                </a:lnTo>
                <a:lnTo>
                  <a:pt x="477774" y="41147"/>
                </a:lnTo>
                <a:lnTo>
                  <a:pt x="474726" y="42671"/>
                </a:lnTo>
                <a:lnTo>
                  <a:pt x="461772" y="42671"/>
                </a:lnTo>
                <a:lnTo>
                  <a:pt x="461772" y="76199"/>
                </a:lnTo>
                <a:lnTo>
                  <a:pt x="4792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208653" y="6307021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c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08653" y="5927545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a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08653" y="5548069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d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08653" y="5168593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g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08653" y="4790649"/>
            <a:ext cx="1149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s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08653" y="4411173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b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08653" y="3654507"/>
            <a:ext cx="127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e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29919" y="357759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29919" y="3957065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129919" y="4335017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29919" y="4714494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29919" y="661035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129919" y="3577590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187319" y="3577590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129919" y="509397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129919" y="5471921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129919" y="5851397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29919" y="6230873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29919" y="3957065"/>
            <a:ext cx="0" cy="2653665"/>
          </a:xfrm>
          <a:custGeom>
            <a:avLst/>
            <a:gdLst/>
            <a:ahLst/>
            <a:cxnLst/>
            <a:rect l="l" t="t" r="r" b="b"/>
            <a:pathLst>
              <a:path h="2653665">
                <a:moveTo>
                  <a:pt x="0" y="0"/>
                </a:moveTo>
                <a:lnTo>
                  <a:pt x="0" y="265328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187319" y="3957065"/>
            <a:ext cx="0" cy="2653665"/>
          </a:xfrm>
          <a:custGeom>
            <a:avLst/>
            <a:gdLst/>
            <a:ahLst/>
            <a:cxnLst/>
            <a:rect l="l" t="t" r="r" b="b"/>
            <a:pathLst>
              <a:path h="2653665">
                <a:moveTo>
                  <a:pt x="0" y="0"/>
                </a:moveTo>
                <a:lnTo>
                  <a:pt x="0" y="265328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732403" y="3811877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732403" y="4535777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732403" y="5261201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32403" y="5986625"/>
            <a:ext cx="177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3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散列索引的插入和删除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615063" y="5535167"/>
            <a:ext cx="803275" cy="551180"/>
          </a:xfrm>
          <a:custGeom>
            <a:avLst/>
            <a:gdLst/>
            <a:ahLst/>
            <a:cxnLst/>
            <a:rect l="l" t="t" r="r" b="b"/>
            <a:pathLst>
              <a:path w="803275" h="551179">
                <a:moveTo>
                  <a:pt x="602741" y="413004"/>
                </a:moveTo>
                <a:lnTo>
                  <a:pt x="602741" y="137922"/>
                </a:lnTo>
                <a:lnTo>
                  <a:pt x="0" y="137922"/>
                </a:lnTo>
                <a:lnTo>
                  <a:pt x="0" y="413004"/>
                </a:lnTo>
                <a:lnTo>
                  <a:pt x="602741" y="413004"/>
                </a:lnTo>
                <a:close/>
              </a:path>
              <a:path w="803275" h="551179">
                <a:moveTo>
                  <a:pt x="803147" y="275844"/>
                </a:moveTo>
                <a:lnTo>
                  <a:pt x="602741" y="0"/>
                </a:lnTo>
                <a:lnTo>
                  <a:pt x="602741" y="550926"/>
                </a:lnTo>
                <a:lnTo>
                  <a:pt x="803147" y="275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615063" y="5535167"/>
            <a:ext cx="803275" cy="551180"/>
          </a:xfrm>
          <a:custGeom>
            <a:avLst/>
            <a:gdLst/>
            <a:ahLst/>
            <a:cxnLst/>
            <a:rect l="l" t="t" r="r" b="b"/>
            <a:pathLst>
              <a:path w="803275" h="551179">
                <a:moveTo>
                  <a:pt x="602741" y="0"/>
                </a:moveTo>
                <a:lnTo>
                  <a:pt x="602741" y="137922"/>
                </a:lnTo>
                <a:lnTo>
                  <a:pt x="0" y="137922"/>
                </a:lnTo>
                <a:lnTo>
                  <a:pt x="0" y="413004"/>
                </a:lnTo>
                <a:lnTo>
                  <a:pt x="602741" y="413004"/>
                </a:lnTo>
                <a:lnTo>
                  <a:pt x="602741" y="550926"/>
                </a:lnTo>
                <a:lnTo>
                  <a:pt x="803147" y="275844"/>
                </a:lnTo>
                <a:lnTo>
                  <a:pt x="60274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  <p:bldP spid="62" grpId="0"/>
      <p:bldP spid="64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散列的问题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77369" y="4928615"/>
            <a:ext cx="744855" cy="351790"/>
          </a:xfrm>
          <a:custGeom>
            <a:avLst/>
            <a:gdLst/>
            <a:ahLst/>
            <a:cxnLst/>
            <a:rect l="l" t="t" r="r" b="b"/>
            <a:pathLst>
              <a:path w="744854" h="351789">
                <a:moveTo>
                  <a:pt x="0" y="351281"/>
                </a:moveTo>
                <a:lnTo>
                  <a:pt x="0" y="0"/>
                </a:lnTo>
                <a:lnTo>
                  <a:pt x="744474" y="0"/>
                </a:lnTo>
                <a:lnTo>
                  <a:pt x="744474" y="351281"/>
                </a:lnTo>
                <a:lnTo>
                  <a:pt x="0" y="351281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65539" y="5368290"/>
            <a:ext cx="957580" cy="534670"/>
          </a:xfrm>
          <a:custGeom>
            <a:avLst/>
            <a:gdLst/>
            <a:ahLst/>
            <a:cxnLst/>
            <a:rect l="l" t="t" r="r" b="b"/>
            <a:pathLst>
              <a:path w="957579" h="534670">
                <a:moveTo>
                  <a:pt x="957072" y="265937"/>
                </a:moveTo>
                <a:lnTo>
                  <a:pt x="915162" y="162305"/>
                </a:lnTo>
                <a:lnTo>
                  <a:pt x="811530" y="77723"/>
                </a:lnTo>
                <a:lnTo>
                  <a:pt x="660654" y="19811"/>
                </a:lnTo>
                <a:lnTo>
                  <a:pt x="478536" y="0"/>
                </a:lnTo>
                <a:lnTo>
                  <a:pt x="291084" y="19811"/>
                </a:lnTo>
                <a:lnTo>
                  <a:pt x="140208" y="77723"/>
                </a:lnTo>
                <a:lnTo>
                  <a:pt x="36576" y="162305"/>
                </a:lnTo>
                <a:lnTo>
                  <a:pt x="0" y="265937"/>
                </a:lnTo>
                <a:lnTo>
                  <a:pt x="36576" y="370331"/>
                </a:lnTo>
                <a:lnTo>
                  <a:pt x="140208" y="454913"/>
                </a:lnTo>
                <a:lnTo>
                  <a:pt x="291084" y="512825"/>
                </a:lnTo>
                <a:lnTo>
                  <a:pt x="478536" y="534161"/>
                </a:lnTo>
                <a:lnTo>
                  <a:pt x="660654" y="512825"/>
                </a:lnTo>
                <a:lnTo>
                  <a:pt x="811530" y="454913"/>
                </a:lnTo>
                <a:lnTo>
                  <a:pt x="915162" y="370331"/>
                </a:lnTo>
                <a:lnTo>
                  <a:pt x="957072" y="2659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56417" y="4600194"/>
            <a:ext cx="782955" cy="2356485"/>
          </a:xfrm>
          <a:custGeom>
            <a:avLst/>
            <a:gdLst/>
            <a:ahLst/>
            <a:cxnLst/>
            <a:rect l="l" t="t" r="r" b="b"/>
            <a:pathLst>
              <a:path w="782954" h="2356484">
                <a:moveTo>
                  <a:pt x="0" y="2356104"/>
                </a:moveTo>
                <a:lnTo>
                  <a:pt x="0" y="0"/>
                </a:lnTo>
                <a:lnTo>
                  <a:pt x="782573" y="0"/>
                </a:lnTo>
                <a:lnTo>
                  <a:pt x="782574" y="2356104"/>
                </a:lnTo>
                <a:lnTo>
                  <a:pt x="0" y="235610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68106" y="5092446"/>
            <a:ext cx="47625" cy="25400"/>
          </a:xfrm>
          <a:custGeom>
            <a:avLst/>
            <a:gdLst/>
            <a:ahLst/>
            <a:cxnLst/>
            <a:rect l="l" t="t" r="r" b="b"/>
            <a:pathLst>
              <a:path w="47625" h="25400">
                <a:moveTo>
                  <a:pt x="47244" y="12954"/>
                </a:moveTo>
                <a:lnTo>
                  <a:pt x="23622" y="0"/>
                </a:lnTo>
                <a:lnTo>
                  <a:pt x="0" y="12954"/>
                </a:lnTo>
                <a:lnTo>
                  <a:pt x="23622" y="25146"/>
                </a:lnTo>
                <a:lnTo>
                  <a:pt x="47244" y="1295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45653" y="5092446"/>
            <a:ext cx="48895" cy="25400"/>
          </a:xfrm>
          <a:custGeom>
            <a:avLst/>
            <a:gdLst/>
            <a:ahLst/>
            <a:cxnLst/>
            <a:rect l="l" t="t" r="r" b="b"/>
            <a:pathLst>
              <a:path w="48895" h="25400">
                <a:moveTo>
                  <a:pt x="48768" y="12954"/>
                </a:moveTo>
                <a:lnTo>
                  <a:pt x="23622" y="0"/>
                </a:lnTo>
                <a:lnTo>
                  <a:pt x="0" y="12954"/>
                </a:lnTo>
                <a:lnTo>
                  <a:pt x="23622" y="25146"/>
                </a:lnTo>
                <a:lnTo>
                  <a:pt x="48768" y="1295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23198" y="5092446"/>
            <a:ext cx="49530" cy="25400"/>
          </a:xfrm>
          <a:custGeom>
            <a:avLst/>
            <a:gdLst/>
            <a:ahLst/>
            <a:cxnLst/>
            <a:rect l="l" t="t" r="r" b="b"/>
            <a:pathLst>
              <a:path w="49529" h="25400">
                <a:moveTo>
                  <a:pt x="49529" y="12954"/>
                </a:moveTo>
                <a:lnTo>
                  <a:pt x="23621" y="0"/>
                </a:lnTo>
                <a:lnTo>
                  <a:pt x="0" y="12954"/>
                </a:lnTo>
                <a:lnTo>
                  <a:pt x="23621" y="25146"/>
                </a:lnTo>
                <a:lnTo>
                  <a:pt x="49529" y="1295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82923" y="1478551"/>
            <a:ext cx="8344534" cy="3897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7950">
              <a:lnSpc>
                <a:spcPct val="126000"/>
              </a:lnSpc>
            </a:pPr>
            <a:r>
              <a:rPr sz="24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散列索引的目标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最好是没有溢出桶，每一个散列值仅有一个桶。读 写每一个键值都只读写一个存储块。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8000"/>
              </a:lnSpc>
              <a:spcBef>
                <a:spcPts val="140"/>
              </a:spcBef>
            </a:pPr>
            <a:r>
              <a:rPr sz="24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均匀分布如何做到？</a:t>
            </a:r>
            <a:r>
              <a:rPr sz="2400" b="1" spc="-18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期望将所有数据分布均匀地存储于M个桶中，使每一 个桶的数据成为具有某种特征值h(k)的数据集合。---散列函数的选择。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桶的数目Ｍ如何确定？</a:t>
            </a:r>
            <a:r>
              <a:rPr sz="18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在键值几倍于桶的数目时，每个散列值都可能多于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93980">
              <a:lnSpc>
                <a:spcPct val="130000"/>
              </a:lnSpc>
              <a:spcBef>
                <a:spcPts val="30"/>
              </a:spcBef>
            </a:pPr>
            <a:r>
              <a:rPr sz="18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一个桶，形成一个主桶和多个溢出桶的列表，此时需要二次检索：先散列找到主桶 号，再依据链表逐一找到每个溢出桶。---桶的数目的确定。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R="1320800" algn="ctr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0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27687" y="4988431"/>
            <a:ext cx="1055370" cy="83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k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mo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M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3175" algn="ctr">
              <a:lnSpc>
                <a:spcPct val="100000"/>
              </a:lnSpc>
              <a:spcBef>
                <a:spcPts val="1235"/>
              </a:spcBef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h(k)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7553" y="5326759"/>
            <a:ext cx="16700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k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583" y="5938544"/>
            <a:ext cx="5334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0179" y="5938544"/>
            <a:ext cx="7867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溢出桶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07357" y="4969383"/>
            <a:ext cx="16700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1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9524" y="6650349"/>
            <a:ext cx="46228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M-1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89083" y="5136641"/>
            <a:ext cx="765810" cy="462915"/>
          </a:xfrm>
          <a:custGeom>
            <a:avLst/>
            <a:gdLst/>
            <a:ahLst/>
            <a:cxnLst/>
            <a:rect l="l" t="t" r="r" b="b"/>
            <a:pathLst>
              <a:path w="765810" h="462914">
                <a:moveTo>
                  <a:pt x="700278" y="39623"/>
                </a:moveTo>
                <a:lnTo>
                  <a:pt x="690156" y="38526"/>
                </a:lnTo>
                <a:lnTo>
                  <a:pt x="0" y="451865"/>
                </a:lnTo>
                <a:lnTo>
                  <a:pt x="6858" y="462533"/>
                </a:lnTo>
                <a:lnTo>
                  <a:pt x="696314" y="49162"/>
                </a:lnTo>
                <a:lnTo>
                  <a:pt x="700278" y="39623"/>
                </a:lnTo>
                <a:close/>
              </a:path>
              <a:path w="765810" h="462914">
                <a:moveTo>
                  <a:pt x="765810" y="0"/>
                </a:moveTo>
                <a:lnTo>
                  <a:pt x="637032" y="32765"/>
                </a:lnTo>
                <a:lnTo>
                  <a:pt x="690156" y="38526"/>
                </a:lnTo>
                <a:lnTo>
                  <a:pt x="697230" y="34289"/>
                </a:lnTo>
                <a:lnTo>
                  <a:pt x="703326" y="44957"/>
                </a:lnTo>
                <a:lnTo>
                  <a:pt x="703326" y="68308"/>
                </a:lnTo>
                <a:lnTo>
                  <a:pt x="765810" y="0"/>
                </a:lnTo>
                <a:close/>
              </a:path>
              <a:path w="765810" h="462914">
                <a:moveTo>
                  <a:pt x="703326" y="68308"/>
                </a:moveTo>
                <a:lnTo>
                  <a:pt x="703326" y="44957"/>
                </a:lnTo>
                <a:lnTo>
                  <a:pt x="696314" y="49162"/>
                </a:lnTo>
                <a:lnTo>
                  <a:pt x="675894" y="98297"/>
                </a:lnTo>
                <a:lnTo>
                  <a:pt x="703326" y="68308"/>
                </a:lnTo>
                <a:close/>
              </a:path>
              <a:path w="765810" h="462914">
                <a:moveTo>
                  <a:pt x="700278" y="39623"/>
                </a:moveTo>
                <a:lnTo>
                  <a:pt x="697230" y="34289"/>
                </a:lnTo>
                <a:lnTo>
                  <a:pt x="690156" y="38526"/>
                </a:lnTo>
                <a:lnTo>
                  <a:pt x="700278" y="39623"/>
                </a:lnTo>
                <a:close/>
              </a:path>
              <a:path w="765810" h="462914">
                <a:moveTo>
                  <a:pt x="703326" y="44957"/>
                </a:moveTo>
                <a:lnTo>
                  <a:pt x="700278" y="39623"/>
                </a:lnTo>
                <a:lnTo>
                  <a:pt x="696314" y="49162"/>
                </a:lnTo>
                <a:lnTo>
                  <a:pt x="703326" y="449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70795" y="4831841"/>
            <a:ext cx="784225" cy="781050"/>
          </a:xfrm>
          <a:custGeom>
            <a:avLst/>
            <a:gdLst/>
            <a:ahLst/>
            <a:cxnLst/>
            <a:rect l="l" t="t" r="r" b="b"/>
            <a:pathLst>
              <a:path w="784225" h="781050">
                <a:moveTo>
                  <a:pt x="729996" y="54101"/>
                </a:moveTo>
                <a:lnTo>
                  <a:pt x="719425" y="55502"/>
                </a:lnTo>
                <a:lnTo>
                  <a:pt x="0" y="771905"/>
                </a:lnTo>
                <a:lnTo>
                  <a:pt x="9144" y="781049"/>
                </a:lnTo>
                <a:lnTo>
                  <a:pt x="728432" y="64783"/>
                </a:lnTo>
                <a:lnTo>
                  <a:pt x="729996" y="54101"/>
                </a:lnTo>
                <a:close/>
              </a:path>
              <a:path w="784225" h="781050">
                <a:moveTo>
                  <a:pt x="784097" y="0"/>
                </a:moveTo>
                <a:lnTo>
                  <a:pt x="666750" y="62483"/>
                </a:lnTo>
                <a:lnTo>
                  <a:pt x="719425" y="55502"/>
                </a:lnTo>
                <a:lnTo>
                  <a:pt x="725424" y="49529"/>
                </a:lnTo>
                <a:lnTo>
                  <a:pt x="734568" y="58673"/>
                </a:lnTo>
                <a:lnTo>
                  <a:pt x="734568" y="91302"/>
                </a:lnTo>
                <a:lnTo>
                  <a:pt x="784097" y="0"/>
                </a:lnTo>
                <a:close/>
              </a:path>
              <a:path w="784225" h="781050">
                <a:moveTo>
                  <a:pt x="729996" y="54101"/>
                </a:moveTo>
                <a:lnTo>
                  <a:pt x="725424" y="49529"/>
                </a:lnTo>
                <a:lnTo>
                  <a:pt x="719425" y="55502"/>
                </a:lnTo>
                <a:lnTo>
                  <a:pt x="729996" y="54101"/>
                </a:lnTo>
                <a:close/>
              </a:path>
              <a:path w="784225" h="781050">
                <a:moveTo>
                  <a:pt x="734568" y="91302"/>
                </a:moveTo>
                <a:lnTo>
                  <a:pt x="734568" y="58673"/>
                </a:lnTo>
                <a:lnTo>
                  <a:pt x="728432" y="64783"/>
                </a:lnTo>
                <a:lnTo>
                  <a:pt x="720852" y="116585"/>
                </a:lnTo>
                <a:lnTo>
                  <a:pt x="734568" y="91302"/>
                </a:lnTo>
                <a:close/>
              </a:path>
              <a:path w="784225" h="781050">
                <a:moveTo>
                  <a:pt x="734568" y="58673"/>
                </a:moveTo>
                <a:lnTo>
                  <a:pt x="729996" y="54101"/>
                </a:lnTo>
                <a:lnTo>
                  <a:pt x="728432" y="64783"/>
                </a:lnTo>
                <a:lnTo>
                  <a:pt x="734568" y="58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30793" y="5631941"/>
            <a:ext cx="685800" cy="76200"/>
          </a:xfrm>
          <a:custGeom>
            <a:avLst/>
            <a:gdLst/>
            <a:ahLst/>
            <a:cxnLst/>
            <a:rect l="l" t="t" r="r" b="b"/>
            <a:pathLst>
              <a:path w="685800" h="76200">
                <a:moveTo>
                  <a:pt x="609600" y="38100"/>
                </a:moveTo>
                <a:lnTo>
                  <a:pt x="601431" y="32004"/>
                </a:lnTo>
                <a:lnTo>
                  <a:pt x="0" y="32004"/>
                </a:lnTo>
                <a:lnTo>
                  <a:pt x="0" y="44958"/>
                </a:lnTo>
                <a:lnTo>
                  <a:pt x="600410" y="44958"/>
                </a:lnTo>
                <a:lnTo>
                  <a:pt x="609600" y="38100"/>
                </a:lnTo>
                <a:close/>
              </a:path>
              <a:path w="685800" h="76200">
                <a:moveTo>
                  <a:pt x="685800" y="38100"/>
                </a:moveTo>
                <a:lnTo>
                  <a:pt x="558545" y="0"/>
                </a:lnTo>
                <a:lnTo>
                  <a:pt x="601431" y="32004"/>
                </a:lnTo>
                <a:lnTo>
                  <a:pt x="609600" y="32004"/>
                </a:lnTo>
                <a:lnTo>
                  <a:pt x="609600" y="60914"/>
                </a:lnTo>
                <a:lnTo>
                  <a:pt x="685800" y="38100"/>
                </a:lnTo>
                <a:close/>
              </a:path>
              <a:path w="685800" h="76200">
                <a:moveTo>
                  <a:pt x="609600" y="60914"/>
                </a:moveTo>
                <a:lnTo>
                  <a:pt x="609600" y="44958"/>
                </a:lnTo>
                <a:lnTo>
                  <a:pt x="600410" y="44958"/>
                </a:lnTo>
                <a:lnTo>
                  <a:pt x="558545" y="76200"/>
                </a:lnTo>
                <a:lnTo>
                  <a:pt x="609600" y="60914"/>
                </a:lnTo>
                <a:close/>
              </a:path>
              <a:path w="685800" h="76200">
                <a:moveTo>
                  <a:pt x="609600" y="44958"/>
                </a:moveTo>
                <a:lnTo>
                  <a:pt x="609600" y="38100"/>
                </a:lnTo>
                <a:lnTo>
                  <a:pt x="600410" y="44958"/>
                </a:lnTo>
                <a:lnTo>
                  <a:pt x="609600" y="44958"/>
                </a:lnTo>
                <a:close/>
              </a:path>
              <a:path w="685800" h="76200">
                <a:moveTo>
                  <a:pt x="609600" y="38100"/>
                </a:moveTo>
                <a:lnTo>
                  <a:pt x="609600" y="32004"/>
                </a:lnTo>
                <a:lnTo>
                  <a:pt x="601431" y="32004"/>
                </a:lnTo>
                <a:lnTo>
                  <a:pt x="6096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70033" y="5604509"/>
            <a:ext cx="784860" cy="1132840"/>
          </a:xfrm>
          <a:custGeom>
            <a:avLst/>
            <a:gdLst/>
            <a:ahLst/>
            <a:cxnLst/>
            <a:rect l="l" t="t" r="r" b="b"/>
            <a:pathLst>
              <a:path w="784860" h="1132840">
                <a:moveTo>
                  <a:pt x="741822" y="1058886"/>
                </a:moveTo>
                <a:lnTo>
                  <a:pt x="10667" y="0"/>
                </a:lnTo>
                <a:lnTo>
                  <a:pt x="0" y="7620"/>
                </a:lnTo>
                <a:lnTo>
                  <a:pt x="731118" y="1066455"/>
                </a:lnTo>
                <a:lnTo>
                  <a:pt x="741425" y="1069848"/>
                </a:lnTo>
                <a:lnTo>
                  <a:pt x="741822" y="1058886"/>
                </a:lnTo>
                <a:close/>
              </a:path>
              <a:path w="784860" h="1132840">
                <a:moveTo>
                  <a:pt x="746759" y="1102076"/>
                </a:moveTo>
                <a:lnTo>
                  <a:pt x="746759" y="1066038"/>
                </a:lnTo>
                <a:lnTo>
                  <a:pt x="736091" y="1073658"/>
                </a:lnTo>
                <a:lnTo>
                  <a:pt x="731118" y="1066455"/>
                </a:lnTo>
                <a:lnTo>
                  <a:pt x="681227" y="1050036"/>
                </a:lnTo>
                <a:lnTo>
                  <a:pt x="746759" y="1102076"/>
                </a:lnTo>
                <a:close/>
              </a:path>
              <a:path w="784860" h="1132840">
                <a:moveTo>
                  <a:pt x="741425" y="1069848"/>
                </a:moveTo>
                <a:lnTo>
                  <a:pt x="731118" y="1066455"/>
                </a:lnTo>
                <a:lnTo>
                  <a:pt x="736091" y="1073658"/>
                </a:lnTo>
                <a:lnTo>
                  <a:pt x="741425" y="1069848"/>
                </a:lnTo>
                <a:close/>
              </a:path>
              <a:path w="784860" h="1132840">
                <a:moveTo>
                  <a:pt x="746759" y="1066038"/>
                </a:moveTo>
                <a:lnTo>
                  <a:pt x="741822" y="1058886"/>
                </a:lnTo>
                <a:lnTo>
                  <a:pt x="741425" y="1069848"/>
                </a:lnTo>
                <a:lnTo>
                  <a:pt x="746759" y="1066038"/>
                </a:lnTo>
                <a:close/>
              </a:path>
              <a:path w="784860" h="1132840">
                <a:moveTo>
                  <a:pt x="784859" y="1132332"/>
                </a:moveTo>
                <a:lnTo>
                  <a:pt x="743711" y="1006602"/>
                </a:lnTo>
                <a:lnTo>
                  <a:pt x="741822" y="1058886"/>
                </a:lnTo>
                <a:lnTo>
                  <a:pt x="746759" y="1066038"/>
                </a:lnTo>
                <a:lnTo>
                  <a:pt x="746759" y="1102076"/>
                </a:lnTo>
                <a:lnTo>
                  <a:pt x="784859" y="11323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24691" y="4658867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38100"/>
                </a:moveTo>
                <a:lnTo>
                  <a:pt x="753831" y="32004"/>
                </a:lnTo>
                <a:lnTo>
                  <a:pt x="0" y="32004"/>
                </a:lnTo>
                <a:lnTo>
                  <a:pt x="0" y="44958"/>
                </a:lnTo>
                <a:lnTo>
                  <a:pt x="752810" y="44958"/>
                </a:lnTo>
                <a:lnTo>
                  <a:pt x="762000" y="38100"/>
                </a:lnTo>
                <a:close/>
              </a:path>
              <a:path w="838200" h="76200">
                <a:moveTo>
                  <a:pt x="838200" y="38100"/>
                </a:moveTo>
                <a:lnTo>
                  <a:pt x="710945" y="0"/>
                </a:lnTo>
                <a:lnTo>
                  <a:pt x="753831" y="32004"/>
                </a:lnTo>
                <a:lnTo>
                  <a:pt x="762000" y="32004"/>
                </a:lnTo>
                <a:lnTo>
                  <a:pt x="762000" y="60914"/>
                </a:lnTo>
                <a:lnTo>
                  <a:pt x="838200" y="38100"/>
                </a:lnTo>
                <a:close/>
              </a:path>
              <a:path w="838200" h="76200">
                <a:moveTo>
                  <a:pt x="762000" y="60914"/>
                </a:moveTo>
                <a:lnTo>
                  <a:pt x="762000" y="44958"/>
                </a:lnTo>
                <a:lnTo>
                  <a:pt x="752810" y="44958"/>
                </a:lnTo>
                <a:lnTo>
                  <a:pt x="710945" y="76200"/>
                </a:lnTo>
                <a:lnTo>
                  <a:pt x="762000" y="60914"/>
                </a:lnTo>
                <a:close/>
              </a:path>
              <a:path w="838200" h="76200">
                <a:moveTo>
                  <a:pt x="762000" y="44958"/>
                </a:moveTo>
                <a:lnTo>
                  <a:pt x="762000" y="38100"/>
                </a:lnTo>
                <a:lnTo>
                  <a:pt x="752810" y="44958"/>
                </a:lnTo>
                <a:lnTo>
                  <a:pt x="762000" y="44958"/>
                </a:lnTo>
                <a:close/>
              </a:path>
              <a:path w="838200" h="76200">
                <a:moveTo>
                  <a:pt x="762000" y="38100"/>
                </a:moveTo>
                <a:lnTo>
                  <a:pt x="762000" y="32004"/>
                </a:lnTo>
                <a:lnTo>
                  <a:pt x="753831" y="32004"/>
                </a:lnTo>
                <a:lnTo>
                  <a:pt x="7620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24691" y="5067300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38100"/>
                </a:moveTo>
                <a:lnTo>
                  <a:pt x="752810" y="31242"/>
                </a:lnTo>
                <a:lnTo>
                  <a:pt x="0" y="31242"/>
                </a:lnTo>
                <a:lnTo>
                  <a:pt x="0" y="44196"/>
                </a:lnTo>
                <a:lnTo>
                  <a:pt x="753831" y="44196"/>
                </a:lnTo>
                <a:lnTo>
                  <a:pt x="762000" y="38100"/>
                </a:lnTo>
                <a:close/>
              </a:path>
              <a:path w="838200" h="76200">
                <a:moveTo>
                  <a:pt x="838200" y="38100"/>
                </a:moveTo>
                <a:lnTo>
                  <a:pt x="710945" y="0"/>
                </a:lnTo>
                <a:lnTo>
                  <a:pt x="752810" y="31242"/>
                </a:lnTo>
                <a:lnTo>
                  <a:pt x="762000" y="31242"/>
                </a:lnTo>
                <a:lnTo>
                  <a:pt x="762000" y="60914"/>
                </a:lnTo>
                <a:lnTo>
                  <a:pt x="838200" y="38100"/>
                </a:lnTo>
                <a:close/>
              </a:path>
              <a:path w="838200" h="76200">
                <a:moveTo>
                  <a:pt x="762000" y="60914"/>
                </a:moveTo>
                <a:lnTo>
                  <a:pt x="762000" y="44196"/>
                </a:lnTo>
                <a:lnTo>
                  <a:pt x="753831" y="44196"/>
                </a:lnTo>
                <a:lnTo>
                  <a:pt x="710945" y="76200"/>
                </a:lnTo>
                <a:lnTo>
                  <a:pt x="762000" y="60914"/>
                </a:lnTo>
                <a:close/>
              </a:path>
              <a:path w="838200" h="76200">
                <a:moveTo>
                  <a:pt x="762000" y="38100"/>
                </a:moveTo>
                <a:lnTo>
                  <a:pt x="762000" y="31242"/>
                </a:lnTo>
                <a:lnTo>
                  <a:pt x="752810" y="31242"/>
                </a:lnTo>
                <a:lnTo>
                  <a:pt x="762000" y="38100"/>
                </a:lnTo>
                <a:close/>
              </a:path>
              <a:path w="838200" h="76200">
                <a:moveTo>
                  <a:pt x="762000" y="44196"/>
                </a:moveTo>
                <a:lnTo>
                  <a:pt x="762000" y="38100"/>
                </a:lnTo>
                <a:lnTo>
                  <a:pt x="753831" y="44196"/>
                </a:lnTo>
                <a:lnTo>
                  <a:pt x="762000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24691" y="5514594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38100"/>
                </a:moveTo>
                <a:lnTo>
                  <a:pt x="753831" y="32004"/>
                </a:lnTo>
                <a:lnTo>
                  <a:pt x="0" y="32004"/>
                </a:lnTo>
                <a:lnTo>
                  <a:pt x="0" y="44195"/>
                </a:lnTo>
                <a:lnTo>
                  <a:pt x="753831" y="44195"/>
                </a:lnTo>
                <a:lnTo>
                  <a:pt x="762000" y="38100"/>
                </a:lnTo>
                <a:close/>
              </a:path>
              <a:path w="838200" h="76200">
                <a:moveTo>
                  <a:pt x="838200" y="38100"/>
                </a:moveTo>
                <a:lnTo>
                  <a:pt x="710945" y="0"/>
                </a:lnTo>
                <a:lnTo>
                  <a:pt x="753831" y="32004"/>
                </a:lnTo>
                <a:lnTo>
                  <a:pt x="762000" y="32004"/>
                </a:lnTo>
                <a:lnTo>
                  <a:pt x="762000" y="60914"/>
                </a:lnTo>
                <a:lnTo>
                  <a:pt x="838200" y="38100"/>
                </a:lnTo>
                <a:close/>
              </a:path>
              <a:path w="838200" h="76200">
                <a:moveTo>
                  <a:pt x="762000" y="60914"/>
                </a:moveTo>
                <a:lnTo>
                  <a:pt x="762000" y="44195"/>
                </a:lnTo>
                <a:lnTo>
                  <a:pt x="753831" y="44195"/>
                </a:lnTo>
                <a:lnTo>
                  <a:pt x="710945" y="76200"/>
                </a:lnTo>
                <a:lnTo>
                  <a:pt x="762000" y="60914"/>
                </a:lnTo>
                <a:close/>
              </a:path>
              <a:path w="838200" h="76200">
                <a:moveTo>
                  <a:pt x="762000" y="44195"/>
                </a:moveTo>
                <a:lnTo>
                  <a:pt x="762000" y="38100"/>
                </a:lnTo>
                <a:lnTo>
                  <a:pt x="753831" y="44195"/>
                </a:lnTo>
                <a:lnTo>
                  <a:pt x="762000" y="44195"/>
                </a:lnTo>
                <a:close/>
              </a:path>
              <a:path w="838200" h="76200">
                <a:moveTo>
                  <a:pt x="762000" y="38100"/>
                </a:moveTo>
                <a:lnTo>
                  <a:pt x="762000" y="32004"/>
                </a:lnTo>
                <a:lnTo>
                  <a:pt x="753831" y="32004"/>
                </a:lnTo>
                <a:lnTo>
                  <a:pt x="7620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000891" y="6720840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38100"/>
                </a:moveTo>
                <a:lnTo>
                  <a:pt x="753831" y="32003"/>
                </a:lnTo>
                <a:lnTo>
                  <a:pt x="0" y="32003"/>
                </a:lnTo>
                <a:lnTo>
                  <a:pt x="0" y="44957"/>
                </a:lnTo>
                <a:lnTo>
                  <a:pt x="752810" y="44957"/>
                </a:lnTo>
                <a:lnTo>
                  <a:pt x="762000" y="38100"/>
                </a:lnTo>
                <a:close/>
              </a:path>
              <a:path w="838200" h="76200">
                <a:moveTo>
                  <a:pt x="838200" y="38100"/>
                </a:moveTo>
                <a:lnTo>
                  <a:pt x="710945" y="0"/>
                </a:lnTo>
                <a:lnTo>
                  <a:pt x="753831" y="32003"/>
                </a:lnTo>
                <a:lnTo>
                  <a:pt x="762000" y="32003"/>
                </a:lnTo>
                <a:lnTo>
                  <a:pt x="762000" y="60914"/>
                </a:lnTo>
                <a:lnTo>
                  <a:pt x="838200" y="38100"/>
                </a:lnTo>
                <a:close/>
              </a:path>
              <a:path w="838200" h="76200">
                <a:moveTo>
                  <a:pt x="762000" y="60914"/>
                </a:moveTo>
                <a:lnTo>
                  <a:pt x="762000" y="44957"/>
                </a:lnTo>
                <a:lnTo>
                  <a:pt x="752810" y="44957"/>
                </a:lnTo>
                <a:lnTo>
                  <a:pt x="710945" y="76200"/>
                </a:lnTo>
                <a:lnTo>
                  <a:pt x="762000" y="60914"/>
                </a:lnTo>
                <a:close/>
              </a:path>
              <a:path w="838200" h="76200">
                <a:moveTo>
                  <a:pt x="762000" y="44957"/>
                </a:moveTo>
                <a:lnTo>
                  <a:pt x="762000" y="38100"/>
                </a:lnTo>
                <a:lnTo>
                  <a:pt x="752810" y="44957"/>
                </a:lnTo>
                <a:lnTo>
                  <a:pt x="762000" y="44957"/>
                </a:lnTo>
                <a:close/>
              </a:path>
              <a:path w="838200" h="76200">
                <a:moveTo>
                  <a:pt x="762000" y="38100"/>
                </a:moveTo>
                <a:lnTo>
                  <a:pt x="762000" y="32003"/>
                </a:lnTo>
                <a:lnTo>
                  <a:pt x="753831" y="32003"/>
                </a:lnTo>
                <a:lnTo>
                  <a:pt x="7620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53441" y="50673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0999" y="38100"/>
                </a:moveTo>
                <a:lnTo>
                  <a:pt x="371807" y="31242"/>
                </a:lnTo>
                <a:lnTo>
                  <a:pt x="0" y="31242"/>
                </a:lnTo>
                <a:lnTo>
                  <a:pt x="0" y="44196"/>
                </a:lnTo>
                <a:lnTo>
                  <a:pt x="372829" y="44196"/>
                </a:lnTo>
                <a:lnTo>
                  <a:pt x="380999" y="38100"/>
                </a:lnTo>
                <a:close/>
              </a:path>
              <a:path w="457200" h="76200">
                <a:moveTo>
                  <a:pt x="457199" y="38100"/>
                </a:moveTo>
                <a:lnTo>
                  <a:pt x="329933" y="0"/>
                </a:lnTo>
                <a:lnTo>
                  <a:pt x="371807" y="31242"/>
                </a:lnTo>
                <a:lnTo>
                  <a:pt x="380999" y="31242"/>
                </a:lnTo>
                <a:lnTo>
                  <a:pt x="380999" y="60912"/>
                </a:lnTo>
                <a:lnTo>
                  <a:pt x="457199" y="38100"/>
                </a:lnTo>
                <a:close/>
              </a:path>
              <a:path w="457200" h="76200">
                <a:moveTo>
                  <a:pt x="380999" y="60912"/>
                </a:moveTo>
                <a:lnTo>
                  <a:pt x="380999" y="44196"/>
                </a:lnTo>
                <a:lnTo>
                  <a:pt x="372829" y="44196"/>
                </a:lnTo>
                <a:lnTo>
                  <a:pt x="329933" y="76200"/>
                </a:lnTo>
                <a:lnTo>
                  <a:pt x="380999" y="60912"/>
                </a:lnTo>
                <a:close/>
              </a:path>
              <a:path w="457200" h="76200">
                <a:moveTo>
                  <a:pt x="380999" y="38100"/>
                </a:moveTo>
                <a:lnTo>
                  <a:pt x="380999" y="31242"/>
                </a:lnTo>
                <a:lnTo>
                  <a:pt x="371807" y="31242"/>
                </a:lnTo>
                <a:lnTo>
                  <a:pt x="380999" y="38100"/>
                </a:lnTo>
                <a:close/>
              </a:path>
              <a:path w="457200" h="76200">
                <a:moveTo>
                  <a:pt x="380999" y="44196"/>
                </a:moveTo>
                <a:lnTo>
                  <a:pt x="380999" y="38100"/>
                </a:lnTo>
                <a:lnTo>
                  <a:pt x="372829" y="44196"/>
                </a:lnTo>
                <a:lnTo>
                  <a:pt x="380999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57941" y="4917947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56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56417" y="5271515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56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54893" y="5638800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56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53369" y="6582918"/>
            <a:ext cx="786130" cy="0"/>
          </a:xfrm>
          <a:custGeom>
            <a:avLst/>
            <a:gdLst/>
            <a:ahLst/>
            <a:cxnLst/>
            <a:rect l="l" t="t" r="r" b="b"/>
            <a:pathLst>
              <a:path w="786129">
                <a:moveTo>
                  <a:pt x="0" y="0"/>
                </a:moveTo>
                <a:lnTo>
                  <a:pt x="78562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00722" y="4928615"/>
            <a:ext cx="744855" cy="351790"/>
          </a:xfrm>
          <a:custGeom>
            <a:avLst/>
            <a:gdLst/>
            <a:ahLst/>
            <a:cxnLst/>
            <a:rect l="l" t="t" r="r" b="b"/>
            <a:pathLst>
              <a:path w="744854" h="351789">
                <a:moveTo>
                  <a:pt x="0" y="351282"/>
                </a:moveTo>
                <a:lnTo>
                  <a:pt x="0" y="0"/>
                </a:lnTo>
                <a:lnTo>
                  <a:pt x="744474" y="0"/>
                </a:lnTo>
                <a:lnTo>
                  <a:pt x="744474" y="351282"/>
                </a:lnTo>
                <a:lnTo>
                  <a:pt x="0" y="35128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77569" y="50673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38100"/>
                </a:moveTo>
                <a:lnTo>
                  <a:pt x="371810" y="31242"/>
                </a:lnTo>
                <a:lnTo>
                  <a:pt x="0" y="31242"/>
                </a:lnTo>
                <a:lnTo>
                  <a:pt x="0" y="44196"/>
                </a:lnTo>
                <a:lnTo>
                  <a:pt x="372831" y="44196"/>
                </a:lnTo>
                <a:lnTo>
                  <a:pt x="381000" y="38100"/>
                </a:lnTo>
                <a:close/>
              </a:path>
              <a:path w="457200" h="76200">
                <a:moveTo>
                  <a:pt x="457200" y="38100"/>
                </a:moveTo>
                <a:lnTo>
                  <a:pt x="329946" y="0"/>
                </a:lnTo>
                <a:lnTo>
                  <a:pt x="371810" y="31242"/>
                </a:lnTo>
                <a:lnTo>
                  <a:pt x="381000" y="31242"/>
                </a:lnTo>
                <a:lnTo>
                  <a:pt x="381000" y="60914"/>
                </a:lnTo>
                <a:lnTo>
                  <a:pt x="457200" y="38100"/>
                </a:lnTo>
                <a:close/>
              </a:path>
              <a:path w="457200" h="76200">
                <a:moveTo>
                  <a:pt x="381000" y="60914"/>
                </a:moveTo>
                <a:lnTo>
                  <a:pt x="381000" y="44196"/>
                </a:lnTo>
                <a:lnTo>
                  <a:pt x="372831" y="44196"/>
                </a:lnTo>
                <a:lnTo>
                  <a:pt x="329946" y="76200"/>
                </a:lnTo>
                <a:lnTo>
                  <a:pt x="381000" y="60914"/>
                </a:lnTo>
                <a:close/>
              </a:path>
              <a:path w="457200" h="76200">
                <a:moveTo>
                  <a:pt x="381000" y="38100"/>
                </a:moveTo>
                <a:lnTo>
                  <a:pt x="381000" y="31242"/>
                </a:lnTo>
                <a:lnTo>
                  <a:pt x="371810" y="31242"/>
                </a:lnTo>
                <a:lnTo>
                  <a:pt x="381000" y="38100"/>
                </a:lnTo>
                <a:close/>
              </a:path>
              <a:path w="457200" h="76200">
                <a:moveTo>
                  <a:pt x="381000" y="44196"/>
                </a:moveTo>
                <a:lnTo>
                  <a:pt x="381000" y="38100"/>
                </a:lnTo>
                <a:lnTo>
                  <a:pt x="372831" y="44196"/>
                </a:lnTo>
                <a:lnTo>
                  <a:pt x="381000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749937" y="4520946"/>
            <a:ext cx="744855" cy="350520"/>
          </a:xfrm>
          <a:custGeom>
            <a:avLst/>
            <a:gdLst/>
            <a:ahLst/>
            <a:cxnLst/>
            <a:rect l="l" t="t" r="r" b="b"/>
            <a:pathLst>
              <a:path w="744854" h="350520">
                <a:moveTo>
                  <a:pt x="0" y="350519"/>
                </a:moveTo>
                <a:lnTo>
                  <a:pt x="0" y="0"/>
                </a:lnTo>
                <a:lnTo>
                  <a:pt x="744474" y="0"/>
                </a:lnTo>
                <a:lnTo>
                  <a:pt x="744474" y="350519"/>
                </a:lnTo>
                <a:lnTo>
                  <a:pt x="0" y="35051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940687" y="4684776"/>
            <a:ext cx="48260" cy="25400"/>
          </a:xfrm>
          <a:custGeom>
            <a:avLst/>
            <a:gdLst/>
            <a:ahLst/>
            <a:cxnLst/>
            <a:rect l="l" t="t" r="r" b="b"/>
            <a:pathLst>
              <a:path w="48259" h="25400">
                <a:moveTo>
                  <a:pt x="48005" y="12191"/>
                </a:moveTo>
                <a:lnTo>
                  <a:pt x="23621" y="0"/>
                </a:lnTo>
                <a:lnTo>
                  <a:pt x="0" y="12191"/>
                </a:lnTo>
                <a:lnTo>
                  <a:pt x="23621" y="25145"/>
                </a:lnTo>
                <a:lnTo>
                  <a:pt x="48005" y="1219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118233" y="4684776"/>
            <a:ext cx="49530" cy="25400"/>
          </a:xfrm>
          <a:custGeom>
            <a:avLst/>
            <a:gdLst/>
            <a:ahLst/>
            <a:cxnLst/>
            <a:rect l="l" t="t" r="r" b="b"/>
            <a:pathLst>
              <a:path w="49529" h="25400">
                <a:moveTo>
                  <a:pt x="49529" y="12191"/>
                </a:moveTo>
                <a:lnTo>
                  <a:pt x="24383" y="0"/>
                </a:lnTo>
                <a:lnTo>
                  <a:pt x="0" y="12191"/>
                </a:lnTo>
                <a:lnTo>
                  <a:pt x="24383" y="25145"/>
                </a:lnTo>
                <a:lnTo>
                  <a:pt x="49529" y="1219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296541" y="4684776"/>
            <a:ext cx="48895" cy="25400"/>
          </a:xfrm>
          <a:custGeom>
            <a:avLst/>
            <a:gdLst/>
            <a:ahLst/>
            <a:cxnLst/>
            <a:rect l="l" t="t" r="r" b="b"/>
            <a:pathLst>
              <a:path w="48895" h="25400">
                <a:moveTo>
                  <a:pt x="48768" y="12191"/>
                </a:moveTo>
                <a:lnTo>
                  <a:pt x="23622" y="0"/>
                </a:lnTo>
                <a:lnTo>
                  <a:pt x="0" y="12191"/>
                </a:lnTo>
                <a:lnTo>
                  <a:pt x="23622" y="25145"/>
                </a:lnTo>
                <a:lnTo>
                  <a:pt x="48768" y="12191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326009" y="4658867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0987" y="38100"/>
                </a:moveTo>
                <a:lnTo>
                  <a:pt x="372942" y="32004"/>
                </a:lnTo>
                <a:lnTo>
                  <a:pt x="0" y="32004"/>
                </a:lnTo>
                <a:lnTo>
                  <a:pt x="0" y="44958"/>
                </a:lnTo>
                <a:lnTo>
                  <a:pt x="371937" y="44958"/>
                </a:lnTo>
                <a:lnTo>
                  <a:pt x="380987" y="38100"/>
                </a:lnTo>
                <a:close/>
              </a:path>
              <a:path w="457200" h="76200">
                <a:moveTo>
                  <a:pt x="457187" y="38100"/>
                </a:moveTo>
                <a:lnTo>
                  <a:pt x="330707" y="0"/>
                </a:lnTo>
                <a:lnTo>
                  <a:pt x="372942" y="32004"/>
                </a:lnTo>
                <a:lnTo>
                  <a:pt x="381000" y="32004"/>
                </a:lnTo>
                <a:lnTo>
                  <a:pt x="381000" y="61050"/>
                </a:lnTo>
                <a:lnTo>
                  <a:pt x="457187" y="38100"/>
                </a:lnTo>
                <a:close/>
              </a:path>
              <a:path w="457200" h="76200">
                <a:moveTo>
                  <a:pt x="381000" y="61050"/>
                </a:moveTo>
                <a:lnTo>
                  <a:pt x="381000" y="44958"/>
                </a:lnTo>
                <a:lnTo>
                  <a:pt x="371937" y="44958"/>
                </a:lnTo>
                <a:lnTo>
                  <a:pt x="330707" y="76200"/>
                </a:lnTo>
                <a:lnTo>
                  <a:pt x="381000" y="61050"/>
                </a:lnTo>
                <a:close/>
              </a:path>
              <a:path w="457200" h="76200">
                <a:moveTo>
                  <a:pt x="380987" y="44958"/>
                </a:moveTo>
                <a:lnTo>
                  <a:pt x="380987" y="38100"/>
                </a:lnTo>
                <a:lnTo>
                  <a:pt x="371937" y="44958"/>
                </a:lnTo>
                <a:lnTo>
                  <a:pt x="380987" y="44958"/>
                </a:lnTo>
                <a:close/>
              </a:path>
              <a:path w="457200" h="76200">
                <a:moveTo>
                  <a:pt x="381000" y="44958"/>
                </a:moveTo>
                <a:lnTo>
                  <a:pt x="381000" y="32004"/>
                </a:lnTo>
                <a:lnTo>
                  <a:pt x="372942" y="32004"/>
                </a:lnTo>
                <a:lnTo>
                  <a:pt x="380987" y="38100"/>
                </a:lnTo>
                <a:lnTo>
                  <a:pt x="380987" y="44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774065" y="4520946"/>
            <a:ext cx="744855" cy="350520"/>
          </a:xfrm>
          <a:custGeom>
            <a:avLst/>
            <a:gdLst/>
            <a:ahLst/>
            <a:cxnLst/>
            <a:rect l="l" t="t" r="r" b="b"/>
            <a:pathLst>
              <a:path w="744854" h="350520">
                <a:moveTo>
                  <a:pt x="0" y="350520"/>
                </a:moveTo>
                <a:lnTo>
                  <a:pt x="0" y="0"/>
                </a:lnTo>
                <a:lnTo>
                  <a:pt x="744474" y="0"/>
                </a:lnTo>
                <a:lnTo>
                  <a:pt x="744474" y="350520"/>
                </a:lnTo>
                <a:lnTo>
                  <a:pt x="0" y="35052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50125" y="4658867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38100"/>
                </a:moveTo>
                <a:lnTo>
                  <a:pt x="372831" y="32004"/>
                </a:lnTo>
                <a:lnTo>
                  <a:pt x="0" y="32004"/>
                </a:lnTo>
                <a:lnTo>
                  <a:pt x="0" y="44958"/>
                </a:lnTo>
                <a:lnTo>
                  <a:pt x="371810" y="44958"/>
                </a:lnTo>
                <a:lnTo>
                  <a:pt x="381000" y="38100"/>
                </a:lnTo>
                <a:close/>
              </a:path>
              <a:path w="457200" h="76200">
                <a:moveTo>
                  <a:pt x="457200" y="38100"/>
                </a:moveTo>
                <a:lnTo>
                  <a:pt x="329946" y="0"/>
                </a:lnTo>
                <a:lnTo>
                  <a:pt x="372831" y="32004"/>
                </a:lnTo>
                <a:lnTo>
                  <a:pt x="381000" y="32004"/>
                </a:lnTo>
                <a:lnTo>
                  <a:pt x="381000" y="60914"/>
                </a:lnTo>
                <a:lnTo>
                  <a:pt x="457200" y="38100"/>
                </a:lnTo>
                <a:close/>
              </a:path>
              <a:path w="457200" h="76200">
                <a:moveTo>
                  <a:pt x="381000" y="60914"/>
                </a:moveTo>
                <a:lnTo>
                  <a:pt x="381000" y="44958"/>
                </a:lnTo>
                <a:lnTo>
                  <a:pt x="371810" y="44958"/>
                </a:lnTo>
                <a:lnTo>
                  <a:pt x="329946" y="76200"/>
                </a:lnTo>
                <a:lnTo>
                  <a:pt x="381000" y="60914"/>
                </a:lnTo>
                <a:close/>
              </a:path>
              <a:path w="457200" h="76200">
                <a:moveTo>
                  <a:pt x="381000" y="44958"/>
                </a:moveTo>
                <a:lnTo>
                  <a:pt x="381000" y="38100"/>
                </a:lnTo>
                <a:lnTo>
                  <a:pt x="371810" y="44958"/>
                </a:lnTo>
                <a:lnTo>
                  <a:pt x="381000" y="44958"/>
                </a:lnTo>
                <a:close/>
              </a:path>
              <a:path w="457200" h="76200">
                <a:moveTo>
                  <a:pt x="381000" y="38100"/>
                </a:moveTo>
                <a:lnTo>
                  <a:pt x="381000" y="32004"/>
                </a:lnTo>
                <a:lnTo>
                  <a:pt x="372831" y="32004"/>
                </a:lnTo>
                <a:lnTo>
                  <a:pt x="3810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767463" y="5376671"/>
            <a:ext cx="744855" cy="350520"/>
          </a:xfrm>
          <a:custGeom>
            <a:avLst/>
            <a:gdLst/>
            <a:ahLst/>
            <a:cxnLst/>
            <a:rect l="l" t="t" r="r" b="b"/>
            <a:pathLst>
              <a:path w="744854" h="350520">
                <a:moveTo>
                  <a:pt x="0" y="350519"/>
                </a:moveTo>
                <a:lnTo>
                  <a:pt x="0" y="0"/>
                </a:lnTo>
                <a:lnTo>
                  <a:pt x="744474" y="0"/>
                </a:lnTo>
                <a:lnTo>
                  <a:pt x="744474" y="350519"/>
                </a:lnTo>
                <a:lnTo>
                  <a:pt x="0" y="35051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958213" y="5539740"/>
            <a:ext cx="48260" cy="26034"/>
          </a:xfrm>
          <a:custGeom>
            <a:avLst/>
            <a:gdLst/>
            <a:ahLst/>
            <a:cxnLst/>
            <a:rect l="l" t="t" r="r" b="b"/>
            <a:pathLst>
              <a:path w="48259" h="26035">
                <a:moveTo>
                  <a:pt x="48005" y="12954"/>
                </a:moveTo>
                <a:lnTo>
                  <a:pt x="23621" y="0"/>
                </a:lnTo>
                <a:lnTo>
                  <a:pt x="0" y="12954"/>
                </a:lnTo>
                <a:lnTo>
                  <a:pt x="23621" y="25908"/>
                </a:lnTo>
                <a:lnTo>
                  <a:pt x="48005" y="12954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135759" y="5539740"/>
            <a:ext cx="49530" cy="26034"/>
          </a:xfrm>
          <a:custGeom>
            <a:avLst/>
            <a:gdLst/>
            <a:ahLst/>
            <a:cxnLst/>
            <a:rect l="l" t="t" r="r" b="b"/>
            <a:pathLst>
              <a:path w="49529" h="26035">
                <a:moveTo>
                  <a:pt x="49529" y="12954"/>
                </a:moveTo>
                <a:lnTo>
                  <a:pt x="24383" y="0"/>
                </a:lnTo>
                <a:lnTo>
                  <a:pt x="0" y="12954"/>
                </a:lnTo>
                <a:lnTo>
                  <a:pt x="24383" y="25908"/>
                </a:lnTo>
                <a:lnTo>
                  <a:pt x="49529" y="1295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314067" y="5539740"/>
            <a:ext cx="48895" cy="26034"/>
          </a:xfrm>
          <a:custGeom>
            <a:avLst/>
            <a:gdLst/>
            <a:ahLst/>
            <a:cxnLst/>
            <a:rect l="l" t="t" r="r" b="b"/>
            <a:pathLst>
              <a:path w="48895" h="26035">
                <a:moveTo>
                  <a:pt x="48768" y="12954"/>
                </a:moveTo>
                <a:lnTo>
                  <a:pt x="23622" y="0"/>
                </a:lnTo>
                <a:lnTo>
                  <a:pt x="0" y="12954"/>
                </a:lnTo>
                <a:lnTo>
                  <a:pt x="23622" y="25908"/>
                </a:lnTo>
                <a:lnTo>
                  <a:pt x="48768" y="1295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43535" y="5514594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0987" y="38100"/>
                </a:moveTo>
                <a:lnTo>
                  <a:pt x="372942" y="32004"/>
                </a:lnTo>
                <a:lnTo>
                  <a:pt x="0" y="32004"/>
                </a:lnTo>
                <a:lnTo>
                  <a:pt x="0" y="44195"/>
                </a:lnTo>
                <a:lnTo>
                  <a:pt x="372942" y="44195"/>
                </a:lnTo>
                <a:lnTo>
                  <a:pt x="380987" y="38100"/>
                </a:lnTo>
                <a:close/>
              </a:path>
              <a:path w="457200" h="76200">
                <a:moveTo>
                  <a:pt x="457187" y="38100"/>
                </a:moveTo>
                <a:lnTo>
                  <a:pt x="330707" y="0"/>
                </a:lnTo>
                <a:lnTo>
                  <a:pt x="372942" y="32003"/>
                </a:lnTo>
                <a:lnTo>
                  <a:pt x="381000" y="32004"/>
                </a:lnTo>
                <a:lnTo>
                  <a:pt x="381000" y="61050"/>
                </a:lnTo>
                <a:lnTo>
                  <a:pt x="457187" y="38100"/>
                </a:lnTo>
                <a:close/>
              </a:path>
              <a:path w="457200" h="76200">
                <a:moveTo>
                  <a:pt x="381000" y="61050"/>
                </a:moveTo>
                <a:lnTo>
                  <a:pt x="381000" y="44195"/>
                </a:lnTo>
                <a:lnTo>
                  <a:pt x="372942" y="44195"/>
                </a:lnTo>
                <a:lnTo>
                  <a:pt x="330707" y="76200"/>
                </a:lnTo>
                <a:lnTo>
                  <a:pt x="381000" y="61050"/>
                </a:lnTo>
                <a:close/>
              </a:path>
              <a:path w="457200" h="76200">
                <a:moveTo>
                  <a:pt x="380987" y="44195"/>
                </a:moveTo>
                <a:lnTo>
                  <a:pt x="380987" y="38100"/>
                </a:lnTo>
                <a:lnTo>
                  <a:pt x="372942" y="44195"/>
                </a:lnTo>
                <a:lnTo>
                  <a:pt x="380987" y="44195"/>
                </a:lnTo>
                <a:close/>
              </a:path>
              <a:path w="457200" h="76200">
                <a:moveTo>
                  <a:pt x="381000" y="44195"/>
                </a:moveTo>
                <a:lnTo>
                  <a:pt x="381000" y="32004"/>
                </a:lnTo>
                <a:lnTo>
                  <a:pt x="372942" y="32004"/>
                </a:lnTo>
                <a:lnTo>
                  <a:pt x="380987" y="38100"/>
                </a:lnTo>
                <a:lnTo>
                  <a:pt x="380987" y="44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791591" y="5376671"/>
            <a:ext cx="744855" cy="350520"/>
          </a:xfrm>
          <a:custGeom>
            <a:avLst/>
            <a:gdLst/>
            <a:ahLst/>
            <a:cxnLst/>
            <a:rect l="l" t="t" r="r" b="b"/>
            <a:pathLst>
              <a:path w="744854" h="350520">
                <a:moveTo>
                  <a:pt x="0" y="350520"/>
                </a:moveTo>
                <a:lnTo>
                  <a:pt x="0" y="0"/>
                </a:lnTo>
                <a:lnTo>
                  <a:pt x="744474" y="0"/>
                </a:lnTo>
                <a:lnTo>
                  <a:pt x="744474" y="350520"/>
                </a:lnTo>
                <a:lnTo>
                  <a:pt x="0" y="35052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367651" y="5514594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38100"/>
                </a:moveTo>
                <a:lnTo>
                  <a:pt x="372831" y="32004"/>
                </a:lnTo>
                <a:lnTo>
                  <a:pt x="0" y="32004"/>
                </a:lnTo>
                <a:lnTo>
                  <a:pt x="0" y="44195"/>
                </a:lnTo>
                <a:lnTo>
                  <a:pt x="372831" y="44195"/>
                </a:lnTo>
                <a:lnTo>
                  <a:pt x="381000" y="38100"/>
                </a:lnTo>
                <a:close/>
              </a:path>
              <a:path w="457200" h="76200">
                <a:moveTo>
                  <a:pt x="457200" y="38100"/>
                </a:moveTo>
                <a:lnTo>
                  <a:pt x="329946" y="0"/>
                </a:lnTo>
                <a:lnTo>
                  <a:pt x="372831" y="32003"/>
                </a:lnTo>
                <a:lnTo>
                  <a:pt x="381000" y="32004"/>
                </a:lnTo>
                <a:lnTo>
                  <a:pt x="381000" y="60914"/>
                </a:lnTo>
                <a:lnTo>
                  <a:pt x="457200" y="38100"/>
                </a:lnTo>
                <a:close/>
              </a:path>
              <a:path w="457200" h="76200">
                <a:moveTo>
                  <a:pt x="381000" y="60914"/>
                </a:moveTo>
                <a:lnTo>
                  <a:pt x="381000" y="44195"/>
                </a:lnTo>
                <a:lnTo>
                  <a:pt x="372831" y="44195"/>
                </a:lnTo>
                <a:lnTo>
                  <a:pt x="329946" y="76200"/>
                </a:lnTo>
                <a:lnTo>
                  <a:pt x="381000" y="60914"/>
                </a:lnTo>
                <a:close/>
              </a:path>
              <a:path w="457200" h="76200">
                <a:moveTo>
                  <a:pt x="381000" y="44195"/>
                </a:moveTo>
                <a:lnTo>
                  <a:pt x="381000" y="38100"/>
                </a:lnTo>
                <a:lnTo>
                  <a:pt x="372831" y="44195"/>
                </a:lnTo>
                <a:lnTo>
                  <a:pt x="381000" y="44195"/>
                </a:lnTo>
                <a:close/>
              </a:path>
              <a:path w="457200" h="76200">
                <a:moveTo>
                  <a:pt x="381000" y="38100"/>
                </a:moveTo>
                <a:lnTo>
                  <a:pt x="381000" y="32004"/>
                </a:lnTo>
                <a:lnTo>
                  <a:pt x="372831" y="32004"/>
                </a:lnTo>
                <a:lnTo>
                  <a:pt x="3810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16993" y="6582918"/>
            <a:ext cx="744855" cy="351790"/>
          </a:xfrm>
          <a:custGeom>
            <a:avLst/>
            <a:gdLst/>
            <a:ahLst/>
            <a:cxnLst/>
            <a:rect l="l" t="t" r="r" b="b"/>
            <a:pathLst>
              <a:path w="744854" h="351790">
                <a:moveTo>
                  <a:pt x="0" y="351281"/>
                </a:moveTo>
                <a:lnTo>
                  <a:pt x="0" y="0"/>
                </a:lnTo>
                <a:lnTo>
                  <a:pt x="744474" y="0"/>
                </a:lnTo>
                <a:lnTo>
                  <a:pt x="744474" y="351281"/>
                </a:lnTo>
                <a:lnTo>
                  <a:pt x="0" y="351281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007743" y="6745223"/>
            <a:ext cx="47625" cy="25400"/>
          </a:xfrm>
          <a:custGeom>
            <a:avLst/>
            <a:gdLst/>
            <a:ahLst/>
            <a:cxnLst/>
            <a:rect l="l" t="t" r="r" b="b"/>
            <a:pathLst>
              <a:path w="47625" h="25400">
                <a:moveTo>
                  <a:pt x="47244" y="12191"/>
                </a:moveTo>
                <a:lnTo>
                  <a:pt x="23622" y="0"/>
                </a:lnTo>
                <a:lnTo>
                  <a:pt x="0" y="12191"/>
                </a:lnTo>
                <a:lnTo>
                  <a:pt x="23622" y="25145"/>
                </a:lnTo>
                <a:lnTo>
                  <a:pt x="47244" y="1219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185289" y="6745223"/>
            <a:ext cx="49530" cy="25400"/>
          </a:xfrm>
          <a:custGeom>
            <a:avLst/>
            <a:gdLst/>
            <a:ahLst/>
            <a:cxnLst/>
            <a:rect l="l" t="t" r="r" b="b"/>
            <a:pathLst>
              <a:path w="49529" h="25400">
                <a:moveTo>
                  <a:pt x="49529" y="12191"/>
                </a:moveTo>
                <a:lnTo>
                  <a:pt x="23621" y="0"/>
                </a:lnTo>
                <a:lnTo>
                  <a:pt x="0" y="12191"/>
                </a:lnTo>
                <a:lnTo>
                  <a:pt x="23621" y="25145"/>
                </a:lnTo>
                <a:lnTo>
                  <a:pt x="49529" y="1219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62836" y="6745223"/>
            <a:ext cx="49530" cy="25400"/>
          </a:xfrm>
          <a:custGeom>
            <a:avLst/>
            <a:gdLst/>
            <a:ahLst/>
            <a:cxnLst/>
            <a:rect l="l" t="t" r="r" b="b"/>
            <a:pathLst>
              <a:path w="49529" h="25400">
                <a:moveTo>
                  <a:pt x="49529" y="12191"/>
                </a:moveTo>
                <a:lnTo>
                  <a:pt x="24383" y="0"/>
                </a:lnTo>
                <a:lnTo>
                  <a:pt x="0" y="12191"/>
                </a:lnTo>
                <a:lnTo>
                  <a:pt x="24383" y="25145"/>
                </a:lnTo>
                <a:lnTo>
                  <a:pt x="49529" y="1219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93065" y="672084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38100"/>
                </a:moveTo>
                <a:lnTo>
                  <a:pt x="372829" y="32003"/>
                </a:lnTo>
                <a:lnTo>
                  <a:pt x="0" y="32003"/>
                </a:lnTo>
                <a:lnTo>
                  <a:pt x="0" y="44957"/>
                </a:lnTo>
                <a:lnTo>
                  <a:pt x="371807" y="44957"/>
                </a:lnTo>
                <a:lnTo>
                  <a:pt x="381000" y="38100"/>
                </a:lnTo>
                <a:close/>
              </a:path>
              <a:path w="457200" h="76200">
                <a:moveTo>
                  <a:pt x="457199" y="38100"/>
                </a:moveTo>
                <a:lnTo>
                  <a:pt x="329933" y="0"/>
                </a:lnTo>
                <a:lnTo>
                  <a:pt x="372829" y="32003"/>
                </a:lnTo>
                <a:lnTo>
                  <a:pt x="381000" y="32003"/>
                </a:lnTo>
                <a:lnTo>
                  <a:pt x="381000" y="60912"/>
                </a:lnTo>
                <a:lnTo>
                  <a:pt x="457199" y="38100"/>
                </a:lnTo>
                <a:close/>
              </a:path>
              <a:path w="457200" h="76200">
                <a:moveTo>
                  <a:pt x="381000" y="60912"/>
                </a:moveTo>
                <a:lnTo>
                  <a:pt x="381000" y="44957"/>
                </a:lnTo>
                <a:lnTo>
                  <a:pt x="371807" y="44957"/>
                </a:lnTo>
                <a:lnTo>
                  <a:pt x="329933" y="76200"/>
                </a:lnTo>
                <a:lnTo>
                  <a:pt x="381000" y="60912"/>
                </a:lnTo>
                <a:close/>
              </a:path>
              <a:path w="457200" h="76200">
                <a:moveTo>
                  <a:pt x="381000" y="44957"/>
                </a:moveTo>
                <a:lnTo>
                  <a:pt x="381000" y="38100"/>
                </a:lnTo>
                <a:lnTo>
                  <a:pt x="371807" y="44957"/>
                </a:lnTo>
                <a:lnTo>
                  <a:pt x="381000" y="44957"/>
                </a:lnTo>
                <a:close/>
              </a:path>
              <a:path w="457200" h="76200">
                <a:moveTo>
                  <a:pt x="381000" y="38100"/>
                </a:moveTo>
                <a:lnTo>
                  <a:pt x="381000" y="32003"/>
                </a:lnTo>
                <a:lnTo>
                  <a:pt x="372829" y="32003"/>
                </a:lnTo>
                <a:lnTo>
                  <a:pt x="3810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40346" y="6582918"/>
            <a:ext cx="744855" cy="351790"/>
          </a:xfrm>
          <a:custGeom>
            <a:avLst/>
            <a:gdLst/>
            <a:ahLst/>
            <a:cxnLst/>
            <a:rect l="l" t="t" r="r" b="b"/>
            <a:pathLst>
              <a:path w="744854" h="351790">
                <a:moveTo>
                  <a:pt x="0" y="351281"/>
                </a:moveTo>
                <a:lnTo>
                  <a:pt x="0" y="0"/>
                </a:lnTo>
                <a:lnTo>
                  <a:pt x="744474" y="0"/>
                </a:lnTo>
                <a:lnTo>
                  <a:pt x="744474" y="351281"/>
                </a:lnTo>
                <a:lnTo>
                  <a:pt x="0" y="35128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417193" y="672084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0" y="38100"/>
                </a:moveTo>
                <a:lnTo>
                  <a:pt x="372829" y="32003"/>
                </a:lnTo>
                <a:lnTo>
                  <a:pt x="0" y="32003"/>
                </a:lnTo>
                <a:lnTo>
                  <a:pt x="0" y="44957"/>
                </a:lnTo>
                <a:lnTo>
                  <a:pt x="371807" y="44957"/>
                </a:lnTo>
                <a:lnTo>
                  <a:pt x="381000" y="38100"/>
                </a:lnTo>
                <a:close/>
              </a:path>
              <a:path w="457200" h="76200">
                <a:moveTo>
                  <a:pt x="457200" y="38100"/>
                </a:moveTo>
                <a:lnTo>
                  <a:pt x="329933" y="0"/>
                </a:lnTo>
                <a:lnTo>
                  <a:pt x="372829" y="32003"/>
                </a:lnTo>
                <a:lnTo>
                  <a:pt x="381000" y="32003"/>
                </a:lnTo>
                <a:lnTo>
                  <a:pt x="381000" y="60912"/>
                </a:lnTo>
                <a:lnTo>
                  <a:pt x="457200" y="38100"/>
                </a:lnTo>
                <a:close/>
              </a:path>
              <a:path w="457200" h="76200">
                <a:moveTo>
                  <a:pt x="381000" y="60912"/>
                </a:moveTo>
                <a:lnTo>
                  <a:pt x="381000" y="44957"/>
                </a:lnTo>
                <a:lnTo>
                  <a:pt x="371807" y="44957"/>
                </a:lnTo>
                <a:lnTo>
                  <a:pt x="329933" y="76200"/>
                </a:lnTo>
                <a:lnTo>
                  <a:pt x="381000" y="60912"/>
                </a:lnTo>
                <a:close/>
              </a:path>
              <a:path w="457200" h="76200">
                <a:moveTo>
                  <a:pt x="381000" y="44957"/>
                </a:moveTo>
                <a:lnTo>
                  <a:pt x="381000" y="38100"/>
                </a:lnTo>
                <a:lnTo>
                  <a:pt x="371807" y="44957"/>
                </a:lnTo>
                <a:lnTo>
                  <a:pt x="381000" y="44957"/>
                </a:lnTo>
                <a:close/>
              </a:path>
              <a:path w="457200" h="76200">
                <a:moveTo>
                  <a:pt x="381000" y="38100"/>
                </a:moveTo>
                <a:lnTo>
                  <a:pt x="381000" y="32003"/>
                </a:lnTo>
                <a:lnTo>
                  <a:pt x="372829" y="32003"/>
                </a:lnTo>
                <a:lnTo>
                  <a:pt x="3810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4" grpId="0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435610" y="1136650"/>
            <a:ext cx="8661400" cy="2397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000" spc="-5" dirty="0"/>
              <a:t>桶的数目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M</a:t>
            </a:r>
            <a:r>
              <a:rPr sz="2000" spc="-5" dirty="0"/>
              <a:t>是固定</a:t>
            </a:r>
            <a:r>
              <a:rPr sz="2000" dirty="0"/>
              <a:t>值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----</a:t>
            </a:r>
            <a:r>
              <a:rPr sz="3200" spc="-10" dirty="0"/>
              <a:t>静态散列索引</a:t>
            </a:r>
            <a:endParaRPr sz="3200" dirty="0">
              <a:latin typeface="Arial" panose="020B0604020202020204"/>
              <a:cs typeface="Arial" panose="020B0604020202020204"/>
            </a:endParaRPr>
          </a:p>
          <a:p>
            <a:pPr marL="33020" marR="5080">
              <a:lnSpc>
                <a:spcPct val="110000"/>
              </a:lnSpc>
              <a:spcBef>
                <a:spcPts val="80"/>
              </a:spcBef>
            </a:pP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•如果桶的数</a:t>
            </a:r>
            <a:r>
              <a:rPr sz="2000" b="0" dirty="0">
                <a:latin typeface="微软雅黑" panose="020B0503020204020204" charset="-122"/>
                <a:cs typeface="微软雅黑" panose="020B0503020204020204" charset="-122"/>
              </a:rPr>
              <a:t>目</a:t>
            </a:r>
            <a:r>
              <a:rPr sz="2000" b="0" spc="-10" dirty="0">
                <a:latin typeface="Arial" panose="020B0604020202020204"/>
                <a:cs typeface="Arial" panose="020B0604020202020204"/>
              </a:rPr>
              <a:t>M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不变：</a:t>
            </a:r>
            <a:r>
              <a:rPr sz="2000" b="0" spc="-10" dirty="0">
                <a:latin typeface="Arial" panose="020B0604020202020204"/>
                <a:cs typeface="Arial" panose="020B0604020202020204"/>
              </a:rPr>
              <a:t>M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过大，则浪费</a:t>
            </a:r>
            <a:r>
              <a:rPr sz="2000" b="0" dirty="0">
                <a:latin typeface="微软雅黑" panose="020B0503020204020204" charset="-122"/>
                <a:cs typeface="微软雅黑" panose="020B0503020204020204" charset="-122"/>
              </a:rPr>
              <a:t>；</a:t>
            </a:r>
            <a:r>
              <a:rPr sz="2000" b="0" spc="-10" dirty="0">
                <a:latin typeface="Arial" panose="020B0604020202020204"/>
                <a:cs typeface="Arial" panose="020B0604020202020204"/>
              </a:rPr>
              <a:t>M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过小，则将产生更多的溢出桶， 增加散列索引检索的时间。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3020">
              <a:lnSpc>
                <a:spcPct val="100000"/>
              </a:lnSpc>
              <a:spcBef>
                <a:spcPts val="310"/>
              </a:spcBef>
            </a:pPr>
            <a:r>
              <a:rPr sz="2000" spc="-5" dirty="0"/>
              <a:t>桶的数目随键值增多，动态增加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---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-</a:t>
            </a:r>
            <a:r>
              <a:rPr sz="3200" spc="-5" dirty="0"/>
              <a:t>动态散列索引</a:t>
            </a:r>
            <a:endParaRPr sz="3200" dirty="0">
              <a:latin typeface="Arial" panose="020B0604020202020204"/>
              <a:cs typeface="Arial" panose="020B0604020202020204"/>
            </a:endParaRPr>
          </a:p>
          <a:p>
            <a:pPr marL="33020">
              <a:lnSpc>
                <a:spcPct val="100000"/>
              </a:lnSpc>
              <a:spcBef>
                <a:spcPts val="310"/>
              </a:spcBef>
            </a:pPr>
            <a:r>
              <a:rPr sz="2000" b="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0" spc="-5" dirty="0">
                <a:latin typeface="Arial" panose="020B0604020202020204"/>
                <a:cs typeface="Arial" panose="020B0604020202020204"/>
              </a:rPr>
              <a:t>h(k</a:t>
            </a:r>
            <a:r>
              <a:rPr sz="2000" b="0" spc="-10" dirty="0">
                <a:latin typeface="Arial" panose="020B0604020202020204"/>
                <a:cs typeface="Arial" panose="020B0604020202020204"/>
              </a:rPr>
              <a:t>)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是和桶的数目</a:t>
            </a:r>
            <a:r>
              <a:rPr sz="2000" b="0" spc="-5" dirty="0">
                <a:latin typeface="Arial" panose="020B0604020202020204"/>
                <a:cs typeface="Arial" panose="020B0604020202020204"/>
              </a:rPr>
              <a:t>M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相关的。</a:t>
            </a:r>
            <a:r>
              <a:rPr sz="2000" b="0" spc="-10" dirty="0">
                <a:latin typeface="Arial" panose="020B0604020202020204"/>
                <a:cs typeface="Arial" panose="020B0604020202020204"/>
              </a:rPr>
              <a:t>M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的变化会否影响原来存储的内容呢？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3020">
              <a:lnSpc>
                <a:spcPct val="100000"/>
              </a:lnSpc>
              <a:spcBef>
                <a:spcPts val="240"/>
              </a:spcBef>
            </a:pP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•是否需要将原来已经散列</a:t>
            </a:r>
            <a:r>
              <a:rPr sz="2000" b="0" spc="-5" dirty="0">
                <a:latin typeface="Arial" panose="020B0604020202020204"/>
                <a:cs typeface="Arial" panose="020B0604020202020204"/>
              </a:rPr>
              <a:t>-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存储的数据按新的桶数重新进行散列</a:t>
            </a:r>
            <a:r>
              <a:rPr sz="2000" b="0" spc="-5" dirty="0">
                <a:latin typeface="Arial" panose="020B0604020202020204"/>
                <a:cs typeface="Arial" panose="020B0604020202020204"/>
              </a:rPr>
              <a:t>-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存储呢？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散列的问题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94029" y="3518153"/>
            <a:ext cx="1664970" cy="1264920"/>
          </a:xfrm>
          <a:custGeom>
            <a:avLst/>
            <a:gdLst/>
            <a:ahLst/>
            <a:cxnLst/>
            <a:rect l="l" t="t" r="r" b="b"/>
            <a:pathLst>
              <a:path w="1664970" h="1264920">
                <a:moveTo>
                  <a:pt x="1664970" y="632460"/>
                </a:moveTo>
                <a:lnTo>
                  <a:pt x="1662210" y="580526"/>
                </a:lnTo>
                <a:lnTo>
                  <a:pt x="1654076" y="529759"/>
                </a:lnTo>
                <a:lnTo>
                  <a:pt x="1640780" y="480322"/>
                </a:lnTo>
                <a:lnTo>
                  <a:pt x="1622535" y="432377"/>
                </a:lnTo>
                <a:lnTo>
                  <a:pt x="1599557" y="386083"/>
                </a:lnTo>
                <a:lnTo>
                  <a:pt x="1572057" y="341605"/>
                </a:lnTo>
                <a:lnTo>
                  <a:pt x="1540251" y="299103"/>
                </a:lnTo>
                <a:lnTo>
                  <a:pt x="1504352" y="258738"/>
                </a:lnTo>
                <a:lnTo>
                  <a:pt x="1464574" y="220673"/>
                </a:lnTo>
                <a:lnTo>
                  <a:pt x="1421130" y="185070"/>
                </a:lnTo>
                <a:lnTo>
                  <a:pt x="1374234" y="152090"/>
                </a:lnTo>
                <a:lnTo>
                  <a:pt x="1324099" y="121895"/>
                </a:lnTo>
                <a:lnTo>
                  <a:pt x="1270941" y="94647"/>
                </a:lnTo>
                <a:lnTo>
                  <a:pt x="1214972" y="70507"/>
                </a:lnTo>
                <a:lnTo>
                  <a:pt x="1156406" y="49637"/>
                </a:lnTo>
                <a:lnTo>
                  <a:pt x="1095457" y="32199"/>
                </a:lnTo>
                <a:lnTo>
                  <a:pt x="1032338" y="18354"/>
                </a:lnTo>
                <a:lnTo>
                  <a:pt x="967264" y="8265"/>
                </a:lnTo>
                <a:lnTo>
                  <a:pt x="900448" y="2093"/>
                </a:lnTo>
                <a:lnTo>
                  <a:pt x="832104" y="0"/>
                </a:lnTo>
                <a:lnTo>
                  <a:pt x="763868" y="2093"/>
                </a:lnTo>
                <a:lnTo>
                  <a:pt x="697149" y="8265"/>
                </a:lnTo>
                <a:lnTo>
                  <a:pt x="632163" y="18354"/>
                </a:lnTo>
                <a:lnTo>
                  <a:pt x="569122" y="32199"/>
                </a:lnTo>
                <a:lnTo>
                  <a:pt x="508242" y="49637"/>
                </a:lnTo>
                <a:lnTo>
                  <a:pt x="449736" y="70507"/>
                </a:lnTo>
                <a:lnTo>
                  <a:pt x="393819" y="94647"/>
                </a:lnTo>
                <a:lnTo>
                  <a:pt x="340705" y="121895"/>
                </a:lnTo>
                <a:lnTo>
                  <a:pt x="290609" y="152090"/>
                </a:lnTo>
                <a:lnTo>
                  <a:pt x="243744" y="185070"/>
                </a:lnTo>
                <a:lnTo>
                  <a:pt x="200326" y="220673"/>
                </a:lnTo>
                <a:lnTo>
                  <a:pt x="160568" y="258738"/>
                </a:lnTo>
                <a:lnTo>
                  <a:pt x="124685" y="299103"/>
                </a:lnTo>
                <a:lnTo>
                  <a:pt x="92891" y="341605"/>
                </a:lnTo>
                <a:lnTo>
                  <a:pt x="65401" y="386083"/>
                </a:lnTo>
                <a:lnTo>
                  <a:pt x="42428" y="432377"/>
                </a:lnTo>
                <a:lnTo>
                  <a:pt x="24187" y="480322"/>
                </a:lnTo>
                <a:lnTo>
                  <a:pt x="10892" y="529759"/>
                </a:lnTo>
                <a:lnTo>
                  <a:pt x="2758" y="580526"/>
                </a:lnTo>
                <a:lnTo>
                  <a:pt x="0" y="632460"/>
                </a:lnTo>
                <a:lnTo>
                  <a:pt x="2758" y="684290"/>
                </a:lnTo>
                <a:lnTo>
                  <a:pt x="10892" y="734974"/>
                </a:lnTo>
                <a:lnTo>
                  <a:pt x="24187" y="784349"/>
                </a:lnTo>
                <a:lnTo>
                  <a:pt x="42428" y="832250"/>
                </a:lnTo>
                <a:lnTo>
                  <a:pt x="65401" y="878514"/>
                </a:lnTo>
                <a:lnTo>
                  <a:pt x="92891" y="922978"/>
                </a:lnTo>
                <a:lnTo>
                  <a:pt x="124685" y="965478"/>
                </a:lnTo>
                <a:lnTo>
                  <a:pt x="147066" y="990659"/>
                </a:lnTo>
                <a:lnTo>
                  <a:pt x="147066" y="632460"/>
                </a:lnTo>
                <a:lnTo>
                  <a:pt x="149339" y="589797"/>
                </a:lnTo>
                <a:lnTo>
                  <a:pt x="156042" y="548079"/>
                </a:lnTo>
                <a:lnTo>
                  <a:pt x="166997" y="507442"/>
                </a:lnTo>
                <a:lnTo>
                  <a:pt x="182026" y="468020"/>
                </a:lnTo>
                <a:lnTo>
                  <a:pt x="200953" y="429946"/>
                </a:lnTo>
                <a:lnTo>
                  <a:pt x="223601" y="393355"/>
                </a:lnTo>
                <a:lnTo>
                  <a:pt x="249792" y="358382"/>
                </a:lnTo>
                <a:lnTo>
                  <a:pt x="279349" y="325160"/>
                </a:lnTo>
                <a:lnTo>
                  <a:pt x="312095" y="293824"/>
                </a:lnTo>
                <a:lnTo>
                  <a:pt x="347853" y="264509"/>
                </a:lnTo>
                <a:lnTo>
                  <a:pt x="386445" y="237348"/>
                </a:lnTo>
                <a:lnTo>
                  <a:pt x="427695" y="212476"/>
                </a:lnTo>
                <a:lnTo>
                  <a:pt x="471425" y="190027"/>
                </a:lnTo>
                <a:lnTo>
                  <a:pt x="517458" y="170135"/>
                </a:lnTo>
                <a:lnTo>
                  <a:pt x="565618" y="152935"/>
                </a:lnTo>
                <a:lnTo>
                  <a:pt x="615726" y="138562"/>
                </a:lnTo>
                <a:lnTo>
                  <a:pt x="667606" y="127148"/>
                </a:lnTo>
                <a:lnTo>
                  <a:pt x="721080" y="118830"/>
                </a:lnTo>
                <a:lnTo>
                  <a:pt x="775972" y="113740"/>
                </a:lnTo>
                <a:lnTo>
                  <a:pt x="832104" y="112014"/>
                </a:lnTo>
                <a:lnTo>
                  <a:pt x="888338" y="113740"/>
                </a:lnTo>
                <a:lnTo>
                  <a:pt x="943312" y="118830"/>
                </a:lnTo>
                <a:lnTo>
                  <a:pt x="996849" y="127148"/>
                </a:lnTo>
                <a:lnTo>
                  <a:pt x="1048774" y="138562"/>
                </a:lnTo>
                <a:lnTo>
                  <a:pt x="1098911" y="152935"/>
                </a:lnTo>
                <a:lnTo>
                  <a:pt x="1147085" y="170135"/>
                </a:lnTo>
                <a:lnTo>
                  <a:pt x="1193120" y="190027"/>
                </a:lnTo>
                <a:lnTo>
                  <a:pt x="1236841" y="212476"/>
                </a:lnTo>
                <a:lnTo>
                  <a:pt x="1278073" y="237348"/>
                </a:lnTo>
                <a:lnTo>
                  <a:pt x="1316640" y="264509"/>
                </a:lnTo>
                <a:lnTo>
                  <a:pt x="1352367" y="293824"/>
                </a:lnTo>
                <a:lnTo>
                  <a:pt x="1385078" y="325160"/>
                </a:lnTo>
                <a:lnTo>
                  <a:pt x="1414597" y="358382"/>
                </a:lnTo>
                <a:lnTo>
                  <a:pt x="1440750" y="393355"/>
                </a:lnTo>
                <a:lnTo>
                  <a:pt x="1463361" y="429946"/>
                </a:lnTo>
                <a:lnTo>
                  <a:pt x="1482254" y="468020"/>
                </a:lnTo>
                <a:lnTo>
                  <a:pt x="1497254" y="507442"/>
                </a:lnTo>
                <a:lnTo>
                  <a:pt x="1508186" y="548079"/>
                </a:lnTo>
                <a:lnTo>
                  <a:pt x="1514873" y="589797"/>
                </a:lnTo>
                <a:lnTo>
                  <a:pt x="1517142" y="632460"/>
                </a:lnTo>
                <a:lnTo>
                  <a:pt x="1517142" y="991468"/>
                </a:lnTo>
                <a:lnTo>
                  <a:pt x="1540251" y="965478"/>
                </a:lnTo>
                <a:lnTo>
                  <a:pt x="1572057" y="922978"/>
                </a:lnTo>
                <a:lnTo>
                  <a:pt x="1599557" y="878514"/>
                </a:lnTo>
                <a:lnTo>
                  <a:pt x="1622535" y="832250"/>
                </a:lnTo>
                <a:lnTo>
                  <a:pt x="1640780" y="784349"/>
                </a:lnTo>
                <a:lnTo>
                  <a:pt x="1654076" y="734974"/>
                </a:lnTo>
                <a:lnTo>
                  <a:pt x="1662210" y="684290"/>
                </a:lnTo>
                <a:lnTo>
                  <a:pt x="1664970" y="632460"/>
                </a:lnTo>
                <a:close/>
              </a:path>
              <a:path w="1664970" h="1264920">
                <a:moveTo>
                  <a:pt x="1517142" y="991468"/>
                </a:moveTo>
                <a:lnTo>
                  <a:pt x="1517142" y="632460"/>
                </a:lnTo>
                <a:lnTo>
                  <a:pt x="1514873" y="675122"/>
                </a:lnTo>
                <a:lnTo>
                  <a:pt x="1508186" y="716840"/>
                </a:lnTo>
                <a:lnTo>
                  <a:pt x="1497254" y="757477"/>
                </a:lnTo>
                <a:lnTo>
                  <a:pt x="1482254" y="796899"/>
                </a:lnTo>
                <a:lnTo>
                  <a:pt x="1463361" y="834973"/>
                </a:lnTo>
                <a:lnTo>
                  <a:pt x="1440750" y="871564"/>
                </a:lnTo>
                <a:lnTo>
                  <a:pt x="1414597" y="906537"/>
                </a:lnTo>
                <a:lnTo>
                  <a:pt x="1385078" y="939759"/>
                </a:lnTo>
                <a:lnTo>
                  <a:pt x="1352367" y="971095"/>
                </a:lnTo>
                <a:lnTo>
                  <a:pt x="1316640" y="1000410"/>
                </a:lnTo>
                <a:lnTo>
                  <a:pt x="1278073" y="1027571"/>
                </a:lnTo>
                <a:lnTo>
                  <a:pt x="1236841" y="1052443"/>
                </a:lnTo>
                <a:lnTo>
                  <a:pt x="1193120" y="1074892"/>
                </a:lnTo>
                <a:lnTo>
                  <a:pt x="1147085" y="1094784"/>
                </a:lnTo>
                <a:lnTo>
                  <a:pt x="1098911" y="1111984"/>
                </a:lnTo>
                <a:lnTo>
                  <a:pt x="1048774" y="1126357"/>
                </a:lnTo>
                <a:lnTo>
                  <a:pt x="996849" y="1137771"/>
                </a:lnTo>
                <a:lnTo>
                  <a:pt x="943312" y="1146089"/>
                </a:lnTo>
                <a:lnTo>
                  <a:pt x="888338" y="1151179"/>
                </a:lnTo>
                <a:lnTo>
                  <a:pt x="832104" y="1152906"/>
                </a:lnTo>
                <a:lnTo>
                  <a:pt x="775972" y="1151179"/>
                </a:lnTo>
                <a:lnTo>
                  <a:pt x="721080" y="1146089"/>
                </a:lnTo>
                <a:lnTo>
                  <a:pt x="667606" y="1137771"/>
                </a:lnTo>
                <a:lnTo>
                  <a:pt x="615726" y="1126357"/>
                </a:lnTo>
                <a:lnTo>
                  <a:pt x="565618" y="1111984"/>
                </a:lnTo>
                <a:lnTo>
                  <a:pt x="517458" y="1094784"/>
                </a:lnTo>
                <a:lnTo>
                  <a:pt x="471425" y="1074892"/>
                </a:lnTo>
                <a:lnTo>
                  <a:pt x="427695" y="1052443"/>
                </a:lnTo>
                <a:lnTo>
                  <a:pt x="386445" y="1027571"/>
                </a:lnTo>
                <a:lnTo>
                  <a:pt x="347853" y="1000410"/>
                </a:lnTo>
                <a:lnTo>
                  <a:pt x="312095" y="971095"/>
                </a:lnTo>
                <a:lnTo>
                  <a:pt x="279349" y="939759"/>
                </a:lnTo>
                <a:lnTo>
                  <a:pt x="249792" y="906537"/>
                </a:lnTo>
                <a:lnTo>
                  <a:pt x="223601" y="871564"/>
                </a:lnTo>
                <a:lnTo>
                  <a:pt x="200953" y="834973"/>
                </a:lnTo>
                <a:lnTo>
                  <a:pt x="182026" y="796899"/>
                </a:lnTo>
                <a:lnTo>
                  <a:pt x="166997" y="757477"/>
                </a:lnTo>
                <a:lnTo>
                  <a:pt x="156042" y="716840"/>
                </a:lnTo>
                <a:lnTo>
                  <a:pt x="149339" y="675122"/>
                </a:lnTo>
                <a:lnTo>
                  <a:pt x="147066" y="632460"/>
                </a:lnTo>
                <a:lnTo>
                  <a:pt x="147066" y="990659"/>
                </a:lnTo>
                <a:lnTo>
                  <a:pt x="200326" y="1043934"/>
                </a:lnTo>
                <a:lnTo>
                  <a:pt x="243744" y="1079563"/>
                </a:lnTo>
                <a:lnTo>
                  <a:pt x="290609" y="1112574"/>
                </a:lnTo>
                <a:lnTo>
                  <a:pt x="340705" y="1142804"/>
                </a:lnTo>
                <a:lnTo>
                  <a:pt x="393819" y="1170090"/>
                </a:lnTo>
                <a:lnTo>
                  <a:pt x="449736" y="1194268"/>
                </a:lnTo>
                <a:lnTo>
                  <a:pt x="508242" y="1215175"/>
                </a:lnTo>
                <a:lnTo>
                  <a:pt x="569122" y="1232647"/>
                </a:lnTo>
                <a:lnTo>
                  <a:pt x="632163" y="1246521"/>
                </a:lnTo>
                <a:lnTo>
                  <a:pt x="697149" y="1256634"/>
                </a:lnTo>
                <a:lnTo>
                  <a:pt x="763868" y="1262821"/>
                </a:lnTo>
                <a:lnTo>
                  <a:pt x="832104" y="1264920"/>
                </a:lnTo>
                <a:lnTo>
                  <a:pt x="900448" y="1262821"/>
                </a:lnTo>
                <a:lnTo>
                  <a:pt x="967264" y="1256634"/>
                </a:lnTo>
                <a:lnTo>
                  <a:pt x="1032338" y="1246521"/>
                </a:lnTo>
                <a:lnTo>
                  <a:pt x="1095457" y="1232647"/>
                </a:lnTo>
                <a:lnTo>
                  <a:pt x="1156406" y="1215175"/>
                </a:lnTo>
                <a:lnTo>
                  <a:pt x="1214972" y="1194268"/>
                </a:lnTo>
                <a:lnTo>
                  <a:pt x="1270941" y="1170090"/>
                </a:lnTo>
                <a:lnTo>
                  <a:pt x="1324099" y="1142804"/>
                </a:lnTo>
                <a:lnTo>
                  <a:pt x="1374234" y="1112574"/>
                </a:lnTo>
                <a:lnTo>
                  <a:pt x="1421130" y="1079563"/>
                </a:lnTo>
                <a:lnTo>
                  <a:pt x="1464574" y="1043934"/>
                </a:lnTo>
                <a:lnTo>
                  <a:pt x="1504352" y="1005852"/>
                </a:lnTo>
                <a:lnTo>
                  <a:pt x="1517142" y="991468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31951" y="3622547"/>
            <a:ext cx="1389380" cy="1054735"/>
          </a:xfrm>
          <a:custGeom>
            <a:avLst/>
            <a:gdLst/>
            <a:ahLst/>
            <a:cxnLst/>
            <a:rect l="l" t="t" r="r" b="b"/>
            <a:pathLst>
              <a:path w="1389379" h="1054735">
                <a:moveTo>
                  <a:pt x="1389125" y="527304"/>
                </a:moveTo>
                <a:lnTo>
                  <a:pt x="1386823" y="484075"/>
                </a:lnTo>
                <a:lnTo>
                  <a:pt x="1380036" y="441806"/>
                </a:lnTo>
                <a:lnTo>
                  <a:pt x="1368942" y="400631"/>
                </a:lnTo>
                <a:lnTo>
                  <a:pt x="1353720" y="360688"/>
                </a:lnTo>
                <a:lnTo>
                  <a:pt x="1334547" y="322111"/>
                </a:lnTo>
                <a:lnTo>
                  <a:pt x="1311603" y="285038"/>
                </a:lnTo>
                <a:lnTo>
                  <a:pt x="1285064" y="249603"/>
                </a:lnTo>
                <a:lnTo>
                  <a:pt x="1255111" y="215944"/>
                </a:lnTo>
                <a:lnTo>
                  <a:pt x="1221921" y="184196"/>
                </a:lnTo>
                <a:lnTo>
                  <a:pt x="1185671" y="154495"/>
                </a:lnTo>
                <a:lnTo>
                  <a:pt x="1146542" y="126977"/>
                </a:lnTo>
                <a:lnTo>
                  <a:pt x="1104711" y="101778"/>
                </a:lnTo>
                <a:lnTo>
                  <a:pt x="1060355" y="79035"/>
                </a:lnTo>
                <a:lnTo>
                  <a:pt x="1013655" y="58882"/>
                </a:lnTo>
                <a:lnTo>
                  <a:pt x="964787" y="41457"/>
                </a:lnTo>
                <a:lnTo>
                  <a:pt x="913930" y="26895"/>
                </a:lnTo>
                <a:lnTo>
                  <a:pt x="861263" y="15332"/>
                </a:lnTo>
                <a:lnTo>
                  <a:pt x="806964" y="6905"/>
                </a:lnTo>
                <a:lnTo>
                  <a:pt x="751210" y="1748"/>
                </a:lnTo>
                <a:lnTo>
                  <a:pt x="694181" y="0"/>
                </a:lnTo>
                <a:lnTo>
                  <a:pt x="637261" y="1748"/>
                </a:lnTo>
                <a:lnTo>
                  <a:pt x="581606" y="6905"/>
                </a:lnTo>
                <a:lnTo>
                  <a:pt x="527394" y="15332"/>
                </a:lnTo>
                <a:lnTo>
                  <a:pt x="474805" y="26895"/>
                </a:lnTo>
                <a:lnTo>
                  <a:pt x="424017" y="41457"/>
                </a:lnTo>
                <a:lnTo>
                  <a:pt x="375209" y="58882"/>
                </a:lnTo>
                <a:lnTo>
                  <a:pt x="328560" y="79035"/>
                </a:lnTo>
                <a:lnTo>
                  <a:pt x="284250" y="101778"/>
                </a:lnTo>
                <a:lnTo>
                  <a:pt x="242456" y="126977"/>
                </a:lnTo>
                <a:lnTo>
                  <a:pt x="203358" y="154495"/>
                </a:lnTo>
                <a:lnTo>
                  <a:pt x="167135" y="184196"/>
                </a:lnTo>
                <a:lnTo>
                  <a:pt x="133965" y="215944"/>
                </a:lnTo>
                <a:lnTo>
                  <a:pt x="104028" y="249603"/>
                </a:lnTo>
                <a:lnTo>
                  <a:pt x="77502" y="285038"/>
                </a:lnTo>
                <a:lnTo>
                  <a:pt x="54566" y="322111"/>
                </a:lnTo>
                <a:lnTo>
                  <a:pt x="35399" y="360688"/>
                </a:lnTo>
                <a:lnTo>
                  <a:pt x="20180" y="400631"/>
                </a:lnTo>
                <a:lnTo>
                  <a:pt x="9088" y="441806"/>
                </a:lnTo>
                <a:lnTo>
                  <a:pt x="2301" y="484075"/>
                </a:lnTo>
                <a:lnTo>
                  <a:pt x="0" y="527304"/>
                </a:lnTo>
                <a:lnTo>
                  <a:pt x="2301" y="570532"/>
                </a:lnTo>
                <a:lnTo>
                  <a:pt x="9088" y="612801"/>
                </a:lnTo>
                <a:lnTo>
                  <a:pt x="20180" y="653976"/>
                </a:lnTo>
                <a:lnTo>
                  <a:pt x="35399" y="693919"/>
                </a:lnTo>
                <a:lnTo>
                  <a:pt x="54566" y="732496"/>
                </a:lnTo>
                <a:lnTo>
                  <a:pt x="77502" y="769569"/>
                </a:lnTo>
                <a:lnTo>
                  <a:pt x="104028" y="805004"/>
                </a:lnTo>
                <a:lnTo>
                  <a:pt x="133965" y="838663"/>
                </a:lnTo>
                <a:lnTo>
                  <a:pt x="167135" y="870411"/>
                </a:lnTo>
                <a:lnTo>
                  <a:pt x="203358" y="900112"/>
                </a:lnTo>
                <a:lnTo>
                  <a:pt x="242456" y="927630"/>
                </a:lnTo>
                <a:lnTo>
                  <a:pt x="284250" y="952829"/>
                </a:lnTo>
                <a:lnTo>
                  <a:pt x="328560" y="975572"/>
                </a:lnTo>
                <a:lnTo>
                  <a:pt x="375209" y="995725"/>
                </a:lnTo>
                <a:lnTo>
                  <a:pt x="424017" y="1013150"/>
                </a:lnTo>
                <a:lnTo>
                  <a:pt x="474805" y="1027712"/>
                </a:lnTo>
                <a:lnTo>
                  <a:pt x="527394" y="1039275"/>
                </a:lnTo>
                <a:lnTo>
                  <a:pt x="581606" y="1047702"/>
                </a:lnTo>
                <a:lnTo>
                  <a:pt x="637261" y="1052859"/>
                </a:lnTo>
                <a:lnTo>
                  <a:pt x="694181" y="1054608"/>
                </a:lnTo>
                <a:lnTo>
                  <a:pt x="751210" y="1052859"/>
                </a:lnTo>
                <a:lnTo>
                  <a:pt x="806964" y="1047702"/>
                </a:lnTo>
                <a:lnTo>
                  <a:pt x="861263" y="1039275"/>
                </a:lnTo>
                <a:lnTo>
                  <a:pt x="913930" y="1027712"/>
                </a:lnTo>
                <a:lnTo>
                  <a:pt x="964787" y="1013150"/>
                </a:lnTo>
                <a:lnTo>
                  <a:pt x="1013655" y="995725"/>
                </a:lnTo>
                <a:lnTo>
                  <a:pt x="1060355" y="975572"/>
                </a:lnTo>
                <a:lnTo>
                  <a:pt x="1104711" y="952829"/>
                </a:lnTo>
                <a:lnTo>
                  <a:pt x="1146542" y="927630"/>
                </a:lnTo>
                <a:lnTo>
                  <a:pt x="1185671" y="900112"/>
                </a:lnTo>
                <a:lnTo>
                  <a:pt x="1221921" y="870411"/>
                </a:lnTo>
                <a:lnTo>
                  <a:pt x="1255111" y="838663"/>
                </a:lnTo>
                <a:lnTo>
                  <a:pt x="1285064" y="805004"/>
                </a:lnTo>
                <a:lnTo>
                  <a:pt x="1311603" y="769569"/>
                </a:lnTo>
                <a:lnTo>
                  <a:pt x="1334547" y="732496"/>
                </a:lnTo>
                <a:lnTo>
                  <a:pt x="1353720" y="693919"/>
                </a:lnTo>
                <a:lnTo>
                  <a:pt x="1368942" y="653976"/>
                </a:lnTo>
                <a:lnTo>
                  <a:pt x="1380036" y="612801"/>
                </a:lnTo>
                <a:lnTo>
                  <a:pt x="1386823" y="570532"/>
                </a:lnTo>
                <a:lnTo>
                  <a:pt x="1389125" y="527304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31951" y="3622547"/>
            <a:ext cx="1389380" cy="1054735"/>
          </a:xfrm>
          <a:custGeom>
            <a:avLst/>
            <a:gdLst/>
            <a:ahLst/>
            <a:cxnLst/>
            <a:rect l="l" t="t" r="r" b="b"/>
            <a:pathLst>
              <a:path w="1389379" h="1054735">
                <a:moveTo>
                  <a:pt x="694181" y="0"/>
                </a:moveTo>
                <a:lnTo>
                  <a:pt x="637261" y="1748"/>
                </a:lnTo>
                <a:lnTo>
                  <a:pt x="581606" y="6905"/>
                </a:lnTo>
                <a:lnTo>
                  <a:pt x="527394" y="15332"/>
                </a:lnTo>
                <a:lnTo>
                  <a:pt x="474805" y="26895"/>
                </a:lnTo>
                <a:lnTo>
                  <a:pt x="424017" y="41457"/>
                </a:lnTo>
                <a:lnTo>
                  <a:pt x="375209" y="58882"/>
                </a:lnTo>
                <a:lnTo>
                  <a:pt x="328560" y="79035"/>
                </a:lnTo>
                <a:lnTo>
                  <a:pt x="284250" y="101778"/>
                </a:lnTo>
                <a:lnTo>
                  <a:pt x="242456" y="126977"/>
                </a:lnTo>
                <a:lnTo>
                  <a:pt x="203358" y="154495"/>
                </a:lnTo>
                <a:lnTo>
                  <a:pt x="167135" y="184196"/>
                </a:lnTo>
                <a:lnTo>
                  <a:pt x="133965" y="215944"/>
                </a:lnTo>
                <a:lnTo>
                  <a:pt x="104028" y="249603"/>
                </a:lnTo>
                <a:lnTo>
                  <a:pt x="77502" y="285038"/>
                </a:lnTo>
                <a:lnTo>
                  <a:pt x="54566" y="322111"/>
                </a:lnTo>
                <a:lnTo>
                  <a:pt x="35399" y="360688"/>
                </a:lnTo>
                <a:lnTo>
                  <a:pt x="20180" y="400631"/>
                </a:lnTo>
                <a:lnTo>
                  <a:pt x="9088" y="441806"/>
                </a:lnTo>
                <a:lnTo>
                  <a:pt x="2301" y="484075"/>
                </a:lnTo>
                <a:lnTo>
                  <a:pt x="0" y="527304"/>
                </a:lnTo>
                <a:lnTo>
                  <a:pt x="2301" y="570532"/>
                </a:lnTo>
                <a:lnTo>
                  <a:pt x="9088" y="612801"/>
                </a:lnTo>
                <a:lnTo>
                  <a:pt x="20180" y="653976"/>
                </a:lnTo>
                <a:lnTo>
                  <a:pt x="35399" y="693919"/>
                </a:lnTo>
                <a:lnTo>
                  <a:pt x="54566" y="732496"/>
                </a:lnTo>
                <a:lnTo>
                  <a:pt x="77502" y="769569"/>
                </a:lnTo>
                <a:lnTo>
                  <a:pt x="104028" y="805004"/>
                </a:lnTo>
                <a:lnTo>
                  <a:pt x="133965" y="838663"/>
                </a:lnTo>
                <a:lnTo>
                  <a:pt x="167135" y="870411"/>
                </a:lnTo>
                <a:lnTo>
                  <a:pt x="203358" y="900112"/>
                </a:lnTo>
                <a:lnTo>
                  <a:pt x="242456" y="927630"/>
                </a:lnTo>
                <a:lnTo>
                  <a:pt x="284250" y="952829"/>
                </a:lnTo>
                <a:lnTo>
                  <a:pt x="328560" y="975572"/>
                </a:lnTo>
                <a:lnTo>
                  <a:pt x="375209" y="995725"/>
                </a:lnTo>
                <a:lnTo>
                  <a:pt x="424017" y="1013150"/>
                </a:lnTo>
                <a:lnTo>
                  <a:pt x="474805" y="1027712"/>
                </a:lnTo>
                <a:lnTo>
                  <a:pt x="527394" y="1039275"/>
                </a:lnTo>
                <a:lnTo>
                  <a:pt x="581606" y="1047702"/>
                </a:lnTo>
                <a:lnTo>
                  <a:pt x="637261" y="1052859"/>
                </a:lnTo>
                <a:lnTo>
                  <a:pt x="694181" y="1054608"/>
                </a:lnTo>
                <a:lnTo>
                  <a:pt x="751210" y="1052859"/>
                </a:lnTo>
                <a:lnTo>
                  <a:pt x="806964" y="1047702"/>
                </a:lnTo>
                <a:lnTo>
                  <a:pt x="861263" y="1039275"/>
                </a:lnTo>
                <a:lnTo>
                  <a:pt x="913930" y="1027712"/>
                </a:lnTo>
                <a:lnTo>
                  <a:pt x="964787" y="1013150"/>
                </a:lnTo>
                <a:lnTo>
                  <a:pt x="1013655" y="995725"/>
                </a:lnTo>
                <a:lnTo>
                  <a:pt x="1060355" y="975572"/>
                </a:lnTo>
                <a:lnTo>
                  <a:pt x="1104711" y="952829"/>
                </a:lnTo>
                <a:lnTo>
                  <a:pt x="1146542" y="927630"/>
                </a:lnTo>
                <a:lnTo>
                  <a:pt x="1185671" y="900112"/>
                </a:lnTo>
                <a:lnTo>
                  <a:pt x="1221921" y="870411"/>
                </a:lnTo>
                <a:lnTo>
                  <a:pt x="1255111" y="838663"/>
                </a:lnTo>
                <a:lnTo>
                  <a:pt x="1285064" y="805004"/>
                </a:lnTo>
                <a:lnTo>
                  <a:pt x="1311603" y="769569"/>
                </a:lnTo>
                <a:lnTo>
                  <a:pt x="1334547" y="732496"/>
                </a:lnTo>
                <a:lnTo>
                  <a:pt x="1353720" y="693919"/>
                </a:lnTo>
                <a:lnTo>
                  <a:pt x="1368942" y="653976"/>
                </a:lnTo>
                <a:lnTo>
                  <a:pt x="1380036" y="612801"/>
                </a:lnTo>
                <a:lnTo>
                  <a:pt x="1386823" y="570532"/>
                </a:lnTo>
                <a:lnTo>
                  <a:pt x="1389125" y="527304"/>
                </a:lnTo>
                <a:lnTo>
                  <a:pt x="1386823" y="484075"/>
                </a:lnTo>
                <a:lnTo>
                  <a:pt x="1380036" y="441806"/>
                </a:lnTo>
                <a:lnTo>
                  <a:pt x="1368942" y="400631"/>
                </a:lnTo>
                <a:lnTo>
                  <a:pt x="1353720" y="360688"/>
                </a:lnTo>
                <a:lnTo>
                  <a:pt x="1334547" y="322111"/>
                </a:lnTo>
                <a:lnTo>
                  <a:pt x="1311603" y="285038"/>
                </a:lnTo>
                <a:lnTo>
                  <a:pt x="1285064" y="249603"/>
                </a:lnTo>
                <a:lnTo>
                  <a:pt x="1255111" y="215944"/>
                </a:lnTo>
                <a:lnTo>
                  <a:pt x="1221921" y="184196"/>
                </a:lnTo>
                <a:lnTo>
                  <a:pt x="1185671" y="154495"/>
                </a:lnTo>
                <a:lnTo>
                  <a:pt x="1146542" y="126977"/>
                </a:lnTo>
                <a:lnTo>
                  <a:pt x="1104711" y="101778"/>
                </a:lnTo>
                <a:lnTo>
                  <a:pt x="1060355" y="79035"/>
                </a:lnTo>
                <a:lnTo>
                  <a:pt x="1013655" y="58882"/>
                </a:lnTo>
                <a:lnTo>
                  <a:pt x="964787" y="41457"/>
                </a:lnTo>
                <a:lnTo>
                  <a:pt x="913930" y="26895"/>
                </a:lnTo>
                <a:lnTo>
                  <a:pt x="861263" y="15332"/>
                </a:lnTo>
                <a:lnTo>
                  <a:pt x="806964" y="6905"/>
                </a:lnTo>
                <a:lnTo>
                  <a:pt x="751210" y="1748"/>
                </a:lnTo>
                <a:lnTo>
                  <a:pt x="694181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304411" y="3827805"/>
            <a:ext cx="10414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这个如何 处理呢？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36635" y="4351020"/>
            <a:ext cx="5221223" cy="18928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39099" y="4287774"/>
            <a:ext cx="5362575" cy="2009775"/>
          </a:xfrm>
          <a:custGeom>
            <a:avLst/>
            <a:gdLst/>
            <a:ahLst/>
            <a:cxnLst/>
            <a:rect l="l" t="t" r="r" b="b"/>
            <a:pathLst>
              <a:path w="5362575" h="2009775">
                <a:moveTo>
                  <a:pt x="0" y="2009394"/>
                </a:moveTo>
                <a:lnTo>
                  <a:pt x="0" y="0"/>
                </a:lnTo>
                <a:lnTo>
                  <a:pt x="5362194" y="0"/>
                </a:lnTo>
                <a:lnTo>
                  <a:pt x="5362194" y="2009394"/>
                </a:lnTo>
                <a:lnTo>
                  <a:pt x="0" y="200939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30103" y="496001"/>
            <a:ext cx="1834514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可扩展散列索引</a:t>
            </a:r>
            <a:endParaRPr sz="2000">
              <a:solidFill>
                <a:schemeClr val="tx1"/>
              </a:solidFill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拟解决的问题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6428" y="1428007"/>
            <a:ext cx="8432800" cy="2138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 err="1">
                <a:latin typeface="微软雅黑" panose="020B0503020204020204" charset="-122"/>
                <a:cs typeface="微软雅黑" panose="020B0503020204020204" charset="-122"/>
              </a:rPr>
              <a:t>桶的数目随键值增多，动态增加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---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-</a:t>
            </a:r>
            <a:r>
              <a:rPr sz="3200" b="1" spc="-5" dirty="0">
                <a:latin typeface="微软雅黑" panose="020B0503020204020204" charset="-122"/>
                <a:cs typeface="微软雅黑" panose="020B0503020204020204" charset="-122"/>
              </a:rPr>
              <a:t>动态散列索引</a:t>
            </a:r>
            <a:endParaRPr sz="32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6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h(k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是和桶的数目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M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相关的。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M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的变化会否影响原来存储的内容呢？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•是否需要将原来已经散列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-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存储的数据按新的桶数重新进行散列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-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存储呢？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>
              <a:lnSpc>
                <a:spcPct val="100000"/>
              </a:lnSpc>
              <a:spcBef>
                <a:spcPts val="290"/>
              </a:spcBef>
            </a:pPr>
            <a:r>
              <a:rPr sz="2800" spc="-5" dirty="0">
                <a:solidFill>
                  <a:srgbClr val="CC0000"/>
                </a:solidFill>
                <a:latin typeface="Wingdings" panose="05000000000000000000"/>
                <a:cs typeface="Wingdings" panose="05000000000000000000"/>
              </a:rPr>
              <a:t></a:t>
            </a:r>
            <a:r>
              <a:rPr sz="28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可扩展散列索引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>
              <a:lnSpc>
                <a:spcPct val="100000"/>
              </a:lnSpc>
              <a:spcBef>
                <a:spcPts val="340"/>
              </a:spcBef>
            </a:pPr>
            <a:r>
              <a:rPr sz="2800" spc="-5" dirty="0">
                <a:latin typeface="Wingdings" panose="05000000000000000000"/>
                <a:cs typeface="Wingdings" panose="05000000000000000000"/>
              </a:rPr>
              <a:t>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线性散列索引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可扩展散列索引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基本思想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014" y="1498112"/>
            <a:ext cx="8661400" cy="3867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微软雅黑" panose="020B0503020204020204" charset="-122"/>
                <a:cs typeface="微软雅黑" panose="020B0503020204020204" charset="-122"/>
              </a:rPr>
              <a:t>可扩展散列索引</a:t>
            </a:r>
            <a:endParaRPr sz="32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48590">
              <a:lnSpc>
                <a:spcPct val="135000"/>
              </a:lnSpc>
              <a:spcBef>
                <a:spcPts val="155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•为桶引入一间接层，即用一个指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向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块的指针数组来表示桶，而不是用数据块 本身组成的数组来表示桶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35000"/>
              </a:lnSpc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•指针数组能增长，其长度总是2的幂。因而数组每增长一次，桶的数目就翻 倍。不过，并非每个桶都有一个数据块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；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如果某些桶中的所有记录可以放在一 个块中，则这些桶可能共享一个块。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36195">
              <a:lnSpc>
                <a:spcPts val="3240"/>
              </a:lnSpc>
              <a:spcBef>
                <a:spcPts val="240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•散列函数h为每个键计算出一个K位二进制序列，该K足够大，比如32。但是 桶的数目总是使用从序列第一位或最后一位算起的若干位，此位数小于K,比如 说i位。也就是说，当i是使用的位数时，桶数组将有2</a:t>
            </a:r>
            <a:r>
              <a:rPr sz="1950" spc="7" baseline="2600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个项。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162691" y="3735323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62691" y="41148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62691" y="449199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62691" y="3735323"/>
            <a:ext cx="0" cy="756920"/>
          </a:xfrm>
          <a:custGeom>
            <a:avLst/>
            <a:gdLst/>
            <a:ahLst/>
            <a:cxnLst/>
            <a:rect l="l" t="t" r="r" b="b"/>
            <a:pathLst>
              <a:path h="756920">
                <a:moveTo>
                  <a:pt x="0" y="0"/>
                </a:moveTo>
                <a:lnTo>
                  <a:pt x="0" y="75666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77091" y="3735323"/>
            <a:ext cx="0" cy="756920"/>
          </a:xfrm>
          <a:custGeom>
            <a:avLst/>
            <a:gdLst/>
            <a:ahLst/>
            <a:cxnLst/>
            <a:rect l="l" t="t" r="r" b="b"/>
            <a:pathLst>
              <a:path h="756920">
                <a:moveTo>
                  <a:pt x="0" y="0"/>
                </a:moveTo>
                <a:lnTo>
                  <a:pt x="0" y="75666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242187" y="2897071"/>
            <a:ext cx="3321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i=1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62691" y="2820923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62691" y="32004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62691" y="2820923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77091" y="2820923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15319" y="2973323"/>
            <a:ext cx="1529080" cy="995680"/>
          </a:xfrm>
          <a:custGeom>
            <a:avLst/>
            <a:gdLst/>
            <a:ahLst/>
            <a:cxnLst/>
            <a:rect l="l" t="t" r="r" b="b"/>
            <a:pathLst>
              <a:path w="1529079" h="995679">
                <a:moveTo>
                  <a:pt x="1467000" y="44938"/>
                </a:moveTo>
                <a:lnTo>
                  <a:pt x="1462197" y="37466"/>
                </a:lnTo>
                <a:lnTo>
                  <a:pt x="1524" y="986789"/>
                </a:lnTo>
                <a:lnTo>
                  <a:pt x="0" y="989837"/>
                </a:lnTo>
                <a:lnTo>
                  <a:pt x="762" y="992885"/>
                </a:lnTo>
                <a:lnTo>
                  <a:pt x="3810" y="995171"/>
                </a:lnTo>
                <a:lnTo>
                  <a:pt x="6858" y="994409"/>
                </a:lnTo>
                <a:lnTo>
                  <a:pt x="1467000" y="44938"/>
                </a:lnTo>
                <a:close/>
              </a:path>
              <a:path w="1529079" h="995679">
                <a:moveTo>
                  <a:pt x="1528572" y="0"/>
                </a:moveTo>
                <a:lnTo>
                  <a:pt x="1443990" y="9143"/>
                </a:lnTo>
                <a:lnTo>
                  <a:pt x="1462197" y="37466"/>
                </a:lnTo>
                <a:lnTo>
                  <a:pt x="1472946" y="30479"/>
                </a:lnTo>
                <a:lnTo>
                  <a:pt x="1475994" y="29717"/>
                </a:lnTo>
                <a:lnTo>
                  <a:pt x="1479042" y="32003"/>
                </a:lnTo>
                <a:lnTo>
                  <a:pt x="1479804" y="35813"/>
                </a:lnTo>
                <a:lnTo>
                  <a:pt x="1479804" y="64854"/>
                </a:lnTo>
                <a:lnTo>
                  <a:pt x="1485138" y="73151"/>
                </a:lnTo>
                <a:lnTo>
                  <a:pt x="1528572" y="0"/>
                </a:lnTo>
                <a:close/>
              </a:path>
              <a:path w="1529079" h="995679">
                <a:moveTo>
                  <a:pt x="1479804" y="35813"/>
                </a:moveTo>
                <a:lnTo>
                  <a:pt x="1479042" y="32003"/>
                </a:lnTo>
                <a:lnTo>
                  <a:pt x="1475994" y="29717"/>
                </a:lnTo>
                <a:lnTo>
                  <a:pt x="1472946" y="30479"/>
                </a:lnTo>
                <a:lnTo>
                  <a:pt x="1462197" y="37466"/>
                </a:lnTo>
                <a:lnTo>
                  <a:pt x="1467000" y="44938"/>
                </a:lnTo>
                <a:lnTo>
                  <a:pt x="1477518" y="38099"/>
                </a:lnTo>
                <a:lnTo>
                  <a:pt x="1479804" y="35813"/>
                </a:lnTo>
                <a:close/>
              </a:path>
              <a:path w="1529079" h="995679">
                <a:moveTo>
                  <a:pt x="1479804" y="64854"/>
                </a:moveTo>
                <a:lnTo>
                  <a:pt x="1479804" y="35813"/>
                </a:lnTo>
                <a:lnTo>
                  <a:pt x="1477518" y="38099"/>
                </a:lnTo>
                <a:lnTo>
                  <a:pt x="1467000" y="44938"/>
                </a:lnTo>
                <a:lnTo>
                  <a:pt x="1479804" y="64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15319" y="4264152"/>
            <a:ext cx="1529080" cy="476250"/>
          </a:xfrm>
          <a:custGeom>
            <a:avLst/>
            <a:gdLst/>
            <a:ahLst/>
            <a:cxnLst/>
            <a:rect l="l" t="t" r="r" b="b"/>
            <a:pathLst>
              <a:path w="1529079" h="476250">
                <a:moveTo>
                  <a:pt x="1456727" y="435189"/>
                </a:moveTo>
                <a:lnTo>
                  <a:pt x="6096" y="0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3048" y="9144"/>
                </a:lnTo>
                <a:lnTo>
                  <a:pt x="1454030" y="444438"/>
                </a:lnTo>
                <a:lnTo>
                  <a:pt x="1456727" y="435189"/>
                </a:lnTo>
                <a:close/>
              </a:path>
              <a:path w="1529079" h="476250">
                <a:moveTo>
                  <a:pt x="1472184" y="471511"/>
                </a:moveTo>
                <a:lnTo>
                  <a:pt x="1472184" y="445007"/>
                </a:lnTo>
                <a:lnTo>
                  <a:pt x="1469898" y="447293"/>
                </a:lnTo>
                <a:lnTo>
                  <a:pt x="1466088" y="448055"/>
                </a:lnTo>
                <a:lnTo>
                  <a:pt x="1454030" y="444438"/>
                </a:lnTo>
                <a:lnTo>
                  <a:pt x="1444752" y="476249"/>
                </a:lnTo>
                <a:lnTo>
                  <a:pt x="1472184" y="471511"/>
                </a:lnTo>
                <a:close/>
              </a:path>
              <a:path w="1529079" h="476250">
                <a:moveTo>
                  <a:pt x="1472184" y="445007"/>
                </a:moveTo>
                <a:lnTo>
                  <a:pt x="1471422" y="441197"/>
                </a:lnTo>
                <a:lnTo>
                  <a:pt x="1469136" y="438911"/>
                </a:lnTo>
                <a:lnTo>
                  <a:pt x="1456727" y="435189"/>
                </a:lnTo>
                <a:lnTo>
                  <a:pt x="1454030" y="444438"/>
                </a:lnTo>
                <a:lnTo>
                  <a:pt x="1466088" y="448055"/>
                </a:lnTo>
                <a:lnTo>
                  <a:pt x="1469898" y="447293"/>
                </a:lnTo>
                <a:lnTo>
                  <a:pt x="1472184" y="445007"/>
                </a:lnTo>
                <a:close/>
              </a:path>
              <a:path w="1529079" h="476250">
                <a:moveTo>
                  <a:pt x="1528572" y="461771"/>
                </a:moveTo>
                <a:lnTo>
                  <a:pt x="1466088" y="403097"/>
                </a:lnTo>
                <a:lnTo>
                  <a:pt x="1456727" y="435189"/>
                </a:lnTo>
                <a:lnTo>
                  <a:pt x="1469136" y="438911"/>
                </a:lnTo>
                <a:lnTo>
                  <a:pt x="1471422" y="441197"/>
                </a:lnTo>
                <a:lnTo>
                  <a:pt x="1472184" y="445007"/>
                </a:lnTo>
                <a:lnTo>
                  <a:pt x="1472184" y="471511"/>
                </a:lnTo>
                <a:lnTo>
                  <a:pt x="1528572" y="461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692785" y="3705959"/>
            <a:ext cx="194310" cy="788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575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5137" y="1470664"/>
            <a:ext cx="142684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800" b="1" spc="-10" dirty="0" err="1">
                <a:latin typeface="新宋体" panose="02010609030101010101" charset="-122"/>
                <a:cs typeface="新宋体" panose="02010609030101010101" charset="-122"/>
              </a:rPr>
              <a:t>参</a:t>
            </a:r>
            <a:r>
              <a:rPr sz="2800" b="1" spc="-20" dirty="0" err="1">
                <a:latin typeface="新宋体" panose="02010609030101010101" charset="-122"/>
                <a:cs typeface="新宋体" panose="02010609030101010101" charset="-122"/>
              </a:rPr>
              <a:t>数</a:t>
            </a:r>
            <a:r>
              <a:rPr sz="2800" b="1" dirty="0" err="1">
                <a:latin typeface="Arial" panose="020B0604020202020204"/>
                <a:cs typeface="Arial" panose="020B0604020202020204"/>
              </a:rPr>
              <a:t>k</a:t>
            </a:r>
            <a:r>
              <a:rPr sz="2800" b="1" dirty="0">
                <a:latin typeface="Arial" panose="020B0604020202020204"/>
                <a:cs typeface="Arial" panose="020B0604020202020204"/>
              </a:rPr>
              <a:t> </a:t>
            </a:r>
            <a:endParaRPr lang="en-US" sz="2800" b="1" dirty="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</a:pPr>
            <a:r>
              <a:rPr sz="2800" b="1" spc="-10" dirty="0" err="1">
                <a:latin typeface="新宋体" panose="02010609030101010101" charset="-122"/>
                <a:cs typeface="新宋体" panose="02010609030101010101" charset="-122"/>
              </a:rPr>
              <a:t>参</a:t>
            </a:r>
            <a:r>
              <a:rPr sz="2800" b="1" spc="-20" dirty="0" err="1">
                <a:latin typeface="新宋体" panose="02010609030101010101" charset="-122"/>
                <a:cs typeface="新宋体" panose="02010609030101010101" charset="-122"/>
              </a:rPr>
              <a:t>数</a:t>
            </a:r>
            <a:r>
              <a:rPr sz="2800" b="1" dirty="0" err="1">
                <a:latin typeface="Arial" panose="020B0604020202020204"/>
                <a:cs typeface="Arial" panose="020B0604020202020204"/>
              </a:rPr>
              <a:t>i</a:t>
            </a:r>
            <a:r>
              <a:rPr sz="2800" b="1" dirty="0">
                <a:latin typeface="Arial" panose="020B0604020202020204"/>
                <a:cs typeface="Arial" panose="020B0604020202020204"/>
              </a:rPr>
              <a:t> </a:t>
            </a:r>
            <a:endParaRPr lang="en-US" sz="2800" b="1" dirty="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</a:pPr>
            <a:r>
              <a:rPr sz="2800" b="1" spc="-10" dirty="0" err="1">
                <a:latin typeface="新宋体" panose="02010609030101010101" charset="-122"/>
                <a:cs typeface="新宋体" panose="02010609030101010101" charset="-122"/>
              </a:rPr>
              <a:t>参</a:t>
            </a:r>
            <a:r>
              <a:rPr sz="2800" b="1" spc="-20" dirty="0" err="1">
                <a:latin typeface="新宋体" panose="02010609030101010101" charset="-122"/>
                <a:cs typeface="新宋体" panose="02010609030101010101" charset="-122"/>
              </a:rPr>
              <a:t>数</a:t>
            </a:r>
            <a:r>
              <a:rPr sz="2800" b="1" dirty="0" err="1">
                <a:latin typeface="Arial" panose="020B0604020202020204"/>
                <a:cs typeface="Arial" panose="020B0604020202020204"/>
              </a:rPr>
              <a:t>n</a:t>
            </a:r>
            <a:r>
              <a:rPr sz="2800" b="1" dirty="0">
                <a:latin typeface="Arial" panose="020B0604020202020204"/>
                <a:cs typeface="Arial" panose="020B0604020202020204"/>
              </a:rPr>
              <a:t>=2</a:t>
            </a:r>
            <a:r>
              <a:rPr sz="2850" b="1" baseline="23000" dirty="0">
                <a:latin typeface="Arial" panose="020B0604020202020204"/>
                <a:cs typeface="Arial" panose="020B0604020202020204"/>
              </a:rPr>
              <a:t>i</a:t>
            </a:r>
            <a:endParaRPr sz="2850" baseline="23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46748" y="6059423"/>
            <a:ext cx="269875" cy="435609"/>
          </a:xfrm>
          <a:custGeom>
            <a:avLst/>
            <a:gdLst/>
            <a:ahLst/>
            <a:cxnLst/>
            <a:rect l="l" t="t" r="r" b="b"/>
            <a:pathLst>
              <a:path w="269875" h="435610">
                <a:moveTo>
                  <a:pt x="0" y="0"/>
                </a:moveTo>
                <a:lnTo>
                  <a:pt x="0" y="435101"/>
                </a:lnTo>
                <a:lnTo>
                  <a:pt x="269747" y="435101"/>
                </a:lnTo>
                <a:lnTo>
                  <a:pt x="2697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05841" y="6059423"/>
            <a:ext cx="271780" cy="435609"/>
          </a:xfrm>
          <a:custGeom>
            <a:avLst/>
            <a:gdLst/>
            <a:ahLst/>
            <a:cxnLst/>
            <a:rect l="l" t="t" r="r" b="b"/>
            <a:pathLst>
              <a:path w="271779" h="435610">
                <a:moveTo>
                  <a:pt x="0" y="0"/>
                </a:moveTo>
                <a:lnTo>
                  <a:pt x="0" y="435101"/>
                </a:lnTo>
                <a:lnTo>
                  <a:pt x="271272" y="435101"/>
                </a:lnTo>
                <a:lnTo>
                  <a:pt x="271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66445" y="6059423"/>
            <a:ext cx="269875" cy="435609"/>
          </a:xfrm>
          <a:custGeom>
            <a:avLst/>
            <a:gdLst/>
            <a:ahLst/>
            <a:cxnLst/>
            <a:rect l="l" t="t" r="r" b="b"/>
            <a:pathLst>
              <a:path w="269875" h="435610">
                <a:moveTo>
                  <a:pt x="0" y="0"/>
                </a:moveTo>
                <a:lnTo>
                  <a:pt x="0" y="435101"/>
                </a:lnTo>
                <a:lnTo>
                  <a:pt x="269748" y="435101"/>
                </a:lnTo>
                <a:lnTo>
                  <a:pt x="2697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29322" y="6059423"/>
            <a:ext cx="270510" cy="435609"/>
          </a:xfrm>
          <a:custGeom>
            <a:avLst/>
            <a:gdLst/>
            <a:ahLst/>
            <a:cxnLst/>
            <a:rect l="l" t="t" r="r" b="b"/>
            <a:pathLst>
              <a:path w="270509" h="435610">
                <a:moveTo>
                  <a:pt x="0" y="0"/>
                </a:moveTo>
                <a:lnTo>
                  <a:pt x="0" y="435101"/>
                </a:lnTo>
                <a:lnTo>
                  <a:pt x="270509" y="435101"/>
                </a:lnTo>
                <a:lnTo>
                  <a:pt x="27050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11709" y="5754623"/>
            <a:ext cx="1051560" cy="76200"/>
          </a:xfrm>
          <a:custGeom>
            <a:avLst/>
            <a:gdLst/>
            <a:ahLst/>
            <a:cxnLst/>
            <a:rect l="l" t="t" r="r" b="b"/>
            <a:pathLst>
              <a:path w="1051559" h="76200">
                <a:moveTo>
                  <a:pt x="992124" y="38100"/>
                </a:moveTo>
                <a:lnTo>
                  <a:pt x="991362" y="34290"/>
                </a:lnTo>
                <a:lnTo>
                  <a:pt x="987552" y="32766"/>
                </a:lnTo>
                <a:lnTo>
                  <a:pt x="5334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5334" y="42672"/>
                </a:lnTo>
                <a:lnTo>
                  <a:pt x="987552" y="42672"/>
                </a:lnTo>
                <a:lnTo>
                  <a:pt x="991362" y="41148"/>
                </a:lnTo>
                <a:lnTo>
                  <a:pt x="992124" y="38100"/>
                </a:lnTo>
                <a:close/>
              </a:path>
              <a:path w="1051559" h="76200">
                <a:moveTo>
                  <a:pt x="1051560" y="38100"/>
                </a:moveTo>
                <a:lnTo>
                  <a:pt x="975360" y="0"/>
                </a:lnTo>
                <a:lnTo>
                  <a:pt x="975360" y="32766"/>
                </a:lnTo>
                <a:lnTo>
                  <a:pt x="987552" y="32766"/>
                </a:lnTo>
                <a:lnTo>
                  <a:pt x="991362" y="34290"/>
                </a:lnTo>
                <a:lnTo>
                  <a:pt x="992124" y="38100"/>
                </a:lnTo>
                <a:lnTo>
                  <a:pt x="992124" y="67818"/>
                </a:lnTo>
                <a:lnTo>
                  <a:pt x="1051560" y="38100"/>
                </a:lnTo>
                <a:close/>
              </a:path>
              <a:path w="1051559" h="76200">
                <a:moveTo>
                  <a:pt x="992124" y="67818"/>
                </a:moveTo>
                <a:lnTo>
                  <a:pt x="992124" y="38100"/>
                </a:lnTo>
                <a:lnTo>
                  <a:pt x="991362" y="41148"/>
                </a:lnTo>
                <a:lnTo>
                  <a:pt x="987552" y="42672"/>
                </a:lnTo>
                <a:lnTo>
                  <a:pt x="975360" y="42672"/>
                </a:lnTo>
                <a:lnTo>
                  <a:pt x="975360" y="76200"/>
                </a:lnTo>
                <a:lnTo>
                  <a:pt x="992124" y="6781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892679" y="5488136"/>
            <a:ext cx="1384300" cy="600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i的位次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385445">
              <a:lnSpc>
                <a:spcPct val="100000"/>
              </a:lnSpc>
              <a:spcBef>
                <a:spcPts val="840"/>
              </a:spcBef>
              <a:tabLst>
                <a:tab pos="692785" algn="l"/>
                <a:tab pos="1245235" algn="l"/>
              </a:tabLst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1	2 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3	4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51757" y="6567134"/>
            <a:ext cx="116205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k位二进制位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95833" y="5268059"/>
            <a:ext cx="33020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01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0103" y="496001"/>
            <a:ext cx="1834514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可扩展散列索引</a:t>
            </a:r>
            <a:endParaRPr sz="2000">
              <a:solidFill>
                <a:schemeClr val="tx1"/>
              </a:solidFill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基本思想示例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9619" y="5306567"/>
            <a:ext cx="2638425" cy="1586230"/>
          </a:xfrm>
          <a:custGeom>
            <a:avLst/>
            <a:gdLst/>
            <a:ahLst/>
            <a:cxnLst/>
            <a:rect l="l" t="t" r="r" b="b"/>
            <a:pathLst>
              <a:path w="2638425" h="1586229">
                <a:moveTo>
                  <a:pt x="2638044" y="1322069"/>
                </a:moveTo>
                <a:lnTo>
                  <a:pt x="2638044" y="264413"/>
                </a:lnTo>
                <a:lnTo>
                  <a:pt x="2637169" y="242794"/>
                </a:lnTo>
                <a:lnTo>
                  <a:pt x="2630375" y="201031"/>
                </a:lnTo>
                <a:lnTo>
                  <a:pt x="2617303" y="161698"/>
                </a:lnTo>
                <a:lnTo>
                  <a:pt x="2598493" y="125349"/>
                </a:lnTo>
                <a:lnTo>
                  <a:pt x="2574485" y="92536"/>
                </a:lnTo>
                <a:lnTo>
                  <a:pt x="2545818" y="63812"/>
                </a:lnTo>
                <a:lnTo>
                  <a:pt x="2513032" y="39732"/>
                </a:lnTo>
                <a:lnTo>
                  <a:pt x="2476666" y="20847"/>
                </a:lnTo>
                <a:lnTo>
                  <a:pt x="2437260" y="7712"/>
                </a:lnTo>
                <a:lnTo>
                  <a:pt x="2395352" y="880"/>
                </a:lnTo>
                <a:lnTo>
                  <a:pt x="2373629" y="0"/>
                </a:lnTo>
                <a:lnTo>
                  <a:pt x="263652" y="0"/>
                </a:lnTo>
                <a:lnTo>
                  <a:pt x="220903" y="3473"/>
                </a:lnTo>
                <a:lnTo>
                  <a:pt x="180344" y="13527"/>
                </a:lnTo>
                <a:lnTo>
                  <a:pt x="142519" y="29605"/>
                </a:lnTo>
                <a:lnTo>
                  <a:pt x="107972" y="51157"/>
                </a:lnTo>
                <a:lnTo>
                  <a:pt x="77247" y="77628"/>
                </a:lnTo>
                <a:lnTo>
                  <a:pt x="50889" y="108466"/>
                </a:lnTo>
                <a:lnTo>
                  <a:pt x="29441" y="143116"/>
                </a:lnTo>
                <a:lnTo>
                  <a:pt x="13447" y="181026"/>
                </a:lnTo>
                <a:lnTo>
                  <a:pt x="3452" y="221643"/>
                </a:lnTo>
                <a:lnTo>
                  <a:pt x="0" y="264414"/>
                </a:lnTo>
                <a:lnTo>
                  <a:pt x="0" y="1322070"/>
                </a:lnTo>
                <a:lnTo>
                  <a:pt x="3452" y="1364818"/>
                </a:lnTo>
                <a:lnTo>
                  <a:pt x="13447" y="1405377"/>
                </a:lnTo>
                <a:lnTo>
                  <a:pt x="29441" y="1443202"/>
                </a:lnTo>
                <a:lnTo>
                  <a:pt x="50889" y="1477749"/>
                </a:lnTo>
                <a:lnTo>
                  <a:pt x="77247" y="1508474"/>
                </a:lnTo>
                <a:lnTo>
                  <a:pt x="107972" y="1534832"/>
                </a:lnTo>
                <a:lnTo>
                  <a:pt x="142519" y="1556280"/>
                </a:lnTo>
                <a:lnTo>
                  <a:pt x="180344" y="1572274"/>
                </a:lnTo>
                <a:lnTo>
                  <a:pt x="220903" y="1582269"/>
                </a:lnTo>
                <a:lnTo>
                  <a:pt x="263652" y="1585722"/>
                </a:lnTo>
                <a:lnTo>
                  <a:pt x="2373629" y="1585721"/>
                </a:lnTo>
                <a:lnTo>
                  <a:pt x="2416585" y="1582269"/>
                </a:lnTo>
                <a:lnTo>
                  <a:pt x="2457309" y="1572274"/>
                </a:lnTo>
                <a:lnTo>
                  <a:pt x="2495263" y="1556280"/>
                </a:lnTo>
                <a:lnTo>
                  <a:pt x="2529907" y="1534832"/>
                </a:lnTo>
                <a:lnTo>
                  <a:pt x="2560701" y="1508474"/>
                </a:lnTo>
                <a:lnTo>
                  <a:pt x="2587105" y="1477749"/>
                </a:lnTo>
                <a:lnTo>
                  <a:pt x="2608582" y="1443202"/>
                </a:lnTo>
                <a:lnTo>
                  <a:pt x="2624590" y="1405377"/>
                </a:lnTo>
                <a:lnTo>
                  <a:pt x="2634590" y="1364818"/>
                </a:lnTo>
                <a:lnTo>
                  <a:pt x="2638044" y="132206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25537" y="5406390"/>
            <a:ext cx="2424430" cy="1386205"/>
          </a:xfrm>
          <a:custGeom>
            <a:avLst/>
            <a:gdLst/>
            <a:ahLst/>
            <a:cxnLst/>
            <a:rect l="l" t="t" r="r" b="b"/>
            <a:pathLst>
              <a:path w="2424429" h="1386204">
                <a:moveTo>
                  <a:pt x="2423922" y="1155191"/>
                </a:moveTo>
                <a:lnTo>
                  <a:pt x="2423922" y="231647"/>
                </a:lnTo>
                <a:lnTo>
                  <a:pt x="2423160" y="212638"/>
                </a:lnTo>
                <a:lnTo>
                  <a:pt x="2412199" y="158398"/>
                </a:lnTo>
                <a:lnTo>
                  <a:pt x="2389449" y="109590"/>
                </a:lnTo>
                <a:lnTo>
                  <a:pt x="2356485" y="67817"/>
                </a:lnTo>
                <a:lnTo>
                  <a:pt x="2314879" y="34687"/>
                </a:lnTo>
                <a:lnTo>
                  <a:pt x="2266206" y="11801"/>
                </a:lnTo>
                <a:lnTo>
                  <a:pt x="2212040" y="767"/>
                </a:lnTo>
                <a:lnTo>
                  <a:pt x="2193036" y="0"/>
                </a:lnTo>
                <a:lnTo>
                  <a:pt x="230885" y="0"/>
                </a:lnTo>
                <a:lnTo>
                  <a:pt x="175486" y="6727"/>
                </a:lnTo>
                <a:lnTo>
                  <a:pt x="124895" y="25840"/>
                </a:lnTo>
                <a:lnTo>
                  <a:pt x="80734" y="55734"/>
                </a:lnTo>
                <a:lnTo>
                  <a:pt x="44622" y="94804"/>
                </a:lnTo>
                <a:lnTo>
                  <a:pt x="18180" y="141446"/>
                </a:lnTo>
                <a:lnTo>
                  <a:pt x="3028" y="194053"/>
                </a:lnTo>
                <a:lnTo>
                  <a:pt x="0" y="231647"/>
                </a:lnTo>
                <a:lnTo>
                  <a:pt x="0" y="1155192"/>
                </a:lnTo>
                <a:lnTo>
                  <a:pt x="6725" y="1210591"/>
                </a:lnTo>
                <a:lnTo>
                  <a:pt x="25820" y="1261182"/>
                </a:lnTo>
                <a:lnTo>
                  <a:pt x="55665" y="1305343"/>
                </a:lnTo>
                <a:lnTo>
                  <a:pt x="94640" y="1341455"/>
                </a:lnTo>
                <a:lnTo>
                  <a:pt x="141124" y="1367897"/>
                </a:lnTo>
                <a:lnTo>
                  <a:pt x="193498" y="1383049"/>
                </a:lnTo>
                <a:lnTo>
                  <a:pt x="230886" y="1386078"/>
                </a:lnTo>
                <a:lnTo>
                  <a:pt x="2193036" y="1386077"/>
                </a:lnTo>
                <a:lnTo>
                  <a:pt x="2248683" y="1379352"/>
                </a:lnTo>
                <a:lnTo>
                  <a:pt x="2299362" y="1360257"/>
                </a:lnTo>
                <a:lnTo>
                  <a:pt x="2343498" y="1330412"/>
                </a:lnTo>
                <a:lnTo>
                  <a:pt x="2379518" y="1291437"/>
                </a:lnTo>
                <a:lnTo>
                  <a:pt x="2405848" y="1244953"/>
                </a:lnTo>
                <a:lnTo>
                  <a:pt x="2420913" y="1192579"/>
                </a:lnTo>
                <a:lnTo>
                  <a:pt x="2423922" y="115519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25537" y="5406390"/>
            <a:ext cx="2424430" cy="1386205"/>
          </a:xfrm>
          <a:custGeom>
            <a:avLst/>
            <a:gdLst/>
            <a:ahLst/>
            <a:cxnLst/>
            <a:rect l="l" t="t" r="r" b="b"/>
            <a:pathLst>
              <a:path w="2424429" h="1386204">
                <a:moveTo>
                  <a:pt x="230885" y="0"/>
                </a:moveTo>
                <a:lnTo>
                  <a:pt x="175486" y="6727"/>
                </a:lnTo>
                <a:lnTo>
                  <a:pt x="124895" y="25840"/>
                </a:lnTo>
                <a:lnTo>
                  <a:pt x="80734" y="55734"/>
                </a:lnTo>
                <a:lnTo>
                  <a:pt x="44622" y="94804"/>
                </a:lnTo>
                <a:lnTo>
                  <a:pt x="18180" y="141446"/>
                </a:lnTo>
                <a:lnTo>
                  <a:pt x="3028" y="194053"/>
                </a:lnTo>
                <a:lnTo>
                  <a:pt x="0" y="231647"/>
                </a:lnTo>
                <a:lnTo>
                  <a:pt x="0" y="1155192"/>
                </a:lnTo>
                <a:lnTo>
                  <a:pt x="6725" y="1210591"/>
                </a:lnTo>
                <a:lnTo>
                  <a:pt x="25820" y="1261182"/>
                </a:lnTo>
                <a:lnTo>
                  <a:pt x="55665" y="1305343"/>
                </a:lnTo>
                <a:lnTo>
                  <a:pt x="94640" y="1341455"/>
                </a:lnTo>
                <a:lnTo>
                  <a:pt x="141124" y="1367897"/>
                </a:lnTo>
                <a:lnTo>
                  <a:pt x="193498" y="1383049"/>
                </a:lnTo>
                <a:lnTo>
                  <a:pt x="230886" y="1386078"/>
                </a:lnTo>
                <a:lnTo>
                  <a:pt x="2193036" y="1386077"/>
                </a:lnTo>
                <a:lnTo>
                  <a:pt x="2248683" y="1379352"/>
                </a:lnTo>
                <a:lnTo>
                  <a:pt x="2299362" y="1360257"/>
                </a:lnTo>
                <a:lnTo>
                  <a:pt x="2343498" y="1330412"/>
                </a:lnTo>
                <a:lnTo>
                  <a:pt x="2379518" y="1291437"/>
                </a:lnTo>
                <a:lnTo>
                  <a:pt x="2405848" y="1244953"/>
                </a:lnTo>
                <a:lnTo>
                  <a:pt x="2420913" y="1192579"/>
                </a:lnTo>
                <a:lnTo>
                  <a:pt x="2423922" y="1155191"/>
                </a:lnTo>
                <a:lnTo>
                  <a:pt x="2423922" y="231647"/>
                </a:lnTo>
                <a:lnTo>
                  <a:pt x="2417240" y="175954"/>
                </a:lnTo>
                <a:lnTo>
                  <a:pt x="2398245" y="125156"/>
                </a:lnTo>
                <a:lnTo>
                  <a:pt x="2368511" y="80861"/>
                </a:lnTo>
                <a:lnTo>
                  <a:pt x="2329610" y="44671"/>
                </a:lnTo>
                <a:lnTo>
                  <a:pt x="2283118" y="18192"/>
                </a:lnTo>
                <a:lnTo>
                  <a:pt x="2230608" y="3029"/>
                </a:lnTo>
                <a:lnTo>
                  <a:pt x="2193036" y="0"/>
                </a:lnTo>
                <a:lnTo>
                  <a:pt x="230885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169795" y="5467508"/>
            <a:ext cx="2057400" cy="1353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80"/>
              </a:lnSpc>
            </a:pPr>
            <a:r>
              <a:rPr sz="24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为散列函数所可能使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用的最多位数。即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可 能的最大桶的数目 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24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b="1" spc="-7" baseline="24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，逐渐被使用。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97059" y="1326641"/>
            <a:ext cx="2639060" cy="1324610"/>
          </a:xfrm>
          <a:custGeom>
            <a:avLst/>
            <a:gdLst/>
            <a:ahLst/>
            <a:cxnLst/>
            <a:rect l="l" t="t" r="r" b="b"/>
            <a:pathLst>
              <a:path w="2639060" h="1324610">
                <a:moveTo>
                  <a:pt x="2638805" y="1103375"/>
                </a:moveTo>
                <a:lnTo>
                  <a:pt x="2638805" y="220979"/>
                </a:lnTo>
                <a:lnTo>
                  <a:pt x="2638072" y="202872"/>
                </a:lnTo>
                <a:lnTo>
                  <a:pt x="2627528" y="151180"/>
                </a:lnTo>
                <a:lnTo>
                  <a:pt x="2605668" y="104632"/>
                </a:lnTo>
                <a:lnTo>
                  <a:pt x="2574035" y="64769"/>
                </a:lnTo>
                <a:lnTo>
                  <a:pt x="2534173" y="33137"/>
                </a:lnTo>
                <a:lnTo>
                  <a:pt x="2487625" y="11277"/>
                </a:lnTo>
                <a:lnTo>
                  <a:pt x="2435933" y="733"/>
                </a:lnTo>
                <a:lnTo>
                  <a:pt x="2417825" y="0"/>
                </a:lnTo>
                <a:lnTo>
                  <a:pt x="220979" y="0"/>
                </a:lnTo>
                <a:lnTo>
                  <a:pt x="167916" y="6429"/>
                </a:lnTo>
                <a:lnTo>
                  <a:pt x="119481" y="24688"/>
                </a:lnTo>
                <a:lnTo>
                  <a:pt x="77219" y="53235"/>
                </a:lnTo>
                <a:lnTo>
                  <a:pt x="42671" y="90525"/>
                </a:lnTo>
                <a:lnTo>
                  <a:pt x="17383" y="135016"/>
                </a:lnTo>
                <a:lnTo>
                  <a:pt x="2895" y="185166"/>
                </a:lnTo>
                <a:lnTo>
                  <a:pt x="0" y="220979"/>
                </a:lnTo>
                <a:lnTo>
                  <a:pt x="0" y="1103376"/>
                </a:lnTo>
                <a:lnTo>
                  <a:pt x="6429" y="1156439"/>
                </a:lnTo>
                <a:lnTo>
                  <a:pt x="24688" y="1204874"/>
                </a:lnTo>
                <a:lnTo>
                  <a:pt x="53235" y="1247136"/>
                </a:lnTo>
                <a:lnTo>
                  <a:pt x="90525" y="1281684"/>
                </a:lnTo>
                <a:lnTo>
                  <a:pt x="135016" y="1306972"/>
                </a:lnTo>
                <a:lnTo>
                  <a:pt x="185165" y="1321460"/>
                </a:lnTo>
                <a:lnTo>
                  <a:pt x="220979" y="1324356"/>
                </a:lnTo>
                <a:lnTo>
                  <a:pt x="2417825" y="1324355"/>
                </a:lnTo>
                <a:lnTo>
                  <a:pt x="2470889" y="1317926"/>
                </a:lnTo>
                <a:lnTo>
                  <a:pt x="2519324" y="1299667"/>
                </a:lnTo>
                <a:lnTo>
                  <a:pt x="2561586" y="1271120"/>
                </a:lnTo>
                <a:lnTo>
                  <a:pt x="2596133" y="1233830"/>
                </a:lnTo>
                <a:lnTo>
                  <a:pt x="2621422" y="1189339"/>
                </a:lnTo>
                <a:lnTo>
                  <a:pt x="2635910" y="1139189"/>
                </a:lnTo>
                <a:lnTo>
                  <a:pt x="2638805" y="110337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403739" y="1411224"/>
            <a:ext cx="2424430" cy="1155700"/>
          </a:xfrm>
          <a:custGeom>
            <a:avLst/>
            <a:gdLst/>
            <a:ahLst/>
            <a:cxnLst/>
            <a:rect l="l" t="t" r="r" b="b"/>
            <a:pathLst>
              <a:path w="2424429" h="1155700">
                <a:moveTo>
                  <a:pt x="2423922" y="963167"/>
                </a:moveTo>
                <a:lnTo>
                  <a:pt x="2423922" y="192023"/>
                </a:lnTo>
                <a:lnTo>
                  <a:pt x="2423284" y="176293"/>
                </a:lnTo>
                <a:lnTo>
                  <a:pt x="2414113" y="131380"/>
                </a:lnTo>
                <a:lnTo>
                  <a:pt x="2395087" y="90933"/>
                </a:lnTo>
                <a:lnTo>
                  <a:pt x="2367534" y="56292"/>
                </a:lnTo>
                <a:lnTo>
                  <a:pt x="2332779" y="28801"/>
                </a:lnTo>
                <a:lnTo>
                  <a:pt x="2292150" y="9802"/>
                </a:lnTo>
                <a:lnTo>
                  <a:pt x="2246975" y="637"/>
                </a:lnTo>
                <a:lnTo>
                  <a:pt x="2231136" y="0"/>
                </a:lnTo>
                <a:lnTo>
                  <a:pt x="192786" y="0"/>
                </a:lnTo>
                <a:lnTo>
                  <a:pt x="146389" y="5588"/>
                </a:lnTo>
                <a:lnTo>
                  <a:pt x="104098" y="21458"/>
                </a:lnTo>
                <a:lnTo>
                  <a:pt x="67238" y="46268"/>
                </a:lnTo>
                <a:lnTo>
                  <a:pt x="37136" y="78674"/>
                </a:lnTo>
                <a:lnTo>
                  <a:pt x="15120" y="117336"/>
                </a:lnTo>
                <a:lnTo>
                  <a:pt x="2517" y="160909"/>
                </a:lnTo>
                <a:lnTo>
                  <a:pt x="0" y="192024"/>
                </a:lnTo>
                <a:lnTo>
                  <a:pt x="0" y="963168"/>
                </a:lnTo>
                <a:lnTo>
                  <a:pt x="5590" y="1009270"/>
                </a:lnTo>
                <a:lnTo>
                  <a:pt x="21479" y="1051355"/>
                </a:lnTo>
                <a:lnTo>
                  <a:pt x="46337" y="1088080"/>
                </a:lnTo>
                <a:lnTo>
                  <a:pt x="78839" y="1118103"/>
                </a:lnTo>
                <a:lnTo>
                  <a:pt x="117657" y="1140082"/>
                </a:lnTo>
                <a:lnTo>
                  <a:pt x="161464" y="1152675"/>
                </a:lnTo>
                <a:lnTo>
                  <a:pt x="192786" y="1155192"/>
                </a:lnTo>
                <a:lnTo>
                  <a:pt x="2231136" y="1155191"/>
                </a:lnTo>
                <a:lnTo>
                  <a:pt x="2277532" y="1149603"/>
                </a:lnTo>
                <a:lnTo>
                  <a:pt x="2319823" y="1133733"/>
                </a:lnTo>
                <a:lnTo>
                  <a:pt x="2356683" y="1108923"/>
                </a:lnTo>
                <a:lnTo>
                  <a:pt x="2386785" y="1076517"/>
                </a:lnTo>
                <a:lnTo>
                  <a:pt x="2408801" y="1037855"/>
                </a:lnTo>
                <a:lnTo>
                  <a:pt x="2421404" y="994282"/>
                </a:lnTo>
                <a:lnTo>
                  <a:pt x="2423922" y="963167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403739" y="1411224"/>
            <a:ext cx="2424430" cy="1155700"/>
          </a:xfrm>
          <a:custGeom>
            <a:avLst/>
            <a:gdLst/>
            <a:ahLst/>
            <a:cxnLst/>
            <a:rect l="l" t="t" r="r" b="b"/>
            <a:pathLst>
              <a:path w="2424429" h="1155700">
                <a:moveTo>
                  <a:pt x="192786" y="0"/>
                </a:moveTo>
                <a:lnTo>
                  <a:pt x="146389" y="5588"/>
                </a:lnTo>
                <a:lnTo>
                  <a:pt x="104098" y="21458"/>
                </a:lnTo>
                <a:lnTo>
                  <a:pt x="67238" y="46268"/>
                </a:lnTo>
                <a:lnTo>
                  <a:pt x="37136" y="78674"/>
                </a:lnTo>
                <a:lnTo>
                  <a:pt x="15120" y="117336"/>
                </a:lnTo>
                <a:lnTo>
                  <a:pt x="2517" y="160909"/>
                </a:lnTo>
                <a:lnTo>
                  <a:pt x="0" y="192024"/>
                </a:lnTo>
                <a:lnTo>
                  <a:pt x="0" y="963168"/>
                </a:lnTo>
                <a:lnTo>
                  <a:pt x="5590" y="1009270"/>
                </a:lnTo>
                <a:lnTo>
                  <a:pt x="21479" y="1051355"/>
                </a:lnTo>
                <a:lnTo>
                  <a:pt x="46337" y="1088080"/>
                </a:lnTo>
                <a:lnTo>
                  <a:pt x="78839" y="1118103"/>
                </a:lnTo>
                <a:lnTo>
                  <a:pt x="117657" y="1140082"/>
                </a:lnTo>
                <a:lnTo>
                  <a:pt x="161464" y="1152675"/>
                </a:lnTo>
                <a:lnTo>
                  <a:pt x="192786" y="1155192"/>
                </a:lnTo>
                <a:lnTo>
                  <a:pt x="2231136" y="1155191"/>
                </a:lnTo>
                <a:lnTo>
                  <a:pt x="2277532" y="1149603"/>
                </a:lnTo>
                <a:lnTo>
                  <a:pt x="2319823" y="1133733"/>
                </a:lnTo>
                <a:lnTo>
                  <a:pt x="2356683" y="1108923"/>
                </a:lnTo>
                <a:lnTo>
                  <a:pt x="2386785" y="1076517"/>
                </a:lnTo>
                <a:lnTo>
                  <a:pt x="2408801" y="1037855"/>
                </a:lnTo>
                <a:lnTo>
                  <a:pt x="2421404" y="994282"/>
                </a:lnTo>
                <a:lnTo>
                  <a:pt x="2423922" y="963167"/>
                </a:lnTo>
                <a:lnTo>
                  <a:pt x="2423922" y="192023"/>
                </a:lnTo>
                <a:lnTo>
                  <a:pt x="2418331" y="145921"/>
                </a:lnTo>
                <a:lnTo>
                  <a:pt x="2402442" y="103836"/>
                </a:lnTo>
                <a:lnTo>
                  <a:pt x="2377584" y="67111"/>
                </a:lnTo>
                <a:lnTo>
                  <a:pt x="2345082" y="37088"/>
                </a:lnTo>
                <a:lnTo>
                  <a:pt x="2306264" y="15109"/>
                </a:lnTo>
                <a:lnTo>
                  <a:pt x="2262457" y="2516"/>
                </a:lnTo>
                <a:lnTo>
                  <a:pt x="2231136" y="0"/>
                </a:lnTo>
                <a:lnTo>
                  <a:pt x="192786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540385" y="1538213"/>
            <a:ext cx="2148840" cy="983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为散列函数当前已经使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95250">
              <a:lnSpc>
                <a:spcPct val="99000"/>
              </a:lnSpc>
              <a:spcBef>
                <a:spcPts val="40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用到的最多位数。即当 前的桶数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b="1" spc="-7" baseline="2400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680083" y="1603247"/>
            <a:ext cx="1971039" cy="1064260"/>
          </a:xfrm>
          <a:custGeom>
            <a:avLst/>
            <a:gdLst/>
            <a:ahLst/>
            <a:cxnLst/>
            <a:rect l="l" t="t" r="r" b="b"/>
            <a:pathLst>
              <a:path w="1971040" h="1064260">
                <a:moveTo>
                  <a:pt x="1970532" y="176783"/>
                </a:moveTo>
                <a:lnTo>
                  <a:pt x="1965246" y="133771"/>
                </a:lnTo>
                <a:lnTo>
                  <a:pt x="1950235" y="94582"/>
                </a:lnTo>
                <a:lnTo>
                  <a:pt x="1926769" y="60502"/>
                </a:lnTo>
                <a:lnTo>
                  <a:pt x="1896118" y="32819"/>
                </a:lnTo>
                <a:lnTo>
                  <a:pt x="1859552" y="12817"/>
                </a:lnTo>
                <a:lnTo>
                  <a:pt x="1818341" y="1783"/>
                </a:lnTo>
                <a:lnTo>
                  <a:pt x="177546" y="0"/>
                </a:lnTo>
                <a:lnTo>
                  <a:pt x="162857" y="602"/>
                </a:lnTo>
                <a:lnTo>
                  <a:pt x="120900" y="9265"/>
                </a:lnTo>
                <a:lnTo>
                  <a:pt x="83133" y="27208"/>
                </a:lnTo>
                <a:lnTo>
                  <a:pt x="50873" y="53145"/>
                </a:lnTo>
                <a:lnTo>
                  <a:pt x="25440" y="85790"/>
                </a:lnTo>
                <a:lnTo>
                  <a:pt x="8150" y="123856"/>
                </a:lnTo>
                <a:lnTo>
                  <a:pt x="323" y="166059"/>
                </a:lnTo>
                <a:lnTo>
                  <a:pt x="0" y="886206"/>
                </a:lnTo>
                <a:lnTo>
                  <a:pt x="605" y="900863"/>
                </a:lnTo>
                <a:lnTo>
                  <a:pt x="9307" y="942736"/>
                </a:lnTo>
                <a:lnTo>
                  <a:pt x="27316" y="980442"/>
                </a:lnTo>
                <a:lnTo>
                  <a:pt x="53322" y="1012670"/>
                </a:lnTo>
                <a:lnTo>
                  <a:pt x="86014" y="1038110"/>
                </a:lnTo>
                <a:lnTo>
                  <a:pt x="124085" y="1055454"/>
                </a:lnTo>
                <a:lnTo>
                  <a:pt x="166223" y="1063390"/>
                </a:lnTo>
                <a:lnTo>
                  <a:pt x="1792986" y="1063752"/>
                </a:lnTo>
                <a:lnTo>
                  <a:pt x="1807747" y="1063146"/>
                </a:lnTo>
                <a:lnTo>
                  <a:pt x="1849810" y="1054444"/>
                </a:lnTo>
                <a:lnTo>
                  <a:pt x="1887559" y="1036435"/>
                </a:lnTo>
                <a:lnTo>
                  <a:pt x="1919732" y="1010429"/>
                </a:lnTo>
                <a:lnTo>
                  <a:pt x="1945067" y="977737"/>
                </a:lnTo>
                <a:lnTo>
                  <a:pt x="1962301" y="939666"/>
                </a:lnTo>
                <a:lnTo>
                  <a:pt x="1970174" y="897528"/>
                </a:lnTo>
                <a:lnTo>
                  <a:pt x="1970532" y="17678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60093" y="1671066"/>
            <a:ext cx="1809750" cy="927735"/>
          </a:xfrm>
          <a:custGeom>
            <a:avLst/>
            <a:gdLst/>
            <a:ahLst/>
            <a:cxnLst/>
            <a:rect l="l" t="t" r="r" b="b"/>
            <a:pathLst>
              <a:path w="1809750" h="927735">
                <a:moveTo>
                  <a:pt x="1809750" y="154685"/>
                </a:moveTo>
                <a:lnTo>
                  <a:pt x="1803721" y="111832"/>
                </a:lnTo>
                <a:lnTo>
                  <a:pt x="1786763" y="73581"/>
                </a:lnTo>
                <a:lnTo>
                  <a:pt x="1760567" y="41625"/>
                </a:lnTo>
                <a:lnTo>
                  <a:pt x="1726823" y="17653"/>
                </a:lnTo>
                <a:lnTo>
                  <a:pt x="1687221" y="3356"/>
                </a:lnTo>
                <a:lnTo>
                  <a:pt x="153924" y="0"/>
                </a:lnTo>
                <a:lnTo>
                  <a:pt x="139204" y="694"/>
                </a:lnTo>
                <a:lnTo>
                  <a:pt x="97700" y="10600"/>
                </a:lnTo>
                <a:lnTo>
                  <a:pt x="61470" y="30918"/>
                </a:lnTo>
                <a:lnTo>
                  <a:pt x="32166" y="59944"/>
                </a:lnTo>
                <a:lnTo>
                  <a:pt x="11444" y="95974"/>
                </a:lnTo>
                <a:lnTo>
                  <a:pt x="957" y="137307"/>
                </a:lnTo>
                <a:lnTo>
                  <a:pt x="0" y="772668"/>
                </a:lnTo>
                <a:lnTo>
                  <a:pt x="686" y="787395"/>
                </a:lnTo>
                <a:lnTo>
                  <a:pt x="10495" y="828995"/>
                </a:lnTo>
                <a:lnTo>
                  <a:pt x="30641" y="865398"/>
                </a:lnTo>
                <a:lnTo>
                  <a:pt x="59470" y="894899"/>
                </a:lnTo>
                <a:lnTo>
                  <a:pt x="95326" y="915796"/>
                </a:lnTo>
                <a:lnTo>
                  <a:pt x="136555" y="926385"/>
                </a:lnTo>
                <a:lnTo>
                  <a:pt x="1655064" y="927353"/>
                </a:lnTo>
                <a:lnTo>
                  <a:pt x="1669755" y="926663"/>
                </a:lnTo>
                <a:lnTo>
                  <a:pt x="1711262" y="916804"/>
                </a:lnTo>
                <a:lnTo>
                  <a:pt x="1747603" y="896578"/>
                </a:lnTo>
                <a:lnTo>
                  <a:pt x="1777086" y="867678"/>
                </a:lnTo>
                <a:lnTo>
                  <a:pt x="1798021" y="831794"/>
                </a:lnTo>
                <a:lnTo>
                  <a:pt x="1808716" y="790616"/>
                </a:lnTo>
                <a:lnTo>
                  <a:pt x="1809750" y="15468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760093" y="1671066"/>
            <a:ext cx="1809750" cy="927735"/>
          </a:xfrm>
          <a:custGeom>
            <a:avLst/>
            <a:gdLst/>
            <a:ahLst/>
            <a:cxnLst/>
            <a:rect l="l" t="t" r="r" b="b"/>
            <a:pathLst>
              <a:path w="1809750" h="927735">
                <a:moveTo>
                  <a:pt x="153924" y="0"/>
                </a:moveTo>
                <a:lnTo>
                  <a:pt x="111031" y="6057"/>
                </a:lnTo>
                <a:lnTo>
                  <a:pt x="72859" y="23093"/>
                </a:lnTo>
                <a:lnTo>
                  <a:pt x="41062" y="49406"/>
                </a:lnTo>
                <a:lnTo>
                  <a:pt x="17295" y="83291"/>
                </a:lnTo>
                <a:lnTo>
                  <a:pt x="3213" y="123045"/>
                </a:lnTo>
                <a:lnTo>
                  <a:pt x="0" y="772668"/>
                </a:lnTo>
                <a:lnTo>
                  <a:pt x="686" y="787395"/>
                </a:lnTo>
                <a:lnTo>
                  <a:pt x="10495" y="828995"/>
                </a:lnTo>
                <a:lnTo>
                  <a:pt x="30641" y="865398"/>
                </a:lnTo>
                <a:lnTo>
                  <a:pt x="59470" y="894899"/>
                </a:lnTo>
                <a:lnTo>
                  <a:pt x="95326" y="915796"/>
                </a:lnTo>
                <a:lnTo>
                  <a:pt x="136555" y="926385"/>
                </a:lnTo>
                <a:lnTo>
                  <a:pt x="1655064" y="927353"/>
                </a:lnTo>
                <a:lnTo>
                  <a:pt x="1669755" y="926663"/>
                </a:lnTo>
                <a:lnTo>
                  <a:pt x="1711262" y="916804"/>
                </a:lnTo>
                <a:lnTo>
                  <a:pt x="1747603" y="896578"/>
                </a:lnTo>
                <a:lnTo>
                  <a:pt x="1777086" y="867678"/>
                </a:lnTo>
                <a:lnTo>
                  <a:pt x="1798021" y="831794"/>
                </a:lnTo>
                <a:lnTo>
                  <a:pt x="1808716" y="790616"/>
                </a:lnTo>
                <a:lnTo>
                  <a:pt x="1809750" y="154685"/>
                </a:lnTo>
                <a:lnTo>
                  <a:pt x="1809059" y="139994"/>
                </a:lnTo>
                <a:lnTo>
                  <a:pt x="1799200" y="98487"/>
                </a:lnTo>
                <a:lnTo>
                  <a:pt x="1778974" y="62146"/>
                </a:lnTo>
                <a:lnTo>
                  <a:pt x="1750074" y="32663"/>
                </a:lnTo>
                <a:lnTo>
                  <a:pt x="1714190" y="11728"/>
                </a:lnTo>
                <a:lnTo>
                  <a:pt x="1673012" y="1033"/>
                </a:lnTo>
                <a:lnTo>
                  <a:pt x="153924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882261" y="1769576"/>
            <a:ext cx="14484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右上角标记本块 散列函数使用位 数。--局部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02637" y="4998455"/>
            <a:ext cx="1303020" cy="1109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索引块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20"/>
              </a:spcBef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取前</a:t>
            </a:r>
            <a:r>
              <a:rPr sz="1600" b="1" i="1" spc="-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位，按照 前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位的值找到 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对应的索引块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85855" y="3444737"/>
            <a:ext cx="1955164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75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可变的桶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75"/>
              </a:lnSpc>
            </a:pP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指针数组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)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065" marR="5080" algn="ctr">
              <a:lnSpc>
                <a:spcPct val="100000"/>
              </a:lnSpc>
              <a:spcBef>
                <a:spcPts val="20"/>
              </a:spcBef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由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650" b="1" spc="-15" baseline="25000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个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650" b="1" spc="-15" baseline="25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个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650" b="1" spc="-15" baseline="25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个… 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逐渐增加至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650" b="1" spc="-15" baseline="2500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个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29604" y="2806636"/>
          <a:ext cx="2362199" cy="756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399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0(010)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189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129604" y="4102036"/>
          <a:ext cx="2362199" cy="756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399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1(011)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189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241986" y="6054661"/>
          <a:ext cx="1052321" cy="435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420"/>
                <a:gridCol w="260223"/>
                <a:gridCol w="261359"/>
                <a:gridCol w="266319"/>
              </a:tblGrid>
              <a:tr h="435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sz="2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018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endParaRPr sz="2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20180">
                      <a:solidFill>
                        <a:srgbClr val="000000"/>
                      </a:solidFill>
                      <a:prstDash val="solid"/>
                    </a:lnL>
                    <a:lnR w="20967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sz="2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20967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sz="2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4159389" y="5291073"/>
          <a:ext cx="914400" cy="15125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</a:tblGrid>
              <a:tr h="379475">
                <a:tc>
                  <a:txBody>
                    <a:bodyPr/>
                    <a:lstStyle/>
                    <a:p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190">
                <a:tc>
                  <a:txBody>
                    <a:bodyPr/>
                    <a:lstStyle/>
                    <a:p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952">
                <a:tc>
                  <a:txBody>
                    <a:bodyPr/>
                    <a:lstStyle/>
                    <a:p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951">
                <a:tc>
                  <a:txBody>
                    <a:bodyPr/>
                    <a:lstStyle/>
                    <a:p>
                      <a:endParaRPr sz="16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156339" y="24003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56339" y="277977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56339" y="315696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56339" y="2400300"/>
            <a:ext cx="0" cy="756920"/>
          </a:xfrm>
          <a:custGeom>
            <a:avLst/>
            <a:gdLst/>
            <a:ahLst/>
            <a:cxnLst/>
            <a:rect l="l" t="t" r="r" b="b"/>
            <a:pathLst>
              <a:path h="756919">
                <a:moveTo>
                  <a:pt x="0" y="0"/>
                </a:moveTo>
                <a:lnTo>
                  <a:pt x="0" y="75666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70739" y="2400300"/>
            <a:ext cx="0" cy="756920"/>
          </a:xfrm>
          <a:custGeom>
            <a:avLst/>
            <a:gdLst/>
            <a:ahLst/>
            <a:cxnLst/>
            <a:rect l="l" t="t" r="r" b="b"/>
            <a:pathLst>
              <a:path h="756919">
                <a:moveTo>
                  <a:pt x="0" y="0"/>
                </a:moveTo>
                <a:lnTo>
                  <a:pt x="0" y="75666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235835" y="1562047"/>
            <a:ext cx="3321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i=1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56339" y="14859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56339" y="186537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56339" y="1485900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70739" y="1485900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08967" y="1638300"/>
            <a:ext cx="1529080" cy="995680"/>
          </a:xfrm>
          <a:custGeom>
            <a:avLst/>
            <a:gdLst/>
            <a:ahLst/>
            <a:cxnLst/>
            <a:rect l="l" t="t" r="r" b="b"/>
            <a:pathLst>
              <a:path w="1529079" h="995680">
                <a:moveTo>
                  <a:pt x="1467223" y="45285"/>
                </a:moveTo>
                <a:lnTo>
                  <a:pt x="1462196" y="37464"/>
                </a:lnTo>
                <a:lnTo>
                  <a:pt x="2286" y="986027"/>
                </a:lnTo>
                <a:lnTo>
                  <a:pt x="0" y="989075"/>
                </a:lnTo>
                <a:lnTo>
                  <a:pt x="762" y="992885"/>
                </a:lnTo>
                <a:lnTo>
                  <a:pt x="3810" y="995171"/>
                </a:lnTo>
                <a:lnTo>
                  <a:pt x="6858" y="994409"/>
                </a:lnTo>
                <a:lnTo>
                  <a:pt x="1467223" y="45285"/>
                </a:lnTo>
                <a:close/>
              </a:path>
              <a:path w="1529079" h="995680">
                <a:moveTo>
                  <a:pt x="1528572" y="0"/>
                </a:moveTo>
                <a:lnTo>
                  <a:pt x="1443990" y="9143"/>
                </a:lnTo>
                <a:lnTo>
                  <a:pt x="1462196" y="37464"/>
                </a:lnTo>
                <a:lnTo>
                  <a:pt x="1472946" y="30479"/>
                </a:lnTo>
                <a:lnTo>
                  <a:pt x="1475994" y="29717"/>
                </a:lnTo>
                <a:lnTo>
                  <a:pt x="1479042" y="32003"/>
                </a:lnTo>
                <a:lnTo>
                  <a:pt x="1479804" y="35051"/>
                </a:lnTo>
                <a:lnTo>
                  <a:pt x="1479804" y="64854"/>
                </a:lnTo>
                <a:lnTo>
                  <a:pt x="1485138" y="73151"/>
                </a:lnTo>
                <a:lnTo>
                  <a:pt x="1528572" y="0"/>
                </a:lnTo>
                <a:close/>
              </a:path>
              <a:path w="1529079" h="995680">
                <a:moveTo>
                  <a:pt x="1479804" y="35051"/>
                </a:moveTo>
                <a:lnTo>
                  <a:pt x="1479042" y="32003"/>
                </a:lnTo>
                <a:lnTo>
                  <a:pt x="1475994" y="29717"/>
                </a:lnTo>
                <a:lnTo>
                  <a:pt x="1472946" y="30479"/>
                </a:lnTo>
                <a:lnTo>
                  <a:pt x="1462196" y="37464"/>
                </a:lnTo>
                <a:lnTo>
                  <a:pt x="1467223" y="45285"/>
                </a:lnTo>
                <a:lnTo>
                  <a:pt x="1478280" y="38099"/>
                </a:lnTo>
                <a:lnTo>
                  <a:pt x="1479804" y="35051"/>
                </a:lnTo>
                <a:close/>
              </a:path>
              <a:path w="1529079" h="995680">
                <a:moveTo>
                  <a:pt x="1479804" y="64854"/>
                </a:moveTo>
                <a:lnTo>
                  <a:pt x="1479804" y="35051"/>
                </a:lnTo>
                <a:lnTo>
                  <a:pt x="1478280" y="38099"/>
                </a:lnTo>
                <a:lnTo>
                  <a:pt x="1467223" y="45285"/>
                </a:lnTo>
                <a:lnTo>
                  <a:pt x="1479804" y="64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08967" y="2929127"/>
            <a:ext cx="1529080" cy="476250"/>
          </a:xfrm>
          <a:custGeom>
            <a:avLst/>
            <a:gdLst/>
            <a:ahLst/>
            <a:cxnLst/>
            <a:rect l="l" t="t" r="r" b="b"/>
            <a:pathLst>
              <a:path w="1529079" h="476250">
                <a:moveTo>
                  <a:pt x="1457120" y="435307"/>
                </a:moveTo>
                <a:lnTo>
                  <a:pt x="6096" y="0"/>
                </a:lnTo>
                <a:lnTo>
                  <a:pt x="2286" y="0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1454334" y="444529"/>
                </a:lnTo>
                <a:lnTo>
                  <a:pt x="1457120" y="435307"/>
                </a:lnTo>
                <a:close/>
              </a:path>
              <a:path w="1529079" h="476250">
                <a:moveTo>
                  <a:pt x="1472184" y="471511"/>
                </a:moveTo>
                <a:lnTo>
                  <a:pt x="1472184" y="445007"/>
                </a:lnTo>
                <a:lnTo>
                  <a:pt x="1469898" y="447293"/>
                </a:lnTo>
                <a:lnTo>
                  <a:pt x="1466088" y="448055"/>
                </a:lnTo>
                <a:lnTo>
                  <a:pt x="1454334" y="444529"/>
                </a:lnTo>
                <a:lnTo>
                  <a:pt x="1444752" y="476249"/>
                </a:lnTo>
                <a:lnTo>
                  <a:pt x="1472184" y="471511"/>
                </a:lnTo>
                <a:close/>
              </a:path>
              <a:path w="1529079" h="476250">
                <a:moveTo>
                  <a:pt x="1472184" y="445007"/>
                </a:moveTo>
                <a:lnTo>
                  <a:pt x="1472184" y="441197"/>
                </a:lnTo>
                <a:lnTo>
                  <a:pt x="1469136" y="438911"/>
                </a:lnTo>
                <a:lnTo>
                  <a:pt x="1457120" y="435307"/>
                </a:lnTo>
                <a:lnTo>
                  <a:pt x="1454334" y="444529"/>
                </a:lnTo>
                <a:lnTo>
                  <a:pt x="1466088" y="448055"/>
                </a:lnTo>
                <a:lnTo>
                  <a:pt x="1469898" y="447293"/>
                </a:lnTo>
                <a:lnTo>
                  <a:pt x="1472184" y="445007"/>
                </a:lnTo>
                <a:close/>
              </a:path>
              <a:path w="1529079" h="476250">
                <a:moveTo>
                  <a:pt x="1528572" y="461771"/>
                </a:moveTo>
                <a:lnTo>
                  <a:pt x="1466850" y="403097"/>
                </a:lnTo>
                <a:lnTo>
                  <a:pt x="1457120" y="435307"/>
                </a:lnTo>
                <a:lnTo>
                  <a:pt x="1469136" y="438911"/>
                </a:lnTo>
                <a:lnTo>
                  <a:pt x="1472184" y="441197"/>
                </a:lnTo>
                <a:lnTo>
                  <a:pt x="1472184" y="471511"/>
                </a:lnTo>
                <a:lnTo>
                  <a:pt x="1528572" y="461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686433" y="2370173"/>
            <a:ext cx="194310" cy="789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575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67769" y="5640323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67769" y="60198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67769" y="639699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67769" y="5640323"/>
            <a:ext cx="0" cy="756920"/>
          </a:xfrm>
          <a:custGeom>
            <a:avLst/>
            <a:gdLst/>
            <a:ahLst/>
            <a:cxnLst/>
            <a:rect l="l" t="t" r="r" b="b"/>
            <a:pathLst>
              <a:path h="756920">
                <a:moveTo>
                  <a:pt x="0" y="0"/>
                </a:moveTo>
                <a:lnTo>
                  <a:pt x="0" y="75666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82169" y="5640323"/>
            <a:ext cx="0" cy="756920"/>
          </a:xfrm>
          <a:custGeom>
            <a:avLst/>
            <a:gdLst/>
            <a:ahLst/>
            <a:cxnLst/>
            <a:rect l="l" t="t" r="r" b="b"/>
            <a:pathLst>
              <a:path h="756920">
                <a:moveTo>
                  <a:pt x="0" y="0"/>
                </a:moveTo>
                <a:lnTo>
                  <a:pt x="0" y="75666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67769" y="4725923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67769" y="51054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67769" y="4725923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82169" y="4725923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19635" y="4878323"/>
            <a:ext cx="1529715" cy="995680"/>
          </a:xfrm>
          <a:custGeom>
            <a:avLst/>
            <a:gdLst/>
            <a:ahLst/>
            <a:cxnLst/>
            <a:rect l="l" t="t" r="r" b="b"/>
            <a:pathLst>
              <a:path w="1529715" h="995679">
                <a:moveTo>
                  <a:pt x="1467527" y="45091"/>
                </a:moveTo>
                <a:lnTo>
                  <a:pt x="1462435" y="37314"/>
                </a:lnTo>
                <a:lnTo>
                  <a:pt x="2286" y="986789"/>
                </a:lnTo>
                <a:lnTo>
                  <a:pt x="0" y="989837"/>
                </a:lnTo>
                <a:lnTo>
                  <a:pt x="762" y="992885"/>
                </a:lnTo>
                <a:lnTo>
                  <a:pt x="3810" y="995171"/>
                </a:lnTo>
                <a:lnTo>
                  <a:pt x="7620" y="994409"/>
                </a:lnTo>
                <a:lnTo>
                  <a:pt x="1467527" y="45091"/>
                </a:lnTo>
                <a:close/>
              </a:path>
              <a:path w="1529715" h="995679">
                <a:moveTo>
                  <a:pt x="1529334" y="0"/>
                </a:moveTo>
                <a:lnTo>
                  <a:pt x="1443990" y="9143"/>
                </a:lnTo>
                <a:lnTo>
                  <a:pt x="1462435" y="37314"/>
                </a:lnTo>
                <a:lnTo>
                  <a:pt x="1472946" y="30479"/>
                </a:lnTo>
                <a:lnTo>
                  <a:pt x="1476756" y="29717"/>
                </a:lnTo>
                <a:lnTo>
                  <a:pt x="1479804" y="32003"/>
                </a:lnTo>
                <a:lnTo>
                  <a:pt x="1480566" y="35813"/>
                </a:lnTo>
                <a:lnTo>
                  <a:pt x="1480566" y="65005"/>
                </a:lnTo>
                <a:lnTo>
                  <a:pt x="1485900" y="73151"/>
                </a:lnTo>
                <a:lnTo>
                  <a:pt x="1529334" y="0"/>
                </a:lnTo>
                <a:close/>
              </a:path>
              <a:path w="1529715" h="995679">
                <a:moveTo>
                  <a:pt x="1480566" y="35813"/>
                </a:moveTo>
                <a:lnTo>
                  <a:pt x="1479804" y="32003"/>
                </a:lnTo>
                <a:lnTo>
                  <a:pt x="1476756" y="29717"/>
                </a:lnTo>
                <a:lnTo>
                  <a:pt x="1472946" y="30479"/>
                </a:lnTo>
                <a:lnTo>
                  <a:pt x="1462435" y="37314"/>
                </a:lnTo>
                <a:lnTo>
                  <a:pt x="1467527" y="45091"/>
                </a:lnTo>
                <a:lnTo>
                  <a:pt x="1478280" y="38099"/>
                </a:lnTo>
                <a:lnTo>
                  <a:pt x="1480566" y="35813"/>
                </a:lnTo>
                <a:close/>
              </a:path>
              <a:path w="1529715" h="995679">
                <a:moveTo>
                  <a:pt x="1480566" y="65005"/>
                </a:moveTo>
                <a:lnTo>
                  <a:pt x="1480566" y="35813"/>
                </a:lnTo>
                <a:lnTo>
                  <a:pt x="1478280" y="38099"/>
                </a:lnTo>
                <a:lnTo>
                  <a:pt x="1467527" y="45091"/>
                </a:lnTo>
                <a:lnTo>
                  <a:pt x="1480566" y="65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20397" y="6169152"/>
            <a:ext cx="1529080" cy="476250"/>
          </a:xfrm>
          <a:custGeom>
            <a:avLst/>
            <a:gdLst/>
            <a:ahLst/>
            <a:cxnLst/>
            <a:rect l="l" t="t" r="r" b="b"/>
            <a:pathLst>
              <a:path w="1529079" h="476250">
                <a:moveTo>
                  <a:pt x="1456420" y="435099"/>
                </a:moveTo>
                <a:lnTo>
                  <a:pt x="5334" y="0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3048" y="9144"/>
                </a:lnTo>
                <a:lnTo>
                  <a:pt x="1453635" y="444320"/>
                </a:lnTo>
                <a:lnTo>
                  <a:pt x="1456420" y="435099"/>
                </a:lnTo>
                <a:close/>
              </a:path>
              <a:path w="1529079" h="476250">
                <a:moveTo>
                  <a:pt x="1472184" y="471423"/>
                </a:moveTo>
                <a:lnTo>
                  <a:pt x="1472184" y="445007"/>
                </a:lnTo>
                <a:lnTo>
                  <a:pt x="1469898" y="447293"/>
                </a:lnTo>
                <a:lnTo>
                  <a:pt x="1466088" y="448055"/>
                </a:lnTo>
                <a:lnTo>
                  <a:pt x="1453635" y="444320"/>
                </a:lnTo>
                <a:lnTo>
                  <a:pt x="1443990" y="476249"/>
                </a:lnTo>
                <a:lnTo>
                  <a:pt x="1472184" y="471423"/>
                </a:lnTo>
                <a:close/>
              </a:path>
              <a:path w="1529079" h="476250">
                <a:moveTo>
                  <a:pt x="1472184" y="445007"/>
                </a:moveTo>
                <a:lnTo>
                  <a:pt x="1471422" y="441197"/>
                </a:lnTo>
                <a:lnTo>
                  <a:pt x="1469136" y="438911"/>
                </a:lnTo>
                <a:lnTo>
                  <a:pt x="1456420" y="435099"/>
                </a:lnTo>
                <a:lnTo>
                  <a:pt x="1453635" y="444320"/>
                </a:lnTo>
                <a:lnTo>
                  <a:pt x="1466088" y="448055"/>
                </a:lnTo>
                <a:lnTo>
                  <a:pt x="1469898" y="447293"/>
                </a:lnTo>
                <a:lnTo>
                  <a:pt x="1472184" y="445007"/>
                </a:lnTo>
                <a:close/>
              </a:path>
              <a:path w="1529079" h="476250">
                <a:moveTo>
                  <a:pt x="1528572" y="461771"/>
                </a:moveTo>
                <a:lnTo>
                  <a:pt x="1466088" y="403097"/>
                </a:lnTo>
                <a:lnTo>
                  <a:pt x="1456420" y="435099"/>
                </a:lnTo>
                <a:lnTo>
                  <a:pt x="1469136" y="438911"/>
                </a:lnTo>
                <a:lnTo>
                  <a:pt x="1471422" y="441197"/>
                </a:lnTo>
                <a:lnTo>
                  <a:pt x="1472184" y="445007"/>
                </a:lnTo>
                <a:lnTo>
                  <a:pt x="1472184" y="471423"/>
                </a:lnTo>
                <a:lnTo>
                  <a:pt x="1528572" y="461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246503" y="4802071"/>
            <a:ext cx="3321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i=1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97863" y="5610959"/>
            <a:ext cx="193040" cy="788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7940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43361" y="4305320"/>
            <a:ext cx="167132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110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13339" y="4062221"/>
            <a:ext cx="5470525" cy="0"/>
          </a:xfrm>
          <a:custGeom>
            <a:avLst/>
            <a:gdLst/>
            <a:ahLst/>
            <a:cxnLst/>
            <a:rect l="l" t="t" r="r" b="b"/>
            <a:pathLst>
              <a:path w="5470525">
                <a:moveTo>
                  <a:pt x="0" y="0"/>
                </a:moveTo>
                <a:lnTo>
                  <a:pt x="547039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029970" y="495935"/>
            <a:ext cx="2084705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可扩展散列索引</a:t>
            </a:r>
            <a:endParaRPr sz="2000">
              <a:solidFill>
                <a:schemeClr val="tx1"/>
              </a:solidFill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操作示例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54257" y="1691576"/>
            <a:ext cx="112204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800" b="1" dirty="0">
                <a:latin typeface="Arial" panose="020B0604020202020204"/>
                <a:cs typeface="Arial" panose="020B0604020202020204"/>
              </a:rPr>
              <a:t>k=4 i=1 n=2</a:t>
            </a:r>
            <a:r>
              <a:rPr sz="2850" b="1" spc="-7" baseline="23000" dirty="0">
                <a:latin typeface="Arial" panose="020B0604020202020204"/>
                <a:cs typeface="Arial" panose="020B0604020202020204"/>
              </a:rPr>
              <a:t>i</a:t>
            </a:r>
            <a:r>
              <a:rPr sz="2800" b="1" dirty="0">
                <a:latin typeface="Arial" panose="020B0604020202020204"/>
                <a:cs typeface="Arial" panose="020B0604020202020204"/>
              </a:rPr>
              <a:t>=2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95463" y="5221223"/>
            <a:ext cx="2900680" cy="847725"/>
          </a:xfrm>
          <a:custGeom>
            <a:avLst/>
            <a:gdLst/>
            <a:ahLst/>
            <a:cxnLst/>
            <a:rect l="l" t="t" r="r" b="b"/>
            <a:pathLst>
              <a:path w="2900679" h="847725">
                <a:moveTo>
                  <a:pt x="2900172" y="140969"/>
                </a:moveTo>
                <a:lnTo>
                  <a:pt x="2893582" y="98335"/>
                </a:lnTo>
                <a:lnTo>
                  <a:pt x="2875175" y="60915"/>
                </a:lnTo>
                <a:lnTo>
                  <a:pt x="2846994" y="30753"/>
                </a:lnTo>
                <a:lnTo>
                  <a:pt x="2811080" y="9890"/>
                </a:lnTo>
                <a:lnTo>
                  <a:pt x="2769476" y="370"/>
                </a:lnTo>
                <a:lnTo>
                  <a:pt x="140969" y="0"/>
                </a:lnTo>
                <a:lnTo>
                  <a:pt x="126305" y="757"/>
                </a:lnTo>
                <a:lnTo>
                  <a:pt x="85181" y="11512"/>
                </a:lnTo>
                <a:lnTo>
                  <a:pt x="49954" y="33404"/>
                </a:lnTo>
                <a:lnTo>
                  <a:pt x="22664" y="64390"/>
                </a:lnTo>
                <a:lnTo>
                  <a:pt x="5356" y="102428"/>
                </a:lnTo>
                <a:lnTo>
                  <a:pt x="0" y="706374"/>
                </a:lnTo>
                <a:lnTo>
                  <a:pt x="757" y="721038"/>
                </a:lnTo>
                <a:lnTo>
                  <a:pt x="11512" y="762162"/>
                </a:lnTo>
                <a:lnTo>
                  <a:pt x="33404" y="797389"/>
                </a:lnTo>
                <a:lnTo>
                  <a:pt x="64390" y="824679"/>
                </a:lnTo>
                <a:lnTo>
                  <a:pt x="102428" y="841987"/>
                </a:lnTo>
                <a:lnTo>
                  <a:pt x="2759202" y="847343"/>
                </a:lnTo>
                <a:lnTo>
                  <a:pt x="2773866" y="846586"/>
                </a:lnTo>
                <a:lnTo>
                  <a:pt x="2814990" y="835831"/>
                </a:lnTo>
                <a:lnTo>
                  <a:pt x="2850217" y="813939"/>
                </a:lnTo>
                <a:lnTo>
                  <a:pt x="2877507" y="782953"/>
                </a:lnTo>
                <a:lnTo>
                  <a:pt x="2894815" y="744915"/>
                </a:lnTo>
                <a:lnTo>
                  <a:pt x="2900172" y="14096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08239" y="5275326"/>
            <a:ext cx="2689225" cy="739140"/>
          </a:xfrm>
          <a:custGeom>
            <a:avLst/>
            <a:gdLst/>
            <a:ahLst/>
            <a:cxnLst/>
            <a:rect l="l" t="t" r="r" b="b"/>
            <a:pathLst>
              <a:path w="2689225" h="739139">
                <a:moveTo>
                  <a:pt x="2689098" y="122681"/>
                </a:moveTo>
                <a:lnTo>
                  <a:pt x="2681641" y="80444"/>
                </a:lnTo>
                <a:lnTo>
                  <a:pt x="2660999" y="44570"/>
                </a:lnTo>
                <a:lnTo>
                  <a:pt x="2629761" y="17697"/>
                </a:lnTo>
                <a:lnTo>
                  <a:pt x="2590518" y="2463"/>
                </a:lnTo>
                <a:lnTo>
                  <a:pt x="123443" y="0"/>
                </a:lnTo>
                <a:lnTo>
                  <a:pt x="108665" y="860"/>
                </a:lnTo>
                <a:lnTo>
                  <a:pt x="67919" y="12980"/>
                </a:lnTo>
                <a:lnTo>
                  <a:pt x="34571" y="37360"/>
                </a:lnTo>
                <a:lnTo>
                  <a:pt x="11210" y="71359"/>
                </a:lnTo>
                <a:lnTo>
                  <a:pt x="428" y="112341"/>
                </a:lnTo>
                <a:lnTo>
                  <a:pt x="0" y="616458"/>
                </a:lnTo>
                <a:lnTo>
                  <a:pt x="860" y="631081"/>
                </a:lnTo>
                <a:lnTo>
                  <a:pt x="12999" y="671490"/>
                </a:lnTo>
                <a:lnTo>
                  <a:pt x="37461" y="704657"/>
                </a:lnTo>
                <a:lnTo>
                  <a:pt x="71655" y="727944"/>
                </a:lnTo>
                <a:lnTo>
                  <a:pt x="112991" y="738711"/>
                </a:lnTo>
                <a:lnTo>
                  <a:pt x="2565654" y="739139"/>
                </a:lnTo>
                <a:lnTo>
                  <a:pt x="2580432" y="738279"/>
                </a:lnTo>
                <a:lnTo>
                  <a:pt x="2621178" y="726159"/>
                </a:lnTo>
                <a:lnTo>
                  <a:pt x="2654526" y="701779"/>
                </a:lnTo>
                <a:lnTo>
                  <a:pt x="2677887" y="667780"/>
                </a:lnTo>
                <a:lnTo>
                  <a:pt x="2688669" y="626798"/>
                </a:lnTo>
                <a:lnTo>
                  <a:pt x="2689098" y="12268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08239" y="5275326"/>
            <a:ext cx="2689225" cy="739140"/>
          </a:xfrm>
          <a:custGeom>
            <a:avLst/>
            <a:gdLst/>
            <a:ahLst/>
            <a:cxnLst/>
            <a:rect l="l" t="t" r="r" b="b"/>
            <a:pathLst>
              <a:path w="2689225" h="739139">
                <a:moveTo>
                  <a:pt x="123443" y="0"/>
                </a:moveTo>
                <a:lnTo>
                  <a:pt x="80807" y="7448"/>
                </a:lnTo>
                <a:lnTo>
                  <a:pt x="44705" y="28034"/>
                </a:lnTo>
                <a:lnTo>
                  <a:pt x="17727" y="59120"/>
                </a:lnTo>
                <a:lnTo>
                  <a:pt x="2465" y="98067"/>
                </a:lnTo>
                <a:lnTo>
                  <a:pt x="0" y="616458"/>
                </a:lnTo>
                <a:lnTo>
                  <a:pt x="860" y="631081"/>
                </a:lnTo>
                <a:lnTo>
                  <a:pt x="12999" y="671490"/>
                </a:lnTo>
                <a:lnTo>
                  <a:pt x="37461" y="704657"/>
                </a:lnTo>
                <a:lnTo>
                  <a:pt x="71655" y="727944"/>
                </a:lnTo>
                <a:lnTo>
                  <a:pt x="112991" y="738711"/>
                </a:lnTo>
                <a:lnTo>
                  <a:pt x="2565654" y="739139"/>
                </a:lnTo>
                <a:lnTo>
                  <a:pt x="2580432" y="738279"/>
                </a:lnTo>
                <a:lnTo>
                  <a:pt x="2621178" y="726159"/>
                </a:lnTo>
                <a:lnTo>
                  <a:pt x="2654526" y="701779"/>
                </a:lnTo>
                <a:lnTo>
                  <a:pt x="2677887" y="667780"/>
                </a:lnTo>
                <a:lnTo>
                  <a:pt x="2688669" y="626798"/>
                </a:lnTo>
                <a:lnTo>
                  <a:pt x="2689098" y="122681"/>
                </a:lnTo>
                <a:lnTo>
                  <a:pt x="2688237" y="108058"/>
                </a:lnTo>
                <a:lnTo>
                  <a:pt x="2676098" y="67649"/>
                </a:lnTo>
                <a:lnTo>
                  <a:pt x="2651636" y="34482"/>
                </a:lnTo>
                <a:lnTo>
                  <a:pt x="2617442" y="11195"/>
                </a:lnTo>
                <a:lnTo>
                  <a:pt x="2576106" y="428"/>
                </a:lnTo>
                <a:lnTo>
                  <a:pt x="123443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327537" y="5362178"/>
            <a:ext cx="2204085" cy="542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取前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位，确定索引块。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如有空间，则存储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123239" y="1471612"/>
          <a:ext cx="2362200" cy="756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799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0(010)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189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123239" y="2767012"/>
          <a:ext cx="2362200" cy="756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799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1(011)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189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7134682" y="4711636"/>
          <a:ext cx="2362200" cy="756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0(010)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189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7134682" y="6007036"/>
          <a:ext cx="2362200" cy="756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1(011)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19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1(110)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/>
      <p:bldP spid="34" grpId="0"/>
      <p:bldP spid="35" grpId="0"/>
      <p:bldP spid="39" grpId="0" animBg="1"/>
      <p:bldP spid="40" grpId="0" animBg="1"/>
      <p:bldP spid="41" grpId="0" animBg="1"/>
      <p:bldP spid="4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181485" y="2453639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1485" y="283311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81485" y="321106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1485" y="2453639"/>
            <a:ext cx="0" cy="757555"/>
          </a:xfrm>
          <a:custGeom>
            <a:avLst/>
            <a:gdLst/>
            <a:ahLst/>
            <a:cxnLst/>
            <a:rect l="l" t="t" r="r" b="b"/>
            <a:pathLst>
              <a:path h="757555">
                <a:moveTo>
                  <a:pt x="0" y="0"/>
                </a:moveTo>
                <a:lnTo>
                  <a:pt x="0" y="75742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5885" y="2453639"/>
            <a:ext cx="0" cy="757555"/>
          </a:xfrm>
          <a:custGeom>
            <a:avLst/>
            <a:gdLst/>
            <a:ahLst/>
            <a:cxnLst/>
            <a:rect l="l" t="t" r="r" b="b"/>
            <a:pathLst>
              <a:path h="757555">
                <a:moveTo>
                  <a:pt x="0" y="0"/>
                </a:moveTo>
                <a:lnTo>
                  <a:pt x="0" y="75742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81485" y="1539239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81485" y="191871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81485" y="1539239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5885" y="1539239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34113" y="1691639"/>
            <a:ext cx="1529080" cy="996315"/>
          </a:xfrm>
          <a:custGeom>
            <a:avLst/>
            <a:gdLst/>
            <a:ahLst/>
            <a:cxnLst/>
            <a:rect l="l" t="t" r="r" b="b"/>
            <a:pathLst>
              <a:path w="1529079" h="996314">
                <a:moveTo>
                  <a:pt x="1467527" y="45853"/>
                </a:moveTo>
                <a:lnTo>
                  <a:pt x="1462432" y="38072"/>
                </a:lnTo>
                <a:lnTo>
                  <a:pt x="2286" y="986790"/>
                </a:lnTo>
                <a:lnTo>
                  <a:pt x="0" y="989838"/>
                </a:lnTo>
                <a:lnTo>
                  <a:pt x="762" y="993648"/>
                </a:lnTo>
                <a:lnTo>
                  <a:pt x="3810" y="995934"/>
                </a:lnTo>
                <a:lnTo>
                  <a:pt x="7620" y="995172"/>
                </a:lnTo>
                <a:lnTo>
                  <a:pt x="1467527" y="45853"/>
                </a:lnTo>
                <a:close/>
              </a:path>
              <a:path w="1529079" h="996314">
                <a:moveTo>
                  <a:pt x="1528572" y="0"/>
                </a:moveTo>
                <a:lnTo>
                  <a:pt x="1443990" y="9906"/>
                </a:lnTo>
                <a:lnTo>
                  <a:pt x="1462432" y="38072"/>
                </a:lnTo>
                <a:lnTo>
                  <a:pt x="1472946" y="31242"/>
                </a:lnTo>
                <a:lnTo>
                  <a:pt x="1476756" y="30480"/>
                </a:lnTo>
                <a:lnTo>
                  <a:pt x="1479804" y="32766"/>
                </a:lnTo>
                <a:lnTo>
                  <a:pt x="1480566" y="35814"/>
                </a:lnTo>
                <a:lnTo>
                  <a:pt x="1480566" y="65767"/>
                </a:lnTo>
                <a:lnTo>
                  <a:pt x="1485900" y="73914"/>
                </a:lnTo>
                <a:lnTo>
                  <a:pt x="1528572" y="0"/>
                </a:lnTo>
                <a:close/>
              </a:path>
              <a:path w="1529079" h="996314">
                <a:moveTo>
                  <a:pt x="1480566" y="35814"/>
                </a:moveTo>
                <a:lnTo>
                  <a:pt x="1479804" y="32766"/>
                </a:lnTo>
                <a:lnTo>
                  <a:pt x="1476756" y="30480"/>
                </a:lnTo>
                <a:lnTo>
                  <a:pt x="1472946" y="31242"/>
                </a:lnTo>
                <a:lnTo>
                  <a:pt x="1462432" y="38072"/>
                </a:lnTo>
                <a:lnTo>
                  <a:pt x="1467527" y="45853"/>
                </a:lnTo>
                <a:lnTo>
                  <a:pt x="1478280" y="38862"/>
                </a:lnTo>
                <a:lnTo>
                  <a:pt x="1480566" y="35814"/>
                </a:lnTo>
                <a:close/>
              </a:path>
              <a:path w="1529079" h="996314">
                <a:moveTo>
                  <a:pt x="1480566" y="65767"/>
                </a:moveTo>
                <a:lnTo>
                  <a:pt x="1480566" y="35814"/>
                </a:lnTo>
                <a:lnTo>
                  <a:pt x="1478280" y="38862"/>
                </a:lnTo>
                <a:lnTo>
                  <a:pt x="1467527" y="45853"/>
                </a:lnTo>
                <a:lnTo>
                  <a:pt x="1480566" y="65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34113" y="2983229"/>
            <a:ext cx="1529080" cy="476250"/>
          </a:xfrm>
          <a:custGeom>
            <a:avLst/>
            <a:gdLst/>
            <a:ahLst/>
            <a:cxnLst/>
            <a:rect l="l" t="t" r="r" b="b"/>
            <a:pathLst>
              <a:path w="1529079" h="476250">
                <a:moveTo>
                  <a:pt x="1457120" y="435307"/>
                </a:moveTo>
                <a:lnTo>
                  <a:pt x="6096" y="0"/>
                </a:lnTo>
                <a:lnTo>
                  <a:pt x="2286" y="0"/>
                </a:lnTo>
                <a:lnTo>
                  <a:pt x="0" y="3048"/>
                </a:lnTo>
                <a:lnTo>
                  <a:pt x="762" y="6096"/>
                </a:lnTo>
                <a:lnTo>
                  <a:pt x="3810" y="8382"/>
                </a:lnTo>
                <a:lnTo>
                  <a:pt x="1454399" y="444314"/>
                </a:lnTo>
                <a:lnTo>
                  <a:pt x="1457120" y="435307"/>
                </a:lnTo>
                <a:close/>
              </a:path>
              <a:path w="1529079" h="476250">
                <a:moveTo>
                  <a:pt x="1472184" y="471262"/>
                </a:moveTo>
                <a:lnTo>
                  <a:pt x="1472184" y="444245"/>
                </a:lnTo>
                <a:lnTo>
                  <a:pt x="1470660" y="447293"/>
                </a:lnTo>
                <a:lnTo>
                  <a:pt x="1466850" y="448055"/>
                </a:lnTo>
                <a:lnTo>
                  <a:pt x="1454399" y="444314"/>
                </a:lnTo>
                <a:lnTo>
                  <a:pt x="1444752" y="476249"/>
                </a:lnTo>
                <a:lnTo>
                  <a:pt x="1472184" y="471262"/>
                </a:lnTo>
                <a:close/>
              </a:path>
              <a:path w="1529079" h="476250">
                <a:moveTo>
                  <a:pt x="1472184" y="444245"/>
                </a:moveTo>
                <a:lnTo>
                  <a:pt x="1472184" y="441197"/>
                </a:lnTo>
                <a:lnTo>
                  <a:pt x="1469136" y="438911"/>
                </a:lnTo>
                <a:lnTo>
                  <a:pt x="1457120" y="435307"/>
                </a:lnTo>
                <a:lnTo>
                  <a:pt x="1454399" y="444314"/>
                </a:lnTo>
                <a:lnTo>
                  <a:pt x="1466850" y="448055"/>
                </a:lnTo>
                <a:lnTo>
                  <a:pt x="1470660" y="447293"/>
                </a:lnTo>
                <a:lnTo>
                  <a:pt x="1472184" y="444245"/>
                </a:lnTo>
                <a:close/>
              </a:path>
              <a:path w="1529079" h="476250">
                <a:moveTo>
                  <a:pt x="1528572" y="461009"/>
                </a:moveTo>
                <a:lnTo>
                  <a:pt x="1466850" y="403097"/>
                </a:lnTo>
                <a:lnTo>
                  <a:pt x="1457120" y="435307"/>
                </a:lnTo>
                <a:lnTo>
                  <a:pt x="1469136" y="438911"/>
                </a:lnTo>
                <a:lnTo>
                  <a:pt x="1472184" y="441197"/>
                </a:lnTo>
                <a:lnTo>
                  <a:pt x="1472184" y="471262"/>
                </a:lnTo>
                <a:lnTo>
                  <a:pt x="1528572" y="461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260981" y="1616149"/>
            <a:ext cx="3321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i=1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38833" y="2440277"/>
            <a:ext cx="194310" cy="789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8575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6453" y="1490492"/>
            <a:ext cx="1672589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010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13489" y="484936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13489" y="5228844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13489" y="636270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13489" y="4849367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3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27889" y="4849367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3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13489" y="560679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13489" y="598474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213489" y="393496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213489" y="4314444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213489" y="3934967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127889" y="3934967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66117" y="4087367"/>
            <a:ext cx="1529080" cy="995680"/>
          </a:xfrm>
          <a:custGeom>
            <a:avLst/>
            <a:gdLst/>
            <a:ahLst/>
            <a:cxnLst/>
            <a:rect l="l" t="t" r="r" b="b"/>
            <a:pathLst>
              <a:path w="1529079" h="995679">
                <a:moveTo>
                  <a:pt x="1467221" y="46043"/>
                </a:moveTo>
                <a:lnTo>
                  <a:pt x="1461853" y="37693"/>
                </a:lnTo>
                <a:lnTo>
                  <a:pt x="2286" y="986789"/>
                </a:lnTo>
                <a:lnTo>
                  <a:pt x="0" y="989837"/>
                </a:lnTo>
                <a:lnTo>
                  <a:pt x="762" y="993647"/>
                </a:lnTo>
                <a:lnTo>
                  <a:pt x="3810" y="995171"/>
                </a:lnTo>
                <a:lnTo>
                  <a:pt x="6858" y="994409"/>
                </a:lnTo>
                <a:lnTo>
                  <a:pt x="1467221" y="46043"/>
                </a:lnTo>
                <a:close/>
              </a:path>
              <a:path w="1529079" h="995679">
                <a:moveTo>
                  <a:pt x="1528572" y="0"/>
                </a:moveTo>
                <a:lnTo>
                  <a:pt x="1443990" y="9905"/>
                </a:lnTo>
                <a:lnTo>
                  <a:pt x="1461853" y="37693"/>
                </a:lnTo>
                <a:lnTo>
                  <a:pt x="1472946" y="30479"/>
                </a:lnTo>
                <a:lnTo>
                  <a:pt x="1475994" y="30479"/>
                </a:lnTo>
                <a:lnTo>
                  <a:pt x="1479042" y="32003"/>
                </a:lnTo>
                <a:lnTo>
                  <a:pt x="1479804" y="35813"/>
                </a:lnTo>
                <a:lnTo>
                  <a:pt x="1479804" y="65616"/>
                </a:lnTo>
                <a:lnTo>
                  <a:pt x="1485138" y="73913"/>
                </a:lnTo>
                <a:lnTo>
                  <a:pt x="1528572" y="0"/>
                </a:lnTo>
                <a:close/>
              </a:path>
              <a:path w="1529079" h="995679">
                <a:moveTo>
                  <a:pt x="1479804" y="35813"/>
                </a:moveTo>
                <a:lnTo>
                  <a:pt x="1479042" y="32003"/>
                </a:lnTo>
                <a:lnTo>
                  <a:pt x="1475994" y="30479"/>
                </a:lnTo>
                <a:lnTo>
                  <a:pt x="1472946" y="30479"/>
                </a:lnTo>
                <a:lnTo>
                  <a:pt x="1461853" y="37693"/>
                </a:lnTo>
                <a:lnTo>
                  <a:pt x="1467221" y="46043"/>
                </a:lnTo>
                <a:lnTo>
                  <a:pt x="1478280" y="38861"/>
                </a:lnTo>
                <a:lnTo>
                  <a:pt x="1479804" y="35813"/>
                </a:lnTo>
                <a:close/>
              </a:path>
              <a:path w="1529079" h="995679">
                <a:moveTo>
                  <a:pt x="1479804" y="65616"/>
                </a:moveTo>
                <a:lnTo>
                  <a:pt x="1479804" y="35813"/>
                </a:lnTo>
                <a:lnTo>
                  <a:pt x="1478280" y="38861"/>
                </a:lnTo>
                <a:lnTo>
                  <a:pt x="1467221" y="46043"/>
                </a:lnTo>
                <a:lnTo>
                  <a:pt x="1479804" y="65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666117" y="5801867"/>
            <a:ext cx="1529080" cy="76200"/>
          </a:xfrm>
          <a:custGeom>
            <a:avLst/>
            <a:gdLst/>
            <a:ahLst/>
            <a:cxnLst/>
            <a:rect l="l" t="t" r="r" b="b"/>
            <a:pathLst>
              <a:path w="1529079" h="76200">
                <a:moveTo>
                  <a:pt x="1469898" y="38099"/>
                </a:moveTo>
                <a:lnTo>
                  <a:pt x="1468374" y="35051"/>
                </a:lnTo>
                <a:lnTo>
                  <a:pt x="146532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2671"/>
                </a:lnTo>
                <a:lnTo>
                  <a:pt x="1465326" y="42671"/>
                </a:lnTo>
                <a:lnTo>
                  <a:pt x="1468374" y="41909"/>
                </a:lnTo>
                <a:lnTo>
                  <a:pt x="1469898" y="38099"/>
                </a:lnTo>
                <a:close/>
              </a:path>
              <a:path w="1529079" h="76200">
                <a:moveTo>
                  <a:pt x="1528572" y="38099"/>
                </a:moveTo>
                <a:lnTo>
                  <a:pt x="1452372" y="0"/>
                </a:lnTo>
                <a:lnTo>
                  <a:pt x="1452372" y="33527"/>
                </a:lnTo>
                <a:lnTo>
                  <a:pt x="1465326" y="33527"/>
                </a:lnTo>
                <a:lnTo>
                  <a:pt x="1468374" y="35051"/>
                </a:lnTo>
                <a:lnTo>
                  <a:pt x="1469898" y="38099"/>
                </a:lnTo>
                <a:lnTo>
                  <a:pt x="1469898" y="67436"/>
                </a:lnTo>
                <a:lnTo>
                  <a:pt x="1528572" y="38099"/>
                </a:lnTo>
                <a:close/>
              </a:path>
              <a:path w="1529079" h="76200">
                <a:moveTo>
                  <a:pt x="1469898" y="67436"/>
                </a:moveTo>
                <a:lnTo>
                  <a:pt x="1469898" y="38099"/>
                </a:lnTo>
                <a:lnTo>
                  <a:pt x="1468374" y="41909"/>
                </a:lnTo>
                <a:lnTo>
                  <a:pt x="1465326" y="42671"/>
                </a:lnTo>
                <a:lnTo>
                  <a:pt x="1452372" y="42671"/>
                </a:lnTo>
                <a:lnTo>
                  <a:pt x="1452372" y="76199"/>
                </a:lnTo>
                <a:lnTo>
                  <a:pt x="14698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292985" y="4011115"/>
            <a:ext cx="3321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i=2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43583" y="4820003"/>
            <a:ext cx="33020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01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666117" y="6140196"/>
            <a:ext cx="1529080" cy="187960"/>
          </a:xfrm>
          <a:custGeom>
            <a:avLst/>
            <a:gdLst/>
            <a:ahLst/>
            <a:cxnLst/>
            <a:rect l="l" t="t" r="r" b="b"/>
            <a:pathLst>
              <a:path w="1529079" h="187960">
                <a:moveTo>
                  <a:pt x="1453182" y="145011"/>
                </a:moveTo>
                <a:lnTo>
                  <a:pt x="5334" y="0"/>
                </a:lnTo>
                <a:lnTo>
                  <a:pt x="1524" y="762"/>
                </a:lnTo>
                <a:lnTo>
                  <a:pt x="0" y="4572"/>
                </a:lnTo>
                <a:lnTo>
                  <a:pt x="762" y="7620"/>
                </a:lnTo>
                <a:lnTo>
                  <a:pt x="3810" y="9144"/>
                </a:lnTo>
                <a:lnTo>
                  <a:pt x="1452344" y="154224"/>
                </a:lnTo>
                <a:lnTo>
                  <a:pt x="1453182" y="145011"/>
                </a:lnTo>
                <a:close/>
              </a:path>
              <a:path w="1529079" h="187960">
                <a:moveTo>
                  <a:pt x="1469898" y="179538"/>
                </a:moveTo>
                <a:lnTo>
                  <a:pt x="1469898" y="151637"/>
                </a:lnTo>
                <a:lnTo>
                  <a:pt x="1468374" y="154685"/>
                </a:lnTo>
                <a:lnTo>
                  <a:pt x="1464564" y="155447"/>
                </a:lnTo>
                <a:lnTo>
                  <a:pt x="1452344" y="154224"/>
                </a:lnTo>
                <a:lnTo>
                  <a:pt x="1449324" y="187451"/>
                </a:lnTo>
                <a:lnTo>
                  <a:pt x="1469898" y="179538"/>
                </a:lnTo>
                <a:close/>
              </a:path>
              <a:path w="1529079" h="187960">
                <a:moveTo>
                  <a:pt x="1469898" y="151637"/>
                </a:moveTo>
                <a:lnTo>
                  <a:pt x="1469136" y="147827"/>
                </a:lnTo>
                <a:lnTo>
                  <a:pt x="1466088" y="146303"/>
                </a:lnTo>
                <a:lnTo>
                  <a:pt x="1453182" y="145011"/>
                </a:lnTo>
                <a:lnTo>
                  <a:pt x="1452344" y="154224"/>
                </a:lnTo>
                <a:lnTo>
                  <a:pt x="1464564" y="155447"/>
                </a:lnTo>
                <a:lnTo>
                  <a:pt x="1468374" y="154685"/>
                </a:lnTo>
                <a:lnTo>
                  <a:pt x="1469898" y="151637"/>
                </a:lnTo>
                <a:close/>
              </a:path>
              <a:path w="1529079" h="187960">
                <a:moveTo>
                  <a:pt x="1528572" y="156971"/>
                </a:moveTo>
                <a:lnTo>
                  <a:pt x="1456182" y="112013"/>
                </a:lnTo>
                <a:lnTo>
                  <a:pt x="1453182" y="145011"/>
                </a:lnTo>
                <a:lnTo>
                  <a:pt x="1466088" y="146303"/>
                </a:lnTo>
                <a:lnTo>
                  <a:pt x="1469136" y="147827"/>
                </a:lnTo>
                <a:lnTo>
                  <a:pt x="1469898" y="151637"/>
                </a:lnTo>
                <a:lnTo>
                  <a:pt x="1469898" y="179538"/>
                </a:lnTo>
                <a:lnTo>
                  <a:pt x="1528572" y="156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742317" y="4163567"/>
            <a:ext cx="1452880" cy="1300480"/>
          </a:xfrm>
          <a:custGeom>
            <a:avLst/>
            <a:gdLst/>
            <a:ahLst/>
            <a:cxnLst/>
            <a:rect l="l" t="t" r="r" b="b"/>
            <a:pathLst>
              <a:path w="1452879" h="1300479">
                <a:moveTo>
                  <a:pt x="1398563" y="54323"/>
                </a:moveTo>
                <a:lnTo>
                  <a:pt x="1392404" y="47521"/>
                </a:lnTo>
                <a:lnTo>
                  <a:pt x="1524" y="1292352"/>
                </a:lnTo>
                <a:lnTo>
                  <a:pt x="0" y="1295399"/>
                </a:lnTo>
                <a:lnTo>
                  <a:pt x="762" y="1298448"/>
                </a:lnTo>
                <a:lnTo>
                  <a:pt x="4572" y="1299971"/>
                </a:lnTo>
                <a:lnTo>
                  <a:pt x="7620" y="1299210"/>
                </a:lnTo>
                <a:lnTo>
                  <a:pt x="1398563" y="54323"/>
                </a:lnTo>
                <a:close/>
              </a:path>
              <a:path w="1452879" h="1300479">
                <a:moveTo>
                  <a:pt x="1452372" y="0"/>
                </a:moveTo>
                <a:lnTo>
                  <a:pt x="1370076" y="22859"/>
                </a:lnTo>
                <a:lnTo>
                  <a:pt x="1392404" y="47521"/>
                </a:lnTo>
                <a:lnTo>
                  <a:pt x="1402080" y="38861"/>
                </a:lnTo>
                <a:lnTo>
                  <a:pt x="1405128" y="38099"/>
                </a:lnTo>
                <a:lnTo>
                  <a:pt x="1408938" y="39623"/>
                </a:lnTo>
                <a:lnTo>
                  <a:pt x="1409700" y="42671"/>
                </a:lnTo>
                <a:lnTo>
                  <a:pt x="1409700" y="66623"/>
                </a:lnTo>
                <a:lnTo>
                  <a:pt x="1421130" y="79247"/>
                </a:lnTo>
                <a:lnTo>
                  <a:pt x="1452372" y="0"/>
                </a:lnTo>
                <a:close/>
              </a:path>
              <a:path w="1452879" h="1300479">
                <a:moveTo>
                  <a:pt x="1409700" y="42671"/>
                </a:moveTo>
                <a:lnTo>
                  <a:pt x="1408938" y="39623"/>
                </a:lnTo>
                <a:lnTo>
                  <a:pt x="1405128" y="38099"/>
                </a:lnTo>
                <a:lnTo>
                  <a:pt x="1402080" y="38861"/>
                </a:lnTo>
                <a:lnTo>
                  <a:pt x="1392404" y="47521"/>
                </a:lnTo>
                <a:lnTo>
                  <a:pt x="1398563" y="54323"/>
                </a:lnTo>
                <a:lnTo>
                  <a:pt x="1408176" y="45719"/>
                </a:lnTo>
                <a:lnTo>
                  <a:pt x="1409700" y="42671"/>
                </a:lnTo>
                <a:close/>
              </a:path>
              <a:path w="1452879" h="1300479">
                <a:moveTo>
                  <a:pt x="1409700" y="66623"/>
                </a:moveTo>
                <a:lnTo>
                  <a:pt x="1409700" y="42671"/>
                </a:lnTo>
                <a:lnTo>
                  <a:pt x="1408176" y="45719"/>
                </a:lnTo>
                <a:lnTo>
                  <a:pt x="1398563" y="54323"/>
                </a:lnTo>
                <a:lnTo>
                  <a:pt x="1409700" y="66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129163" y="3761994"/>
            <a:ext cx="5470525" cy="0"/>
          </a:xfrm>
          <a:custGeom>
            <a:avLst/>
            <a:gdLst/>
            <a:ahLst/>
            <a:cxnLst/>
            <a:rect l="l" t="t" r="r" b="b"/>
            <a:pathLst>
              <a:path w="5470525">
                <a:moveTo>
                  <a:pt x="0" y="0"/>
                </a:moveTo>
                <a:lnTo>
                  <a:pt x="547039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35443" y="2128266"/>
            <a:ext cx="3290570" cy="2072005"/>
          </a:xfrm>
          <a:custGeom>
            <a:avLst/>
            <a:gdLst/>
            <a:ahLst/>
            <a:cxnLst/>
            <a:rect l="l" t="t" r="r" b="b"/>
            <a:pathLst>
              <a:path w="3290570" h="2072004">
                <a:moveTo>
                  <a:pt x="3290316" y="1726692"/>
                </a:moveTo>
                <a:lnTo>
                  <a:pt x="3290316" y="345947"/>
                </a:lnTo>
                <a:lnTo>
                  <a:pt x="3289170" y="317547"/>
                </a:lnTo>
                <a:lnTo>
                  <a:pt x="3280275" y="262747"/>
                </a:lnTo>
                <a:lnTo>
                  <a:pt x="3263169" y="211204"/>
                </a:lnTo>
                <a:lnTo>
                  <a:pt x="3238565" y="163628"/>
                </a:lnTo>
                <a:lnTo>
                  <a:pt x="3207176" y="120726"/>
                </a:lnTo>
                <a:lnTo>
                  <a:pt x="3169715" y="83208"/>
                </a:lnTo>
                <a:lnTo>
                  <a:pt x="3126896" y="51783"/>
                </a:lnTo>
                <a:lnTo>
                  <a:pt x="3079432" y="27158"/>
                </a:lnTo>
                <a:lnTo>
                  <a:pt x="3028036" y="10042"/>
                </a:lnTo>
                <a:lnTo>
                  <a:pt x="2973421" y="1145"/>
                </a:lnTo>
                <a:lnTo>
                  <a:pt x="2945130" y="0"/>
                </a:lnTo>
                <a:lnTo>
                  <a:pt x="345186" y="0"/>
                </a:lnTo>
                <a:lnTo>
                  <a:pt x="289229" y="4522"/>
                </a:lnTo>
                <a:lnTo>
                  <a:pt x="236134" y="17617"/>
                </a:lnTo>
                <a:lnTo>
                  <a:pt x="186615" y="38576"/>
                </a:lnTo>
                <a:lnTo>
                  <a:pt x="141384" y="66690"/>
                </a:lnTo>
                <a:lnTo>
                  <a:pt x="101155" y="101250"/>
                </a:lnTo>
                <a:lnTo>
                  <a:pt x="66641" y="141549"/>
                </a:lnTo>
                <a:lnTo>
                  <a:pt x="38555" y="186876"/>
                </a:lnTo>
                <a:lnTo>
                  <a:pt x="17611" y="236524"/>
                </a:lnTo>
                <a:lnTo>
                  <a:pt x="4521" y="289784"/>
                </a:lnTo>
                <a:lnTo>
                  <a:pt x="0" y="345948"/>
                </a:lnTo>
                <a:lnTo>
                  <a:pt x="0" y="1726692"/>
                </a:lnTo>
                <a:lnTo>
                  <a:pt x="4521" y="1782648"/>
                </a:lnTo>
                <a:lnTo>
                  <a:pt x="17611" y="1835743"/>
                </a:lnTo>
                <a:lnTo>
                  <a:pt x="38555" y="1885262"/>
                </a:lnTo>
                <a:lnTo>
                  <a:pt x="66641" y="1930493"/>
                </a:lnTo>
                <a:lnTo>
                  <a:pt x="101155" y="1970722"/>
                </a:lnTo>
                <a:lnTo>
                  <a:pt x="141384" y="2005236"/>
                </a:lnTo>
                <a:lnTo>
                  <a:pt x="186615" y="2033322"/>
                </a:lnTo>
                <a:lnTo>
                  <a:pt x="236134" y="2054266"/>
                </a:lnTo>
                <a:lnTo>
                  <a:pt x="289229" y="2067356"/>
                </a:lnTo>
                <a:lnTo>
                  <a:pt x="345186" y="2071877"/>
                </a:lnTo>
                <a:lnTo>
                  <a:pt x="2945130" y="2071877"/>
                </a:lnTo>
                <a:lnTo>
                  <a:pt x="3001086" y="2067356"/>
                </a:lnTo>
                <a:lnTo>
                  <a:pt x="3054181" y="2054266"/>
                </a:lnTo>
                <a:lnTo>
                  <a:pt x="3103700" y="2033322"/>
                </a:lnTo>
                <a:lnTo>
                  <a:pt x="3148931" y="2005236"/>
                </a:lnTo>
                <a:lnTo>
                  <a:pt x="3189160" y="1970722"/>
                </a:lnTo>
                <a:lnTo>
                  <a:pt x="3223674" y="1930493"/>
                </a:lnTo>
                <a:lnTo>
                  <a:pt x="3251760" y="1885262"/>
                </a:lnTo>
                <a:lnTo>
                  <a:pt x="3272704" y="1835743"/>
                </a:lnTo>
                <a:lnTo>
                  <a:pt x="3285794" y="1782648"/>
                </a:lnTo>
                <a:lnTo>
                  <a:pt x="3290316" y="1726692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63459" y="2260092"/>
            <a:ext cx="3051810" cy="1808480"/>
          </a:xfrm>
          <a:custGeom>
            <a:avLst/>
            <a:gdLst/>
            <a:ahLst/>
            <a:cxnLst/>
            <a:rect l="l" t="t" r="r" b="b"/>
            <a:pathLst>
              <a:path w="3051810" h="1808479">
                <a:moveTo>
                  <a:pt x="3051810" y="1507236"/>
                </a:moveTo>
                <a:lnTo>
                  <a:pt x="3051810" y="301751"/>
                </a:lnTo>
                <a:lnTo>
                  <a:pt x="3050805" y="276973"/>
                </a:lnTo>
                <a:lnTo>
                  <a:pt x="3043009" y="229164"/>
                </a:lnTo>
                <a:lnTo>
                  <a:pt x="3028021" y="184201"/>
                </a:lnTo>
                <a:lnTo>
                  <a:pt x="3006472" y="142702"/>
                </a:lnTo>
                <a:lnTo>
                  <a:pt x="2978993" y="105283"/>
                </a:lnTo>
                <a:lnTo>
                  <a:pt x="2946215" y="72561"/>
                </a:lnTo>
                <a:lnTo>
                  <a:pt x="2908769" y="45155"/>
                </a:lnTo>
                <a:lnTo>
                  <a:pt x="2867286" y="23681"/>
                </a:lnTo>
                <a:lnTo>
                  <a:pt x="2822397" y="8756"/>
                </a:lnTo>
                <a:lnTo>
                  <a:pt x="2774733" y="998"/>
                </a:lnTo>
                <a:lnTo>
                  <a:pt x="2750058" y="0"/>
                </a:lnTo>
                <a:lnTo>
                  <a:pt x="301752" y="0"/>
                </a:lnTo>
                <a:lnTo>
                  <a:pt x="252751" y="3943"/>
                </a:lnTo>
                <a:lnTo>
                  <a:pt x="206288" y="15361"/>
                </a:lnTo>
                <a:lnTo>
                  <a:pt x="162980" y="33638"/>
                </a:lnTo>
                <a:lnTo>
                  <a:pt x="123444" y="58155"/>
                </a:lnTo>
                <a:lnTo>
                  <a:pt x="88296" y="88296"/>
                </a:lnTo>
                <a:lnTo>
                  <a:pt x="58155" y="123444"/>
                </a:lnTo>
                <a:lnTo>
                  <a:pt x="33638" y="162980"/>
                </a:lnTo>
                <a:lnTo>
                  <a:pt x="15361" y="206288"/>
                </a:lnTo>
                <a:lnTo>
                  <a:pt x="3943" y="252751"/>
                </a:lnTo>
                <a:lnTo>
                  <a:pt x="0" y="301752"/>
                </a:lnTo>
                <a:lnTo>
                  <a:pt x="0" y="1507236"/>
                </a:lnTo>
                <a:lnTo>
                  <a:pt x="3943" y="1556029"/>
                </a:lnTo>
                <a:lnTo>
                  <a:pt x="15361" y="1602327"/>
                </a:lnTo>
                <a:lnTo>
                  <a:pt x="33638" y="1645506"/>
                </a:lnTo>
                <a:lnTo>
                  <a:pt x="58155" y="1684946"/>
                </a:lnTo>
                <a:lnTo>
                  <a:pt x="88296" y="1720024"/>
                </a:lnTo>
                <a:lnTo>
                  <a:pt x="123444" y="1750118"/>
                </a:lnTo>
                <a:lnTo>
                  <a:pt x="162980" y="1774608"/>
                </a:lnTo>
                <a:lnTo>
                  <a:pt x="206288" y="1792870"/>
                </a:lnTo>
                <a:lnTo>
                  <a:pt x="252751" y="1804283"/>
                </a:lnTo>
                <a:lnTo>
                  <a:pt x="301752" y="1808226"/>
                </a:lnTo>
                <a:lnTo>
                  <a:pt x="2750058" y="1808226"/>
                </a:lnTo>
                <a:lnTo>
                  <a:pt x="2798873" y="1804283"/>
                </a:lnTo>
                <a:lnTo>
                  <a:pt x="2845228" y="1792870"/>
                </a:lnTo>
                <a:lnTo>
                  <a:pt x="2888493" y="1774608"/>
                </a:lnTo>
                <a:lnTo>
                  <a:pt x="2928036" y="1750118"/>
                </a:lnTo>
                <a:lnTo>
                  <a:pt x="2963227" y="1720024"/>
                </a:lnTo>
                <a:lnTo>
                  <a:pt x="2993434" y="1684946"/>
                </a:lnTo>
                <a:lnTo>
                  <a:pt x="3018027" y="1645506"/>
                </a:lnTo>
                <a:lnTo>
                  <a:pt x="3036374" y="1602327"/>
                </a:lnTo>
                <a:lnTo>
                  <a:pt x="3047846" y="1556029"/>
                </a:lnTo>
                <a:lnTo>
                  <a:pt x="3051810" y="1507236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63459" y="2260092"/>
            <a:ext cx="3051810" cy="1808480"/>
          </a:xfrm>
          <a:custGeom>
            <a:avLst/>
            <a:gdLst/>
            <a:ahLst/>
            <a:cxnLst/>
            <a:rect l="l" t="t" r="r" b="b"/>
            <a:pathLst>
              <a:path w="3051810" h="1808479">
                <a:moveTo>
                  <a:pt x="301752" y="0"/>
                </a:moveTo>
                <a:lnTo>
                  <a:pt x="252751" y="3943"/>
                </a:lnTo>
                <a:lnTo>
                  <a:pt x="206288" y="15361"/>
                </a:lnTo>
                <a:lnTo>
                  <a:pt x="162980" y="33638"/>
                </a:lnTo>
                <a:lnTo>
                  <a:pt x="123444" y="58155"/>
                </a:lnTo>
                <a:lnTo>
                  <a:pt x="88296" y="88296"/>
                </a:lnTo>
                <a:lnTo>
                  <a:pt x="58155" y="123444"/>
                </a:lnTo>
                <a:lnTo>
                  <a:pt x="33638" y="162980"/>
                </a:lnTo>
                <a:lnTo>
                  <a:pt x="15361" y="206288"/>
                </a:lnTo>
                <a:lnTo>
                  <a:pt x="3943" y="252751"/>
                </a:lnTo>
                <a:lnTo>
                  <a:pt x="0" y="301752"/>
                </a:lnTo>
                <a:lnTo>
                  <a:pt x="0" y="1507236"/>
                </a:lnTo>
                <a:lnTo>
                  <a:pt x="3943" y="1556029"/>
                </a:lnTo>
                <a:lnTo>
                  <a:pt x="15361" y="1602327"/>
                </a:lnTo>
                <a:lnTo>
                  <a:pt x="33638" y="1645506"/>
                </a:lnTo>
                <a:lnTo>
                  <a:pt x="58155" y="1684946"/>
                </a:lnTo>
                <a:lnTo>
                  <a:pt x="88296" y="1720024"/>
                </a:lnTo>
                <a:lnTo>
                  <a:pt x="123444" y="1750118"/>
                </a:lnTo>
                <a:lnTo>
                  <a:pt x="162980" y="1774608"/>
                </a:lnTo>
                <a:lnTo>
                  <a:pt x="206288" y="1792870"/>
                </a:lnTo>
                <a:lnTo>
                  <a:pt x="252751" y="1804283"/>
                </a:lnTo>
                <a:lnTo>
                  <a:pt x="301752" y="1808226"/>
                </a:lnTo>
                <a:lnTo>
                  <a:pt x="2750058" y="1808226"/>
                </a:lnTo>
                <a:lnTo>
                  <a:pt x="2798873" y="1804283"/>
                </a:lnTo>
                <a:lnTo>
                  <a:pt x="2845228" y="1792870"/>
                </a:lnTo>
                <a:lnTo>
                  <a:pt x="2888493" y="1774608"/>
                </a:lnTo>
                <a:lnTo>
                  <a:pt x="2928036" y="1750118"/>
                </a:lnTo>
                <a:lnTo>
                  <a:pt x="2963227" y="1720024"/>
                </a:lnTo>
                <a:lnTo>
                  <a:pt x="2993434" y="1684946"/>
                </a:lnTo>
                <a:lnTo>
                  <a:pt x="3018027" y="1645506"/>
                </a:lnTo>
                <a:lnTo>
                  <a:pt x="3036374" y="1602327"/>
                </a:lnTo>
                <a:lnTo>
                  <a:pt x="3047846" y="1556029"/>
                </a:lnTo>
                <a:lnTo>
                  <a:pt x="3051810" y="1507236"/>
                </a:lnTo>
                <a:lnTo>
                  <a:pt x="3051810" y="301751"/>
                </a:lnTo>
                <a:lnTo>
                  <a:pt x="3047846" y="252751"/>
                </a:lnTo>
                <a:lnTo>
                  <a:pt x="3036374" y="206288"/>
                </a:lnTo>
                <a:lnTo>
                  <a:pt x="3018027" y="162980"/>
                </a:lnTo>
                <a:lnTo>
                  <a:pt x="2993434" y="123443"/>
                </a:lnTo>
                <a:lnTo>
                  <a:pt x="2963227" y="88296"/>
                </a:lnTo>
                <a:lnTo>
                  <a:pt x="2928036" y="58155"/>
                </a:lnTo>
                <a:lnTo>
                  <a:pt x="2888493" y="33638"/>
                </a:lnTo>
                <a:lnTo>
                  <a:pt x="2845228" y="15361"/>
                </a:lnTo>
                <a:lnTo>
                  <a:pt x="2798873" y="3943"/>
                </a:lnTo>
                <a:lnTo>
                  <a:pt x="2750058" y="0"/>
                </a:lnTo>
                <a:lnTo>
                  <a:pt x="301752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251337" y="2391902"/>
            <a:ext cx="2827655" cy="162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取前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位，确定索引块。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75565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如已满，则需要扩展散列桶， 进行分裂：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600" spc="5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增加</a:t>
            </a:r>
            <a:r>
              <a:rPr sz="16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  <a:spcBef>
                <a:spcPts val="390"/>
              </a:spcBef>
            </a:pPr>
            <a:r>
              <a:rPr sz="160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重新散列该块的数据到两个块 中。其他不变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263001" y="3396996"/>
            <a:ext cx="711200" cy="14604"/>
          </a:xfrm>
          <a:custGeom>
            <a:avLst/>
            <a:gdLst/>
            <a:ahLst/>
            <a:cxnLst/>
            <a:rect l="l" t="t" r="r" b="b"/>
            <a:pathLst>
              <a:path w="711200" h="14604">
                <a:moveTo>
                  <a:pt x="0" y="14477"/>
                </a:moveTo>
                <a:lnTo>
                  <a:pt x="71094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609983" y="4856924"/>
            <a:ext cx="1122045" cy="155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800" b="1" dirty="0">
                <a:latin typeface="Arial" panose="020B0604020202020204"/>
                <a:cs typeface="Arial" panose="020B0604020202020204"/>
              </a:rPr>
              <a:t>k=4 i=2 n=2</a:t>
            </a:r>
            <a:r>
              <a:rPr sz="2850" b="1" spc="-7" baseline="23000" dirty="0">
                <a:latin typeface="Arial" panose="020B0604020202020204"/>
                <a:cs typeface="Arial" panose="020B0604020202020204"/>
              </a:rPr>
              <a:t>i</a:t>
            </a:r>
            <a:r>
              <a:rPr sz="2800" b="1" dirty="0">
                <a:latin typeface="Arial" panose="020B0604020202020204"/>
                <a:cs typeface="Arial" panose="020B0604020202020204"/>
              </a:rPr>
              <a:t>=4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29970" y="495935"/>
            <a:ext cx="2091055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可扩展散列索引</a:t>
            </a:r>
            <a:endParaRPr sz="2000">
              <a:solidFill>
                <a:schemeClr val="tx1"/>
              </a:solidFill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操作示例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148385" y="1524952"/>
          <a:ext cx="2362200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799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0(010)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2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7180389" y="3920680"/>
          <a:ext cx="2362200" cy="757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0(010)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7180389" y="5216080"/>
          <a:ext cx="2362200" cy="757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10(11)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10(10)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7180389" y="6282880"/>
          <a:ext cx="2362200" cy="757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11(10)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7148385" y="2820352"/>
          <a:ext cx="2362200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1(011)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tabLst>
                          <a:tab pos="1097280" algn="l"/>
                        </a:tabLst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1(110)	</a:t>
                      </a:r>
                      <a:r>
                        <a:rPr sz="1800" b="1" dirty="0">
                          <a:solidFill>
                            <a:srgbClr val="FF0065"/>
                          </a:solidFill>
                          <a:latin typeface="Arial" panose="020B0604020202020204"/>
                          <a:cs typeface="Arial" panose="020B0604020202020204"/>
                        </a:rPr>
                        <a:t>1(010)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/>
      <p:bldP spid="36" grpId="0"/>
      <p:bldP spid="38" grpId="0" animBg="1"/>
      <p:bldP spid="3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95890" y="1481063"/>
            <a:ext cx="1780539" cy="81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插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入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0000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再插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入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0101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73687" y="219532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73687" y="2574798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73687" y="370789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73687" y="2195322"/>
            <a:ext cx="0" cy="1512570"/>
          </a:xfrm>
          <a:custGeom>
            <a:avLst/>
            <a:gdLst/>
            <a:ahLst/>
            <a:cxnLst/>
            <a:rect l="l" t="t" r="r" b="b"/>
            <a:pathLst>
              <a:path h="1512570">
                <a:moveTo>
                  <a:pt x="0" y="0"/>
                </a:moveTo>
                <a:lnTo>
                  <a:pt x="0" y="15125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88087" y="2195322"/>
            <a:ext cx="0" cy="1512570"/>
          </a:xfrm>
          <a:custGeom>
            <a:avLst/>
            <a:gdLst/>
            <a:ahLst/>
            <a:cxnLst/>
            <a:rect l="l" t="t" r="r" b="b"/>
            <a:pathLst>
              <a:path h="1512570">
                <a:moveTo>
                  <a:pt x="0" y="0"/>
                </a:moveTo>
                <a:lnTo>
                  <a:pt x="0" y="15125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73687" y="295275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73687" y="332994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73687" y="128092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73687" y="1660398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73687" y="1280922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88087" y="1280922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26315" y="1433322"/>
            <a:ext cx="1529080" cy="995680"/>
          </a:xfrm>
          <a:custGeom>
            <a:avLst/>
            <a:gdLst/>
            <a:ahLst/>
            <a:cxnLst/>
            <a:rect l="l" t="t" r="r" b="b"/>
            <a:pathLst>
              <a:path w="1529079" h="995680">
                <a:moveTo>
                  <a:pt x="1467874" y="45622"/>
                </a:moveTo>
                <a:lnTo>
                  <a:pt x="1462435" y="37314"/>
                </a:lnTo>
                <a:lnTo>
                  <a:pt x="2286" y="986790"/>
                </a:lnTo>
                <a:lnTo>
                  <a:pt x="0" y="989838"/>
                </a:lnTo>
                <a:lnTo>
                  <a:pt x="762" y="992886"/>
                </a:lnTo>
                <a:lnTo>
                  <a:pt x="3810" y="995172"/>
                </a:lnTo>
                <a:lnTo>
                  <a:pt x="7620" y="994410"/>
                </a:lnTo>
                <a:lnTo>
                  <a:pt x="1467874" y="45622"/>
                </a:lnTo>
                <a:close/>
              </a:path>
              <a:path w="1529079" h="995680">
                <a:moveTo>
                  <a:pt x="1528572" y="0"/>
                </a:moveTo>
                <a:lnTo>
                  <a:pt x="1443990" y="9144"/>
                </a:lnTo>
                <a:lnTo>
                  <a:pt x="1462435" y="37314"/>
                </a:lnTo>
                <a:lnTo>
                  <a:pt x="1472946" y="30480"/>
                </a:lnTo>
                <a:lnTo>
                  <a:pt x="1476756" y="29718"/>
                </a:lnTo>
                <a:lnTo>
                  <a:pt x="1479804" y="32004"/>
                </a:lnTo>
                <a:lnTo>
                  <a:pt x="1479804" y="63841"/>
                </a:lnTo>
                <a:lnTo>
                  <a:pt x="1485900" y="73152"/>
                </a:lnTo>
                <a:lnTo>
                  <a:pt x="1528572" y="0"/>
                </a:lnTo>
                <a:close/>
              </a:path>
              <a:path w="1529079" h="995680">
                <a:moveTo>
                  <a:pt x="1479804" y="35814"/>
                </a:moveTo>
                <a:lnTo>
                  <a:pt x="1479804" y="32004"/>
                </a:lnTo>
                <a:lnTo>
                  <a:pt x="1476756" y="29718"/>
                </a:lnTo>
                <a:lnTo>
                  <a:pt x="1472946" y="30480"/>
                </a:lnTo>
                <a:lnTo>
                  <a:pt x="1462435" y="37314"/>
                </a:lnTo>
                <a:lnTo>
                  <a:pt x="1467874" y="45622"/>
                </a:lnTo>
                <a:lnTo>
                  <a:pt x="1478280" y="38862"/>
                </a:lnTo>
                <a:lnTo>
                  <a:pt x="1479804" y="35814"/>
                </a:lnTo>
                <a:close/>
              </a:path>
              <a:path w="1529079" h="995680">
                <a:moveTo>
                  <a:pt x="1479804" y="63841"/>
                </a:moveTo>
                <a:lnTo>
                  <a:pt x="1479804" y="35814"/>
                </a:lnTo>
                <a:lnTo>
                  <a:pt x="1478280" y="38862"/>
                </a:lnTo>
                <a:lnTo>
                  <a:pt x="1467874" y="45622"/>
                </a:lnTo>
                <a:lnTo>
                  <a:pt x="1479804" y="63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26315" y="3147822"/>
            <a:ext cx="1529080" cy="76200"/>
          </a:xfrm>
          <a:custGeom>
            <a:avLst/>
            <a:gdLst/>
            <a:ahLst/>
            <a:cxnLst/>
            <a:rect l="l" t="t" r="r" b="b"/>
            <a:pathLst>
              <a:path w="1529079" h="76200">
                <a:moveTo>
                  <a:pt x="1469898" y="38099"/>
                </a:moveTo>
                <a:lnTo>
                  <a:pt x="1468374" y="34289"/>
                </a:lnTo>
                <a:lnTo>
                  <a:pt x="1465326" y="33527"/>
                </a:lnTo>
                <a:lnTo>
                  <a:pt x="4572" y="33527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1465326" y="42671"/>
                </a:lnTo>
                <a:lnTo>
                  <a:pt x="1468374" y="41147"/>
                </a:lnTo>
                <a:lnTo>
                  <a:pt x="1469898" y="38099"/>
                </a:lnTo>
                <a:close/>
              </a:path>
              <a:path w="1529079" h="76200">
                <a:moveTo>
                  <a:pt x="1528572" y="38099"/>
                </a:moveTo>
                <a:lnTo>
                  <a:pt x="1452372" y="0"/>
                </a:lnTo>
                <a:lnTo>
                  <a:pt x="1452372" y="33527"/>
                </a:lnTo>
                <a:lnTo>
                  <a:pt x="1465326" y="33527"/>
                </a:lnTo>
                <a:lnTo>
                  <a:pt x="1468374" y="34289"/>
                </a:lnTo>
                <a:lnTo>
                  <a:pt x="1469898" y="38099"/>
                </a:lnTo>
                <a:lnTo>
                  <a:pt x="1469898" y="67436"/>
                </a:lnTo>
                <a:lnTo>
                  <a:pt x="1528572" y="38099"/>
                </a:lnTo>
                <a:close/>
              </a:path>
              <a:path w="1529079" h="76200">
                <a:moveTo>
                  <a:pt x="1469898" y="67436"/>
                </a:moveTo>
                <a:lnTo>
                  <a:pt x="1469898" y="38099"/>
                </a:lnTo>
                <a:lnTo>
                  <a:pt x="1468374" y="41147"/>
                </a:lnTo>
                <a:lnTo>
                  <a:pt x="1465326" y="42671"/>
                </a:lnTo>
                <a:lnTo>
                  <a:pt x="1452372" y="42671"/>
                </a:lnTo>
                <a:lnTo>
                  <a:pt x="1452372" y="76199"/>
                </a:lnTo>
                <a:lnTo>
                  <a:pt x="14698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353183" y="1357069"/>
            <a:ext cx="3321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i=2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3781" y="2165957"/>
            <a:ext cx="33020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01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26315" y="3486150"/>
            <a:ext cx="1529080" cy="187960"/>
          </a:xfrm>
          <a:custGeom>
            <a:avLst/>
            <a:gdLst/>
            <a:ahLst/>
            <a:cxnLst/>
            <a:rect l="l" t="t" r="r" b="b"/>
            <a:pathLst>
              <a:path w="1529079" h="187960">
                <a:moveTo>
                  <a:pt x="1453639" y="144301"/>
                </a:moveTo>
                <a:lnTo>
                  <a:pt x="5334" y="0"/>
                </a:lnTo>
                <a:lnTo>
                  <a:pt x="1524" y="762"/>
                </a:lnTo>
                <a:lnTo>
                  <a:pt x="0" y="3810"/>
                </a:lnTo>
                <a:lnTo>
                  <a:pt x="762" y="7620"/>
                </a:lnTo>
                <a:lnTo>
                  <a:pt x="4572" y="9144"/>
                </a:lnTo>
                <a:lnTo>
                  <a:pt x="1452651" y="154178"/>
                </a:lnTo>
                <a:lnTo>
                  <a:pt x="1453639" y="144301"/>
                </a:lnTo>
                <a:close/>
              </a:path>
              <a:path w="1529079" h="187960">
                <a:moveTo>
                  <a:pt x="1469898" y="179538"/>
                </a:moveTo>
                <a:lnTo>
                  <a:pt x="1469898" y="150875"/>
                </a:lnTo>
                <a:lnTo>
                  <a:pt x="1468374" y="153923"/>
                </a:lnTo>
                <a:lnTo>
                  <a:pt x="1465326" y="155447"/>
                </a:lnTo>
                <a:lnTo>
                  <a:pt x="1452651" y="154178"/>
                </a:lnTo>
                <a:lnTo>
                  <a:pt x="1449324" y="187451"/>
                </a:lnTo>
                <a:lnTo>
                  <a:pt x="1469898" y="179538"/>
                </a:lnTo>
                <a:close/>
              </a:path>
              <a:path w="1529079" h="187960">
                <a:moveTo>
                  <a:pt x="1469898" y="150875"/>
                </a:moveTo>
                <a:lnTo>
                  <a:pt x="1469136" y="147827"/>
                </a:lnTo>
                <a:lnTo>
                  <a:pt x="1466088" y="145541"/>
                </a:lnTo>
                <a:lnTo>
                  <a:pt x="1453639" y="144301"/>
                </a:lnTo>
                <a:lnTo>
                  <a:pt x="1452651" y="154178"/>
                </a:lnTo>
                <a:lnTo>
                  <a:pt x="1465326" y="155447"/>
                </a:lnTo>
                <a:lnTo>
                  <a:pt x="1468374" y="153923"/>
                </a:lnTo>
                <a:lnTo>
                  <a:pt x="1469898" y="150875"/>
                </a:lnTo>
                <a:close/>
              </a:path>
              <a:path w="1529079" h="187960">
                <a:moveTo>
                  <a:pt x="1528572" y="156971"/>
                </a:moveTo>
                <a:lnTo>
                  <a:pt x="1456944" y="111251"/>
                </a:lnTo>
                <a:lnTo>
                  <a:pt x="1453639" y="144301"/>
                </a:lnTo>
                <a:lnTo>
                  <a:pt x="1466088" y="145541"/>
                </a:lnTo>
                <a:lnTo>
                  <a:pt x="1469136" y="147827"/>
                </a:lnTo>
                <a:lnTo>
                  <a:pt x="1469898" y="150875"/>
                </a:lnTo>
                <a:lnTo>
                  <a:pt x="1469898" y="179538"/>
                </a:lnTo>
                <a:lnTo>
                  <a:pt x="1528572" y="156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02515" y="1509522"/>
            <a:ext cx="1452880" cy="1300480"/>
          </a:xfrm>
          <a:custGeom>
            <a:avLst/>
            <a:gdLst/>
            <a:ahLst/>
            <a:cxnLst/>
            <a:rect l="l" t="t" r="r" b="b"/>
            <a:pathLst>
              <a:path w="1452879" h="1300480">
                <a:moveTo>
                  <a:pt x="1398730" y="54173"/>
                </a:moveTo>
                <a:lnTo>
                  <a:pt x="1392614" y="47328"/>
                </a:lnTo>
                <a:lnTo>
                  <a:pt x="1524" y="1291589"/>
                </a:lnTo>
                <a:lnTo>
                  <a:pt x="0" y="1295399"/>
                </a:lnTo>
                <a:lnTo>
                  <a:pt x="1524" y="1298448"/>
                </a:lnTo>
                <a:lnTo>
                  <a:pt x="4572" y="1299971"/>
                </a:lnTo>
                <a:lnTo>
                  <a:pt x="7620" y="1299209"/>
                </a:lnTo>
                <a:lnTo>
                  <a:pt x="1398730" y="54173"/>
                </a:lnTo>
                <a:close/>
              </a:path>
              <a:path w="1452879" h="1300480">
                <a:moveTo>
                  <a:pt x="1452372" y="0"/>
                </a:moveTo>
                <a:lnTo>
                  <a:pt x="1370076" y="22097"/>
                </a:lnTo>
                <a:lnTo>
                  <a:pt x="1392614" y="47328"/>
                </a:lnTo>
                <a:lnTo>
                  <a:pt x="1402080" y="38861"/>
                </a:lnTo>
                <a:lnTo>
                  <a:pt x="1405128" y="37337"/>
                </a:lnTo>
                <a:lnTo>
                  <a:pt x="1408938" y="38861"/>
                </a:lnTo>
                <a:lnTo>
                  <a:pt x="1409700" y="42671"/>
                </a:lnTo>
                <a:lnTo>
                  <a:pt x="1409700" y="66453"/>
                </a:lnTo>
                <a:lnTo>
                  <a:pt x="1421130" y="79247"/>
                </a:lnTo>
                <a:lnTo>
                  <a:pt x="1452372" y="0"/>
                </a:lnTo>
                <a:close/>
              </a:path>
              <a:path w="1452879" h="1300480">
                <a:moveTo>
                  <a:pt x="1409700" y="42671"/>
                </a:moveTo>
                <a:lnTo>
                  <a:pt x="1408938" y="38861"/>
                </a:lnTo>
                <a:lnTo>
                  <a:pt x="1405128" y="37337"/>
                </a:lnTo>
                <a:lnTo>
                  <a:pt x="1402080" y="38861"/>
                </a:lnTo>
                <a:lnTo>
                  <a:pt x="1392614" y="47328"/>
                </a:lnTo>
                <a:lnTo>
                  <a:pt x="1398730" y="54173"/>
                </a:lnTo>
                <a:lnTo>
                  <a:pt x="1408176" y="45719"/>
                </a:lnTo>
                <a:lnTo>
                  <a:pt x="1409700" y="42671"/>
                </a:lnTo>
                <a:close/>
              </a:path>
              <a:path w="1452879" h="1300480">
                <a:moveTo>
                  <a:pt x="1409700" y="66453"/>
                </a:moveTo>
                <a:lnTo>
                  <a:pt x="1409700" y="42671"/>
                </a:lnTo>
                <a:lnTo>
                  <a:pt x="1408176" y="45719"/>
                </a:lnTo>
                <a:lnTo>
                  <a:pt x="1398730" y="54173"/>
                </a:lnTo>
                <a:lnTo>
                  <a:pt x="1409700" y="66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581533" y="6021271"/>
            <a:ext cx="635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10(10)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81533" y="5643327"/>
            <a:ext cx="635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10(11)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02037" y="5567171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02037" y="5946647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502037" y="632460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02037" y="5567171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59437" y="5567171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02037" y="5946647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559437" y="5946647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52841" y="496671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52841" y="534619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52841" y="648004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52841" y="4966715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3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467241" y="4966715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3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52841" y="5724144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52841" y="610209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52841" y="405231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52841" y="443179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52841" y="4052315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467241" y="4052315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05469" y="4204715"/>
            <a:ext cx="1529080" cy="996315"/>
          </a:xfrm>
          <a:custGeom>
            <a:avLst/>
            <a:gdLst/>
            <a:ahLst/>
            <a:cxnLst/>
            <a:rect l="l" t="t" r="r" b="b"/>
            <a:pathLst>
              <a:path w="1529079" h="996314">
                <a:moveTo>
                  <a:pt x="1467000" y="45700"/>
                </a:moveTo>
                <a:lnTo>
                  <a:pt x="1462194" y="38224"/>
                </a:lnTo>
                <a:lnTo>
                  <a:pt x="1524" y="986790"/>
                </a:lnTo>
                <a:lnTo>
                  <a:pt x="0" y="989838"/>
                </a:lnTo>
                <a:lnTo>
                  <a:pt x="762" y="993648"/>
                </a:lnTo>
                <a:lnTo>
                  <a:pt x="3810" y="995934"/>
                </a:lnTo>
                <a:lnTo>
                  <a:pt x="6858" y="995172"/>
                </a:lnTo>
                <a:lnTo>
                  <a:pt x="1467000" y="45700"/>
                </a:lnTo>
                <a:close/>
              </a:path>
              <a:path w="1529079" h="996314">
                <a:moveTo>
                  <a:pt x="1528572" y="0"/>
                </a:moveTo>
                <a:lnTo>
                  <a:pt x="1443990" y="9906"/>
                </a:lnTo>
                <a:lnTo>
                  <a:pt x="1462194" y="38224"/>
                </a:lnTo>
                <a:lnTo>
                  <a:pt x="1472946" y="31242"/>
                </a:lnTo>
                <a:lnTo>
                  <a:pt x="1475994" y="30480"/>
                </a:lnTo>
                <a:lnTo>
                  <a:pt x="1479042" y="32004"/>
                </a:lnTo>
                <a:lnTo>
                  <a:pt x="1479804" y="35814"/>
                </a:lnTo>
                <a:lnTo>
                  <a:pt x="1479804" y="65616"/>
                </a:lnTo>
                <a:lnTo>
                  <a:pt x="1485138" y="73914"/>
                </a:lnTo>
                <a:lnTo>
                  <a:pt x="1528572" y="0"/>
                </a:lnTo>
                <a:close/>
              </a:path>
              <a:path w="1529079" h="996314">
                <a:moveTo>
                  <a:pt x="1479804" y="35814"/>
                </a:moveTo>
                <a:lnTo>
                  <a:pt x="1479042" y="32004"/>
                </a:lnTo>
                <a:lnTo>
                  <a:pt x="1475994" y="30480"/>
                </a:lnTo>
                <a:lnTo>
                  <a:pt x="1472946" y="31242"/>
                </a:lnTo>
                <a:lnTo>
                  <a:pt x="1462194" y="38224"/>
                </a:lnTo>
                <a:lnTo>
                  <a:pt x="1467000" y="45700"/>
                </a:lnTo>
                <a:lnTo>
                  <a:pt x="1477518" y="38862"/>
                </a:lnTo>
                <a:lnTo>
                  <a:pt x="1479804" y="35814"/>
                </a:lnTo>
                <a:close/>
              </a:path>
              <a:path w="1529079" h="996314">
                <a:moveTo>
                  <a:pt x="1479804" y="65616"/>
                </a:moveTo>
                <a:lnTo>
                  <a:pt x="1479804" y="35814"/>
                </a:lnTo>
                <a:lnTo>
                  <a:pt x="1477518" y="38862"/>
                </a:lnTo>
                <a:lnTo>
                  <a:pt x="1467000" y="45700"/>
                </a:lnTo>
                <a:lnTo>
                  <a:pt x="1479804" y="65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05469" y="5919215"/>
            <a:ext cx="1529080" cy="76200"/>
          </a:xfrm>
          <a:custGeom>
            <a:avLst/>
            <a:gdLst/>
            <a:ahLst/>
            <a:cxnLst/>
            <a:rect l="l" t="t" r="r" b="b"/>
            <a:pathLst>
              <a:path w="1529079" h="76200">
                <a:moveTo>
                  <a:pt x="1469898" y="38099"/>
                </a:moveTo>
                <a:lnTo>
                  <a:pt x="1468374" y="35051"/>
                </a:lnTo>
                <a:lnTo>
                  <a:pt x="1464564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3433"/>
                </a:lnTo>
                <a:lnTo>
                  <a:pt x="1464564" y="43433"/>
                </a:lnTo>
                <a:lnTo>
                  <a:pt x="1468374" y="41909"/>
                </a:lnTo>
                <a:lnTo>
                  <a:pt x="1469898" y="38099"/>
                </a:lnTo>
                <a:close/>
              </a:path>
              <a:path w="1529079" h="76200">
                <a:moveTo>
                  <a:pt x="1528572" y="38099"/>
                </a:moveTo>
                <a:lnTo>
                  <a:pt x="1452372" y="0"/>
                </a:lnTo>
                <a:lnTo>
                  <a:pt x="1452372" y="33527"/>
                </a:lnTo>
                <a:lnTo>
                  <a:pt x="1464564" y="33527"/>
                </a:lnTo>
                <a:lnTo>
                  <a:pt x="1468374" y="35051"/>
                </a:lnTo>
                <a:lnTo>
                  <a:pt x="1469898" y="38099"/>
                </a:lnTo>
                <a:lnTo>
                  <a:pt x="1469898" y="67436"/>
                </a:lnTo>
                <a:lnTo>
                  <a:pt x="1528572" y="38099"/>
                </a:lnTo>
                <a:close/>
              </a:path>
              <a:path w="1529079" h="76200">
                <a:moveTo>
                  <a:pt x="1469898" y="67436"/>
                </a:moveTo>
                <a:lnTo>
                  <a:pt x="1469898" y="38099"/>
                </a:lnTo>
                <a:lnTo>
                  <a:pt x="1468374" y="41909"/>
                </a:lnTo>
                <a:lnTo>
                  <a:pt x="1464564" y="43433"/>
                </a:lnTo>
                <a:lnTo>
                  <a:pt x="1452372" y="43433"/>
                </a:lnTo>
                <a:lnTo>
                  <a:pt x="1452372" y="76199"/>
                </a:lnTo>
                <a:lnTo>
                  <a:pt x="146989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632337" y="4129225"/>
            <a:ext cx="3321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i=2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559437" y="55671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648839" y="5617071"/>
            <a:ext cx="12763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82935" y="4937351"/>
            <a:ext cx="33020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01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005469" y="6257544"/>
            <a:ext cx="1529080" cy="187960"/>
          </a:xfrm>
          <a:custGeom>
            <a:avLst/>
            <a:gdLst/>
            <a:ahLst/>
            <a:cxnLst/>
            <a:rect l="l" t="t" r="r" b="b"/>
            <a:pathLst>
              <a:path w="1529079" h="187960">
                <a:moveTo>
                  <a:pt x="1452852" y="144979"/>
                </a:moveTo>
                <a:lnTo>
                  <a:pt x="4572" y="0"/>
                </a:lnTo>
                <a:lnTo>
                  <a:pt x="1524" y="1524"/>
                </a:lnTo>
                <a:lnTo>
                  <a:pt x="0" y="4572"/>
                </a:lnTo>
                <a:lnTo>
                  <a:pt x="762" y="7620"/>
                </a:lnTo>
                <a:lnTo>
                  <a:pt x="3810" y="9906"/>
                </a:lnTo>
                <a:lnTo>
                  <a:pt x="1451921" y="154188"/>
                </a:lnTo>
                <a:lnTo>
                  <a:pt x="1452852" y="144979"/>
                </a:lnTo>
                <a:close/>
              </a:path>
              <a:path w="1529079" h="187960">
                <a:moveTo>
                  <a:pt x="1469898" y="179323"/>
                </a:moveTo>
                <a:lnTo>
                  <a:pt x="1469898" y="151637"/>
                </a:lnTo>
                <a:lnTo>
                  <a:pt x="1468374" y="154685"/>
                </a:lnTo>
                <a:lnTo>
                  <a:pt x="1464564" y="155447"/>
                </a:lnTo>
                <a:lnTo>
                  <a:pt x="1451921" y="154188"/>
                </a:lnTo>
                <a:lnTo>
                  <a:pt x="1448562" y="187451"/>
                </a:lnTo>
                <a:lnTo>
                  <a:pt x="1469898" y="179323"/>
                </a:lnTo>
                <a:close/>
              </a:path>
              <a:path w="1529079" h="187960">
                <a:moveTo>
                  <a:pt x="1469898" y="151637"/>
                </a:moveTo>
                <a:lnTo>
                  <a:pt x="1469136" y="147827"/>
                </a:lnTo>
                <a:lnTo>
                  <a:pt x="1466088" y="146303"/>
                </a:lnTo>
                <a:lnTo>
                  <a:pt x="1452852" y="144979"/>
                </a:lnTo>
                <a:lnTo>
                  <a:pt x="1451921" y="154188"/>
                </a:lnTo>
                <a:lnTo>
                  <a:pt x="1464564" y="155447"/>
                </a:lnTo>
                <a:lnTo>
                  <a:pt x="1468374" y="154685"/>
                </a:lnTo>
                <a:lnTo>
                  <a:pt x="1469898" y="151637"/>
                </a:lnTo>
                <a:close/>
              </a:path>
              <a:path w="1529079" h="187960">
                <a:moveTo>
                  <a:pt x="1528572" y="156971"/>
                </a:moveTo>
                <a:lnTo>
                  <a:pt x="1456182" y="112013"/>
                </a:lnTo>
                <a:lnTo>
                  <a:pt x="1452852" y="144979"/>
                </a:lnTo>
                <a:lnTo>
                  <a:pt x="1466088" y="146303"/>
                </a:lnTo>
                <a:lnTo>
                  <a:pt x="1469136" y="147827"/>
                </a:lnTo>
                <a:lnTo>
                  <a:pt x="1469898" y="151637"/>
                </a:lnTo>
                <a:lnTo>
                  <a:pt x="1469898" y="179323"/>
                </a:lnTo>
                <a:lnTo>
                  <a:pt x="1528572" y="156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081669" y="4738115"/>
            <a:ext cx="1452880" cy="843915"/>
          </a:xfrm>
          <a:custGeom>
            <a:avLst/>
            <a:gdLst/>
            <a:ahLst/>
            <a:cxnLst/>
            <a:rect l="l" t="t" r="r" b="b"/>
            <a:pathLst>
              <a:path w="1452879" h="843914">
                <a:moveTo>
                  <a:pt x="1388680" y="43008"/>
                </a:moveTo>
                <a:lnTo>
                  <a:pt x="1383923" y="34733"/>
                </a:lnTo>
                <a:lnTo>
                  <a:pt x="2286" y="834389"/>
                </a:lnTo>
                <a:lnTo>
                  <a:pt x="0" y="837437"/>
                </a:lnTo>
                <a:lnTo>
                  <a:pt x="0" y="841247"/>
                </a:lnTo>
                <a:lnTo>
                  <a:pt x="3048" y="843533"/>
                </a:lnTo>
                <a:lnTo>
                  <a:pt x="6858" y="842771"/>
                </a:lnTo>
                <a:lnTo>
                  <a:pt x="1388680" y="43008"/>
                </a:lnTo>
                <a:close/>
              </a:path>
              <a:path w="1452879" h="843914">
                <a:moveTo>
                  <a:pt x="1452372" y="0"/>
                </a:moveTo>
                <a:lnTo>
                  <a:pt x="1367028" y="5333"/>
                </a:lnTo>
                <a:lnTo>
                  <a:pt x="1383923" y="34733"/>
                </a:lnTo>
                <a:lnTo>
                  <a:pt x="1395222" y="28193"/>
                </a:lnTo>
                <a:lnTo>
                  <a:pt x="1398270" y="27431"/>
                </a:lnTo>
                <a:lnTo>
                  <a:pt x="1401318" y="29717"/>
                </a:lnTo>
                <a:lnTo>
                  <a:pt x="1402080" y="33527"/>
                </a:lnTo>
                <a:lnTo>
                  <a:pt x="1402080" y="66324"/>
                </a:lnTo>
                <a:lnTo>
                  <a:pt x="1405128" y="71627"/>
                </a:lnTo>
                <a:lnTo>
                  <a:pt x="1452372" y="0"/>
                </a:lnTo>
                <a:close/>
              </a:path>
              <a:path w="1452879" h="843914">
                <a:moveTo>
                  <a:pt x="1402080" y="33527"/>
                </a:moveTo>
                <a:lnTo>
                  <a:pt x="1401318" y="29717"/>
                </a:lnTo>
                <a:lnTo>
                  <a:pt x="1398270" y="27431"/>
                </a:lnTo>
                <a:lnTo>
                  <a:pt x="1395222" y="28193"/>
                </a:lnTo>
                <a:lnTo>
                  <a:pt x="1383923" y="34733"/>
                </a:lnTo>
                <a:lnTo>
                  <a:pt x="1388680" y="43008"/>
                </a:lnTo>
                <a:lnTo>
                  <a:pt x="1399794" y="36575"/>
                </a:lnTo>
                <a:lnTo>
                  <a:pt x="1402080" y="33527"/>
                </a:lnTo>
                <a:close/>
              </a:path>
              <a:path w="1452879" h="843914">
                <a:moveTo>
                  <a:pt x="1402080" y="66324"/>
                </a:moveTo>
                <a:lnTo>
                  <a:pt x="1402080" y="33527"/>
                </a:lnTo>
                <a:lnTo>
                  <a:pt x="1399794" y="36575"/>
                </a:lnTo>
                <a:lnTo>
                  <a:pt x="1388680" y="43008"/>
                </a:lnTo>
                <a:lnTo>
                  <a:pt x="1402080" y="6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502037" y="4728971"/>
            <a:ext cx="2057400" cy="379730"/>
          </a:xfrm>
          <a:custGeom>
            <a:avLst/>
            <a:gdLst/>
            <a:ahLst/>
            <a:cxnLst/>
            <a:rect l="l" t="t" r="r" b="b"/>
            <a:pathLst>
              <a:path w="2057400" h="379729">
                <a:moveTo>
                  <a:pt x="0" y="0"/>
                </a:moveTo>
                <a:lnTo>
                  <a:pt x="0" y="379475"/>
                </a:lnTo>
                <a:lnTo>
                  <a:pt x="2057400" y="379475"/>
                </a:lnTo>
                <a:lnTo>
                  <a:pt x="2057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3581533" y="4805119"/>
            <a:ext cx="635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01(01)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02037" y="4714684"/>
            <a:ext cx="2057400" cy="28575"/>
          </a:xfrm>
          <a:custGeom>
            <a:avLst/>
            <a:gdLst/>
            <a:ahLst/>
            <a:cxnLst/>
            <a:rect l="l" t="t" r="r" b="b"/>
            <a:pathLst>
              <a:path w="2057400" h="28575">
                <a:moveTo>
                  <a:pt x="0" y="0"/>
                </a:moveTo>
                <a:lnTo>
                  <a:pt x="0" y="28575"/>
                </a:lnTo>
                <a:lnTo>
                  <a:pt x="2057400" y="28574"/>
                </a:lnTo>
                <a:lnTo>
                  <a:pt x="2057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02037" y="5108447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502037" y="5486400"/>
            <a:ext cx="2057400" cy="0"/>
          </a:xfrm>
          <a:custGeom>
            <a:avLst/>
            <a:gdLst/>
            <a:ahLst/>
            <a:cxnLst/>
            <a:rect l="l" t="t" r="r" b="b"/>
            <a:pathLst>
              <a:path w="2057400">
                <a:moveTo>
                  <a:pt x="0" y="0"/>
                </a:moveTo>
                <a:lnTo>
                  <a:pt x="20574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502037" y="4728971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559437" y="4728971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502037" y="5108447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559437" y="5108447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559437" y="47289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5648839" y="4778871"/>
            <a:ext cx="12763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230746" y="4598670"/>
            <a:ext cx="3435985" cy="2508885"/>
          </a:xfrm>
          <a:custGeom>
            <a:avLst/>
            <a:gdLst/>
            <a:ahLst/>
            <a:cxnLst/>
            <a:rect l="l" t="t" r="r" b="b"/>
            <a:pathLst>
              <a:path w="3435984" h="2508884">
                <a:moveTo>
                  <a:pt x="3435857" y="2090165"/>
                </a:moveTo>
                <a:lnTo>
                  <a:pt x="3435857" y="418337"/>
                </a:lnTo>
                <a:lnTo>
                  <a:pt x="3434470" y="384048"/>
                </a:lnTo>
                <a:lnTo>
                  <a:pt x="3423691" y="317857"/>
                </a:lnTo>
                <a:lnTo>
                  <a:pt x="3402961" y="255567"/>
                </a:lnTo>
                <a:lnTo>
                  <a:pt x="3373144" y="198044"/>
                </a:lnTo>
                <a:lnTo>
                  <a:pt x="3335104" y="146151"/>
                </a:lnTo>
                <a:lnTo>
                  <a:pt x="3289706" y="100753"/>
                </a:lnTo>
                <a:lnTo>
                  <a:pt x="3237813" y="62713"/>
                </a:lnTo>
                <a:lnTo>
                  <a:pt x="3180290" y="32896"/>
                </a:lnTo>
                <a:lnTo>
                  <a:pt x="3118000" y="12166"/>
                </a:lnTo>
                <a:lnTo>
                  <a:pt x="3051809" y="1387"/>
                </a:lnTo>
                <a:lnTo>
                  <a:pt x="3017520" y="0"/>
                </a:lnTo>
                <a:lnTo>
                  <a:pt x="418338" y="0"/>
                </a:lnTo>
                <a:lnTo>
                  <a:pt x="350519" y="5479"/>
                </a:lnTo>
                <a:lnTo>
                  <a:pt x="286170" y="21342"/>
                </a:lnTo>
                <a:lnTo>
                  <a:pt x="226156" y="46723"/>
                </a:lnTo>
                <a:lnTo>
                  <a:pt x="171340" y="80759"/>
                </a:lnTo>
                <a:lnTo>
                  <a:pt x="122586" y="122586"/>
                </a:lnTo>
                <a:lnTo>
                  <a:pt x="80759" y="171340"/>
                </a:lnTo>
                <a:lnTo>
                  <a:pt x="46723" y="226156"/>
                </a:lnTo>
                <a:lnTo>
                  <a:pt x="21342" y="286170"/>
                </a:lnTo>
                <a:lnTo>
                  <a:pt x="5479" y="350519"/>
                </a:lnTo>
                <a:lnTo>
                  <a:pt x="0" y="418338"/>
                </a:lnTo>
                <a:lnTo>
                  <a:pt x="0" y="2090166"/>
                </a:lnTo>
                <a:lnTo>
                  <a:pt x="5479" y="2157984"/>
                </a:lnTo>
                <a:lnTo>
                  <a:pt x="21342" y="2222333"/>
                </a:lnTo>
                <a:lnTo>
                  <a:pt x="46723" y="2282347"/>
                </a:lnTo>
                <a:lnTo>
                  <a:pt x="80759" y="2337163"/>
                </a:lnTo>
                <a:lnTo>
                  <a:pt x="122586" y="2385917"/>
                </a:lnTo>
                <a:lnTo>
                  <a:pt x="171340" y="2427744"/>
                </a:lnTo>
                <a:lnTo>
                  <a:pt x="226156" y="2461780"/>
                </a:lnTo>
                <a:lnTo>
                  <a:pt x="286170" y="2487161"/>
                </a:lnTo>
                <a:lnTo>
                  <a:pt x="350519" y="2503024"/>
                </a:lnTo>
                <a:lnTo>
                  <a:pt x="418338" y="2508504"/>
                </a:lnTo>
                <a:lnTo>
                  <a:pt x="3017520" y="2508504"/>
                </a:lnTo>
                <a:lnTo>
                  <a:pt x="3085338" y="2503024"/>
                </a:lnTo>
                <a:lnTo>
                  <a:pt x="3149687" y="2487161"/>
                </a:lnTo>
                <a:lnTo>
                  <a:pt x="3209701" y="2461780"/>
                </a:lnTo>
                <a:lnTo>
                  <a:pt x="3264517" y="2427744"/>
                </a:lnTo>
                <a:lnTo>
                  <a:pt x="3313271" y="2385917"/>
                </a:lnTo>
                <a:lnTo>
                  <a:pt x="3355098" y="2337163"/>
                </a:lnTo>
                <a:lnTo>
                  <a:pt x="3389134" y="2282347"/>
                </a:lnTo>
                <a:lnTo>
                  <a:pt x="3414515" y="2222333"/>
                </a:lnTo>
                <a:lnTo>
                  <a:pt x="3430378" y="2157984"/>
                </a:lnTo>
                <a:lnTo>
                  <a:pt x="3435857" y="209016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364109" y="4757165"/>
            <a:ext cx="3187065" cy="2190750"/>
          </a:xfrm>
          <a:custGeom>
            <a:avLst/>
            <a:gdLst/>
            <a:ahLst/>
            <a:cxnLst/>
            <a:rect l="l" t="t" r="r" b="b"/>
            <a:pathLst>
              <a:path w="3187065" h="2190750">
                <a:moveTo>
                  <a:pt x="3186684" y="1825752"/>
                </a:moveTo>
                <a:lnTo>
                  <a:pt x="3186684" y="365759"/>
                </a:lnTo>
                <a:lnTo>
                  <a:pt x="3185470" y="335771"/>
                </a:lnTo>
                <a:lnTo>
                  <a:pt x="3176049" y="277887"/>
                </a:lnTo>
                <a:lnTo>
                  <a:pt x="3157930" y="223420"/>
                </a:lnTo>
                <a:lnTo>
                  <a:pt x="3131867" y="173125"/>
                </a:lnTo>
                <a:lnTo>
                  <a:pt x="3098614" y="127757"/>
                </a:lnTo>
                <a:lnTo>
                  <a:pt x="3058926" y="88069"/>
                </a:lnTo>
                <a:lnTo>
                  <a:pt x="3013558" y="54816"/>
                </a:lnTo>
                <a:lnTo>
                  <a:pt x="2963263" y="28753"/>
                </a:lnTo>
                <a:lnTo>
                  <a:pt x="2908796" y="10634"/>
                </a:lnTo>
                <a:lnTo>
                  <a:pt x="2850912" y="1213"/>
                </a:lnTo>
                <a:lnTo>
                  <a:pt x="2820924" y="0"/>
                </a:lnTo>
                <a:lnTo>
                  <a:pt x="365760" y="0"/>
                </a:lnTo>
                <a:lnTo>
                  <a:pt x="306449" y="4789"/>
                </a:lnTo>
                <a:lnTo>
                  <a:pt x="250179" y="18653"/>
                </a:lnTo>
                <a:lnTo>
                  <a:pt x="197704" y="40839"/>
                </a:lnTo>
                <a:lnTo>
                  <a:pt x="149778" y="70591"/>
                </a:lnTo>
                <a:lnTo>
                  <a:pt x="107156" y="107156"/>
                </a:lnTo>
                <a:lnTo>
                  <a:pt x="70591" y="149778"/>
                </a:lnTo>
                <a:lnTo>
                  <a:pt x="40839" y="197704"/>
                </a:lnTo>
                <a:lnTo>
                  <a:pt x="18653" y="250179"/>
                </a:lnTo>
                <a:lnTo>
                  <a:pt x="4789" y="306449"/>
                </a:lnTo>
                <a:lnTo>
                  <a:pt x="0" y="365760"/>
                </a:lnTo>
                <a:lnTo>
                  <a:pt x="0" y="1825752"/>
                </a:lnTo>
                <a:lnTo>
                  <a:pt x="4789" y="1885040"/>
                </a:lnTo>
                <a:lnTo>
                  <a:pt x="18653" y="1941252"/>
                </a:lnTo>
                <a:lnTo>
                  <a:pt x="40839" y="1993642"/>
                </a:lnTo>
                <a:lnTo>
                  <a:pt x="70591" y="2041465"/>
                </a:lnTo>
                <a:lnTo>
                  <a:pt x="107156" y="2083974"/>
                </a:lnTo>
                <a:lnTo>
                  <a:pt x="149778" y="2120426"/>
                </a:lnTo>
                <a:lnTo>
                  <a:pt x="197704" y="2150075"/>
                </a:lnTo>
                <a:lnTo>
                  <a:pt x="250179" y="2172175"/>
                </a:lnTo>
                <a:lnTo>
                  <a:pt x="306449" y="2185982"/>
                </a:lnTo>
                <a:lnTo>
                  <a:pt x="365760" y="2190750"/>
                </a:lnTo>
                <a:lnTo>
                  <a:pt x="2820924" y="2190750"/>
                </a:lnTo>
                <a:lnTo>
                  <a:pt x="2880234" y="2185982"/>
                </a:lnTo>
                <a:lnTo>
                  <a:pt x="2936504" y="2172175"/>
                </a:lnTo>
                <a:lnTo>
                  <a:pt x="2988979" y="2150075"/>
                </a:lnTo>
                <a:lnTo>
                  <a:pt x="3036905" y="2120426"/>
                </a:lnTo>
                <a:lnTo>
                  <a:pt x="3079527" y="2083974"/>
                </a:lnTo>
                <a:lnTo>
                  <a:pt x="3116092" y="2041465"/>
                </a:lnTo>
                <a:lnTo>
                  <a:pt x="3145844" y="1993642"/>
                </a:lnTo>
                <a:lnTo>
                  <a:pt x="3168030" y="1941252"/>
                </a:lnTo>
                <a:lnTo>
                  <a:pt x="3181894" y="1885040"/>
                </a:lnTo>
                <a:lnTo>
                  <a:pt x="3186684" y="1825752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364109" y="4757165"/>
            <a:ext cx="3187065" cy="2190750"/>
          </a:xfrm>
          <a:custGeom>
            <a:avLst/>
            <a:gdLst/>
            <a:ahLst/>
            <a:cxnLst/>
            <a:rect l="l" t="t" r="r" b="b"/>
            <a:pathLst>
              <a:path w="3187065" h="2190750">
                <a:moveTo>
                  <a:pt x="365760" y="0"/>
                </a:moveTo>
                <a:lnTo>
                  <a:pt x="306449" y="4789"/>
                </a:lnTo>
                <a:lnTo>
                  <a:pt x="250179" y="18653"/>
                </a:lnTo>
                <a:lnTo>
                  <a:pt x="197704" y="40839"/>
                </a:lnTo>
                <a:lnTo>
                  <a:pt x="149778" y="70591"/>
                </a:lnTo>
                <a:lnTo>
                  <a:pt x="107156" y="107156"/>
                </a:lnTo>
                <a:lnTo>
                  <a:pt x="70591" y="149778"/>
                </a:lnTo>
                <a:lnTo>
                  <a:pt x="40839" y="197704"/>
                </a:lnTo>
                <a:lnTo>
                  <a:pt x="18653" y="250179"/>
                </a:lnTo>
                <a:lnTo>
                  <a:pt x="4789" y="306449"/>
                </a:lnTo>
                <a:lnTo>
                  <a:pt x="0" y="365760"/>
                </a:lnTo>
                <a:lnTo>
                  <a:pt x="0" y="1825752"/>
                </a:lnTo>
                <a:lnTo>
                  <a:pt x="4789" y="1885040"/>
                </a:lnTo>
                <a:lnTo>
                  <a:pt x="18653" y="1941252"/>
                </a:lnTo>
                <a:lnTo>
                  <a:pt x="40839" y="1993642"/>
                </a:lnTo>
                <a:lnTo>
                  <a:pt x="70591" y="2041465"/>
                </a:lnTo>
                <a:lnTo>
                  <a:pt x="107156" y="2083974"/>
                </a:lnTo>
                <a:lnTo>
                  <a:pt x="149778" y="2120426"/>
                </a:lnTo>
                <a:lnTo>
                  <a:pt x="197704" y="2150075"/>
                </a:lnTo>
                <a:lnTo>
                  <a:pt x="250179" y="2172175"/>
                </a:lnTo>
                <a:lnTo>
                  <a:pt x="306449" y="2185982"/>
                </a:lnTo>
                <a:lnTo>
                  <a:pt x="365760" y="2190750"/>
                </a:lnTo>
                <a:lnTo>
                  <a:pt x="2820924" y="2190750"/>
                </a:lnTo>
                <a:lnTo>
                  <a:pt x="2880234" y="2185982"/>
                </a:lnTo>
                <a:lnTo>
                  <a:pt x="2936504" y="2172175"/>
                </a:lnTo>
                <a:lnTo>
                  <a:pt x="2988979" y="2150075"/>
                </a:lnTo>
                <a:lnTo>
                  <a:pt x="3036905" y="2120426"/>
                </a:lnTo>
                <a:lnTo>
                  <a:pt x="3079527" y="2083974"/>
                </a:lnTo>
                <a:lnTo>
                  <a:pt x="3116092" y="2041465"/>
                </a:lnTo>
                <a:lnTo>
                  <a:pt x="3145844" y="1993642"/>
                </a:lnTo>
                <a:lnTo>
                  <a:pt x="3168030" y="1941252"/>
                </a:lnTo>
                <a:lnTo>
                  <a:pt x="3181894" y="1885040"/>
                </a:lnTo>
                <a:lnTo>
                  <a:pt x="3186684" y="1825752"/>
                </a:lnTo>
                <a:lnTo>
                  <a:pt x="3186684" y="365759"/>
                </a:lnTo>
                <a:lnTo>
                  <a:pt x="3181894" y="306449"/>
                </a:lnTo>
                <a:lnTo>
                  <a:pt x="3168030" y="250179"/>
                </a:lnTo>
                <a:lnTo>
                  <a:pt x="3145844" y="197704"/>
                </a:lnTo>
                <a:lnTo>
                  <a:pt x="3116092" y="149778"/>
                </a:lnTo>
                <a:lnTo>
                  <a:pt x="3079527" y="107156"/>
                </a:lnTo>
                <a:lnTo>
                  <a:pt x="3036905" y="70591"/>
                </a:lnTo>
                <a:lnTo>
                  <a:pt x="2988979" y="40839"/>
                </a:lnTo>
                <a:lnTo>
                  <a:pt x="2936504" y="18653"/>
                </a:lnTo>
                <a:lnTo>
                  <a:pt x="2880234" y="4789"/>
                </a:lnTo>
                <a:lnTo>
                  <a:pt x="2820924" y="0"/>
                </a:lnTo>
                <a:lnTo>
                  <a:pt x="36576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6474085" y="4904978"/>
            <a:ext cx="2960370" cy="1924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取前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位，确定索引块。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如未满，则存入。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如已满，则需要扩展散列桶，进 行分裂：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暂时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可能无需增加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37160">
              <a:lnSpc>
                <a:spcPct val="100000"/>
              </a:lnSpc>
              <a:spcBef>
                <a:spcPts val="395"/>
              </a:spcBef>
            </a:pPr>
            <a:r>
              <a:rPr sz="160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重新散列该块的数据到两个块 中。其他不变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可扩展散列索引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操作示例</a:t>
            </a:r>
            <a:endParaRPr sz="2000">
              <a:latin typeface="华文中宋"/>
              <a:cs typeface="华文中宋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240587" y="2562034"/>
          <a:ext cx="2362200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799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10(11)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10(10)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240587" y="3628834"/>
          <a:ext cx="2362200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11(10)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3487750" y="3876484"/>
          <a:ext cx="2362200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00(10)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00(00)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3519754" y="6400228"/>
          <a:ext cx="2362200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799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11(10)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67" name="object 67"/>
          <p:cNvGraphicFramePr>
            <a:graphicFrameLocks noGrp="1"/>
          </p:cNvGraphicFramePr>
          <p:nvPr/>
        </p:nvGraphicFramePr>
        <p:xfrm>
          <a:off x="7240587" y="1266634"/>
          <a:ext cx="2362200" cy="8366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tabLst>
                          <a:tab pos="1024255" algn="l"/>
                          <a:tab pos="1938655" algn="l"/>
                        </a:tabLst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0(010)	</a:t>
                      </a:r>
                      <a:r>
                        <a:rPr sz="1800" u="sng" dirty="0">
                          <a:latin typeface="Times New Roman" panose="02020603050405020304"/>
                          <a:cs typeface="Times New Roman" panose="02020603050405020304"/>
                        </a:rPr>
                        <a:t> 	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tabLst>
                          <a:tab pos="1112520" algn="l"/>
                        </a:tabLst>
                      </a:pPr>
                      <a:r>
                        <a:rPr sz="3000" b="1" baseline="1000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	</a:t>
                      </a:r>
                      <a:endParaRPr sz="20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70" name="object 46"/>
          <p:cNvSpPr txBox="1"/>
          <p:nvPr/>
        </p:nvSpPr>
        <p:spPr>
          <a:xfrm>
            <a:off x="7300595" y="1675626"/>
            <a:ext cx="56070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b="1" spc="-7" baseline="1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0(000</a:t>
            </a:r>
            <a:r>
              <a:rPr lang="en-US" altLang="zh-CN" b="1" baseline="100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1" name="object 46"/>
          <p:cNvSpPr txBox="1"/>
          <p:nvPr/>
        </p:nvSpPr>
        <p:spPr>
          <a:xfrm>
            <a:off x="8318500" y="1724025"/>
            <a:ext cx="78930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0(101)</a:t>
            </a:r>
            <a:endParaRPr lang="zh-CN" altLang="en-US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/>
      <p:bldP spid="47" grpId="0" animBg="1"/>
      <p:bldP spid="48" grpId="0"/>
      <p:bldP spid="49" grpId="0"/>
      <p:bldP spid="51" grpId="0" animBg="1"/>
      <p:bldP spid="52" grpId="0" animBg="1"/>
      <p:bldP spid="53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70" grpId="0"/>
      <p:bldP spid="71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62341" y="265404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2341" y="378790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62341" y="2274569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3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76741" y="2274569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3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62341" y="303199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62341" y="340995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62341" y="1360169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62341" y="173964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62341" y="1360169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6741" y="1360169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41837" y="1437079"/>
            <a:ext cx="3321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i=2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2435" y="2245205"/>
            <a:ext cx="33020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01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14969" y="1512569"/>
            <a:ext cx="1055370" cy="996315"/>
          </a:xfrm>
          <a:custGeom>
            <a:avLst/>
            <a:gdLst/>
            <a:ahLst/>
            <a:cxnLst/>
            <a:rect l="l" t="t" r="r" b="b"/>
            <a:pathLst>
              <a:path w="1055370" h="996314">
                <a:moveTo>
                  <a:pt x="1003405" y="56001"/>
                </a:moveTo>
                <a:lnTo>
                  <a:pt x="996700" y="49005"/>
                </a:lnTo>
                <a:lnTo>
                  <a:pt x="1524" y="987551"/>
                </a:lnTo>
                <a:lnTo>
                  <a:pt x="0" y="990599"/>
                </a:lnTo>
                <a:lnTo>
                  <a:pt x="762" y="994410"/>
                </a:lnTo>
                <a:lnTo>
                  <a:pt x="4572" y="995933"/>
                </a:lnTo>
                <a:lnTo>
                  <a:pt x="7620" y="994410"/>
                </a:lnTo>
                <a:lnTo>
                  <a:pt x="1003405" y="56001"/>
                </a:lnTo>
                <a:close/>
              </a:path>
              <a:path w="1055370" h="996314">
                <a:moveTo>
                  <a:pt x="1055370" y="0"/>
                </a:moveTo>
                <a:lnTo>
                  <a:pt x="973836" y="25145"/>
                </a:lnTo>
                <a:lnTo>
                  <a:pt x="996700" y="49005"/>
                </a:lnTo>
                <a:lnTo>
                  <a:pt x="1005840" y="40385"/>
                </a:lnTo>
                <a:lnTo>
                  <a:pt x="1009650" y="38861"/>
                </a:lnTo>
                <a:lnTo>
                  <a:pt x="1012698" y="40385"/>
                </a:lnTo>
                <a:lnTo>
                  <a:pt x="1014222" y="44195"/>
                </a:lnTo>
                <a:lnTo>
                  <a:pt x="1014222" y="67287"/>
                </a:lnTo>
                <a:lnTo>
                  <a:pt x="1026414" y="80009"/>
                </a:lnTo>
                <a:lnTo>
                  <a:pt x="1055370" y="0"/>
                </a:lnTo>
                <a:close/>
              </a:path>
              <a:path w="1055370" h="996314">
                <a:moveTo>
                  <a:pt x="1014222" y="44195"/>
                </a:moveTo>
                <a:lnTo>
                  <a:pt x="1012698" y="40385"/>
                </a:lnTo>
                <a:lnTo>
                  <a:pt x="1009650" y="38861"/>
                </a:lnTo>
                <a:lnTo>
                  <a:pt x="1005840" y="40385"/>
                </a:lnTo>
                <a:lnTo>
                  <a:pt x="996700" y="49005"/>
                </a:lnTo>
                <a:lnTo>
                  <a:pt x="1003405" y="56001"/>
                </a:lnTo>
                <a:lnTo>
                  <a:pt x="1012698" y="47243"/>
                </a:lnTo>
                <a:lnTo>
                  <a:pt x="1014222" y="44195"/>
                </a:lnTo>
                <a:close/>
              </a:path>
              <a:path w="1055370" h="996314">
                <a:moveTo>
                  <a:pt x="1014222" y="67287"/>
                </a:moveTo>
                <a:lnTo>
                  <a:pt x="1014222" y="44195"/>
                </a:lnTo>
                <a:lnTo>
                  <a:pt x="1012698" y="47243"/>
                </a:lnTo>
                <a:lnTo>
                  <a:pt x="1003405" y="56001"/>
                </a:lnTo>
                <a:lnTo>
                  <a:pt x="1014222" y="67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14969" y="3227070"/>
            <a:ext cx="1055370" cy="76200"/>
          </a:xfrm>
          <a:custGeom>
            <a:avLst/>
            <a:gdLst/>
            <a:ahLst/>
            <a:cxnLst/>
            <a:rect l="l" t="t" r="r" b="b"/>
            <a:pathLst>
              <a:path w="1055370" h="76200">
                <a:moveTo>
                  <a:pt x="996696" y="38099"/>
                </a:moveTo>
                <a:lnTo>
                  <a:pt x="995172" y="35051"/>
                </a:lnTo>
                <a:lnTo>
                  <a:pt x="992124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3433"/>
                </a:lnTo>
                <a:lnTo>
                  <a:pt x="992124" y="43433"/>
                </a:lnTo>
                <a:lnTo>
                  <a:pt x="995172" y="41909"/>
                </a:lnTo>
                <a:lnTo>
                  <a:pt x="996696" y="38099"/>
                </a:lnTo>
                <a:close/>
              </a:path>
              <a:path w="1055370" h="76200">
                <a:moveTo>
                  <a:pt x="1055370" y="38099"/>
                </a:moveTo>
                <a:lnTo>
                  <a:pt x="979170" y="0"/>
                </a:lnTo>
                <a:lnTo>
                  <a:pt x="979169" y="33527"/>
                </a:lnTo>
                <a:lnTo>
                  <a:pt x="992124" y="33527"/>
                </a:lnTo>
                <a:lnTo>
                  <a:pt x="995172" y="35051"/>
                </a:lnTo>
                <a:lnTo>
                  <a:pt x="996696" y="38099"/>
                </a:lnTo>
                <a:lnTo>
                  <a:pt x="996696" y="67436"/>
                </a:lnTo>
                <a:lnTo>
                  <a:pt x="1055370" y="38099"/>
                </a:lnTo>
                <a:close/>
              </a:path>
              <a:path w="1055370" h="76200">
                <a:moveTo>
                  <a:pt x="996696" y="67436"/>
                </a:moveTo>
                <a:lnTo>
                  <a:pt x="996696" y="38099"/>
                </a:lnTo>
                <a:lnTo>
                  <a:pt x="995172" y="41909"/>
                </a:lnTo>
                <a:lnTo>
                  <a:pt x="992124" y="43433"/>
                </a:lnTo>
                <a:lnTo>
                  <a:pt x="979169" y="43433"/>
                </a:lnTo>
                <a:lnTo>
                  <a:pt x="979170" y="76199"/>
                </a:lnTo>
                <a:lnTo>
                  <a:pt x="996696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14969" y="3565397"/>
            <a:ext cx="1055370" cy="184785"/>
          </a:xfrm>
          <a:custGeom>
            <a:avLst/>
            <a:gdLst/>
            <a:ahLst/>
            <a:cxnLst/>
            <a:rect l="l" t="t" r="r" b="b"/>
            <a:pathLst>
              <a:path w="1055370" h="184785">
                <a:moveTo>
                  <a:pt x="980667" y="141483"/>
                </a:moveTo>
                <a:lnTo>
                  <a:pt x="5333" y="0"/>
                </a:lnTo>
                <a:lnTo>
                  <a:pt x="1523" y="1524"/>
                </a:lnTo>
                <a:lnTo>
                  <a:pt x="0" y="4572"/>
                </a:lnTo>
                <a:lnTo>
                  <a:pt x="761" y="7620"/>
                </a:lnTo>
                <a:lnTo>
                  <a:pt x="3809" y="9906"/>
                </a:lnTo>
                <a:lnTo>
                  <a:pt x="979279" y="151300"/>
                </a:lnTo>
                <a:lnTo>
                  <a:pt x="980667" y="141483"/>
                </a:lnTo>
                <a:close/>
              </a:path>
              <a:path w="1055370" h="184785">
                <a:moveTo>
                  <a:pt x="997457" y="176640"/>
                </a:moveTo>
                <a:lnTo>
                  <a:pt x="997457" y="148589"/>
                </a:lnTo>
                <a:lnTo>
                  <a:pt x="995171" y="152399"/>
                </a:lnTo>
                <a:lnTo>
                  <a:pt x="992123" y="153161"/>
                </a:lnTo>
                <a:lnTo>
                  <a:pt x="979279" y="151300"/>
                </a:lnTo>
                <a:lnTo>
                  <a:pt x="974597" y="184403"/>
                </a:lnTo>
                <a:lnTo>
                  <a:pt x="997457" y="176640"/>
                </a:lnTo>
                <a:close/>
              </a:path>
              <a:path w="1055370" h="184785">
                <a:moveTo>
                  <a:pt x="997457" y="148589"/>
                </a:moveTo>
                <a:lnTo>
                  <a:pt x="996695" y="145541"/>
                </a:lnTo>
                <a:lnTo>
                  <a:pt x="992885" y="143255"/>
                </a:lnTo>
                <a:lnTo>
                  <a:pt x="980667" y="141483"/>
                </a:lnTo>
                <a:lnTo>
                  <a:pt x="979279" y="151300"/>
                </a:lnTo>
                <a:lnTo>
                  <a:pt x="992123" y="153161"/>
                </a:lnTo>
                <a:lnTo>
                  <a:pt x="995171" y="152399"/>
                </a:lnTo>
                <a:lnTo>
                  <a:pt x="997457" y="148589"/>
                </a:lnTo>
                <a:close/>
              </a:path>
              <a:path w="1055370" h="184785">
                <a:moveTo>
                  <a:pt x="1055370" y="156971"/>
                </a:moveTo>
                <a:lnTo>
                  <a:pt x="985265" y="108965"/>
                </a:lnTo>
                <a:lnTo>
                  <a:pt x="980667" y="141483"/>
                </a:lnTo>
                <a:lnTo>
                  <a:pt x="992885" y="143255"/>
                </a:lnTo>
                <a:lnTo>
                  <a:pt x="996695" y="145541"/>
                </a:lnTo>
                <a:lnTo>
                  <a:pt x="997457" y="148589"/>
                </a:lnTo>
                <a:lnTo>
                  <a:pt x="997457" y="176640"/>
                </a:lnTo>
                <a:lnTo>
                  <a:pt x="1055370" y="1569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866785" y="2045969"/>
            <a:ext cx="1003935" cy="843915"/>
          </a:xfrm>
          <a:custGeom>
            <a:avLst/>
            <a:gdLst/>
            <a:ahLst/>
            <a:cxnLst/>
            <a:rect l="l" t="t" r="r" b="b"/>
            <a:pathLst>
              <a:path w="1003935" h="843914">
                <a:moveTo>
                  <a:pt x="948405" y="52873"/>
                </a:moveTo>
                <a:lnTo>
                  <a:pt x="942115" y="45423"/>
                </a:lnTo>
                <a:lnTo>
                  <a:pt x="2286" y="835151"/>
                </a:lnTo>
                <a:lnTo>
                  <a:pt x="0" y="838199"/>
                </a:lnTo>
                <a:lnTo>
                  <a:pt x="1524" y="842010"/>
                </a:lnTo>
                <a:lnTo>
                  <a:pt x="4572" y="843533"/>
                </a:lnTo>
                <a:lnTo>
                  <a:pt x="8382" y="842010"/>
                </a:lnTo>
                <a:lnTo>
                  <a:pt x="948405" y="52873"/>
                </a:lnTo>
                <a:close/>
              </a:path>
              <a:path w="1003935" h="843914">
                <a:moveTo>
                  <a:pt x="1003554" y="0"/>
                </a:moveTo>
                <a:lnTo>
                  <a:pt x="920496" y="19811"/>
                </a:lnTo>
                <a:lnTo>
                  <a:pt x="942115" y="45423"/>
                </a:lnTo>
                <a:lnTo>
                  <a:pt x="951738" y="37337"/>
                </a:lnTo>
                <a:lnTo>
                  <a:pt x="955548" y="36575"/>
                </a:lnTo>
                <a:lnTo>
                  <a:pt x="958596" y="38099"/>
                </a:lnTo>
                <a:lnTo>
                  <a:pt x="959358" y="41909"/>
                </a:lnTo>
                <a:lnTo>
                  <a:pt x="959358" y="65848"/>
                </a:lnTo>
                <a:lnTo>
                  <a:pt x="970026" y="78485"/>
                </a:lnTo>
                <a:lnTo>
                  <a:pt x="1003554" y="0"/>
                </a:lnTo>
                <a:close/>
              </a:path>
              <a:path w="1003935" h="843914">
                <a:moveTo>
                  <a:pt x="959358" y="41909"/>
                </a:moveTo>
                <a:lnTo>
                  <a:pt x="958596" y="38099"/>
                </a:lnTo>
                <a:lnTo>
                  <a:pt x="955548" y="36575"/>
                </a:lnTo>
                <a:lnTo>
                  <a:pt x="951738" y="37337"/>
                </a:lnTo>
                <a:lnTo>
                  <a:pt x="942115" y="45423"/>
                </a:lnTo>
                <a:lnTo>
                  <a:pt x="948405" y="52873"/>
                </a:lnTo>
                <a:lnTo>
                  <a:pt x="957834" y="44957"/>
                </a:lnTo>
                <a:lnTo>
                  <a:pt x="959358" y="41909"/>
                </a:lnTo>
                <a:close/>
              </a:path>
              <a:path w="1003935" h="843914">
                <a:moveTo>
                  <a:pt x="959358" y="65848"/>
                </a:moveTo>
                <a:lnTo>
                  <a:pt x="959358" y="41909"/>
                </a:lnTo>
                <a:lnTo>
                  <a:pt x="957834" y="44957"/>
                </a:lnTo>
                <a:lnTo>
                  <a:pt x="948405" y="52873"/>
                </a:lnTo>
                <a:lnTo>
                  <a:pt x="959358" y="65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013589" y="455904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13589" y="493852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13589" y="607237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13589" y="4559045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3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27989" y="4559045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3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13589" y="5316474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13589" y="569442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999111" y="6220206"/>
            <a:ext cx="914400" cy="27686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i=3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43683" y="4529681"/>
            <a:ext cx="48260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100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101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110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111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66204" y="4783074"/>
            <a:ext cx="828675" cy="449580"/>
          </a:xfrm>
          <a:custGeom>
            <a:avLst/>
            <a:gdLst/>
            <a:ahLst/>
            <a:cxnLst/>
            <a:rect l="l" t="t" r="r" b="b"/>
            <a:pathLst>
              <a:path w="828675" h="449579">
                <a:moveTo>
                  <a:pt x="763394" y="409051"/>
                </a:moveTo>
                <a:lnTo>
                  <a:pt x="6858" y="762"/>
                </a:lnTo>
                <a:lnTo>
                  <a:pt x="3048" y="0"/>
                </a:lnTo>
                <a:lnTo>
                  <a:pt x="0" y="2286"/>
                </a:lnTo>
                <a:lnTo>
                  <a:pt x="0" y="6096"/>
                </a:lnTo>
                <a:lnTo>
                  <a:pt x="2286" y="9144"/>
                </a:lnTo>
                <a:lnTo>
                  <a:pt x="758822" y="417433"/>
                </a:lnTo>
                <a:lnTo>
                  <a:pt x="763394" y="409051"/>
                </a:lnTo>
                <a:close/>
              </a:path>
              <a:path w="828675" h="449579">
                <a:moveTo>
                  <a:pt x="777240" y="447756"/>
                </a:moveTo>
                <a:lnTo>
                  <a:pt x="777240" y="417575"/>
                </a:lnTo>
                <a:lnTo>
                  <a:pt x="776478" y="421385"/>
                </a:lnTo>
                <a:lnTo>
                  <a:pt x="774192" y="423671"/>
                </a:lnTo>
                <a:lnTo>
                  <a:pt x="770382" y="423671"/>
                </a:lnTo>
                <a:lnTo>
                  <a:pt x="758822" y="417433"/>
                </a:lnTo>
                <a:lnTo>
                  <a:pt x="742950" y="446532"/>
                </a:lnTo>
                <a:lnTo>
                  <a:pt x="777240" y="447756"/>
                </a:lnTo>
                <a:close/>
              </a:path>
              <a:path w="828675" h="449579">
                <a:moveTo>
                  <a:pt x="777240" y="417575"/>
                </a:moveTo>
                <a:lnTo>
                  <a:pt x="774954" y="415289"/>
                </a:lnTo>
                <a:lnTo>
                  <a:pt x="763394" y="409051"/>
                </a:lnTo>
                <a:lnTo>
                  <a:pt x="758822" y="417433"/>
                </a:lnTo>
                <a:lnTo>
                  <a:pt x="770382" y="423671"/>
                </a:lnTo>
                <a:lnTo>
                  <a:pt x="774192" y="423671"/>
                </a:lnTo>
                <a:lnTo>
                  <a:pt x="776478" y="421385"/>
                </a:lnTo>
                <a:lnTo>
                  <a:pt x="777240" y="417575"/>
                </a:lnTo>
                <a:close/>
              </a:path>
              <a:path w="828675" h="449579">
                <a:moveTo>
                  <a:pt x="828294" y="449580"/>
                </a:moveTo>
                <a:lnTo>
                  <a:pt x="779526" y="379476"/>
                </a:lnTo>
                <a:lnTo>
                  <a:pt x="763394" y="409051"/>
                </a:lnTo>
                <a:lnTo>
                  <a:pt x="774954" y="415289"/>
                </a:lnTo>
                <a:lnTo>
                  <a:pt x="777240" y="417575"/>
                </a:lnTo>
                <a:lnTo>
                  <a:pt x="777240" y="447756"/>
                </a:lnTo>
                <a:lnTo>
                  <a:pt x="82829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466204" y="5545074"/>
            <a:ext cx="844550" cy="476250"/>
          </a:xfrm>
          <a:custGeom>
            <a:avLst/>
            <a:gdLst/>
            <a:ahLst/>
            <a:cxnLst/>
            <a:rect l="l" t="t" r="r" b="b"/>
            <a:pathLst>
              <a:path w="844550" h="476250">
                <a:moveTo>
                  <a:pt x="780010" y="435049"/>
                </a:moveTo>
                <a:lnTo>
                  <a:pt x="6858" y="762"/>
                </a:lnTo>
                <a:lnTo>
                  <a:pt x="3048" y="0"/>
                </a:lnTo>
                <a:lnTo>
                  <a:pt x="762" y="2286"/>
                </a:lnTo>
                <a:lnTo>
                  <a:pt x="0" y="6096"/>
                </a:lnTo>
                <a:lnTo>
                  <a:pt x="2286" y="9144"/>
                </a:lnTo>
                <a:lnTo>
                  <a:pt x="775325" y="443368"/>
                </a:lnTo>
                <a:lnTo>
                  <a:pt x="780010" y="435049"/>
                </a:lnTo>
                <a:close/>
              </a:path>
              <a:path w="844550" h="476250">
                <a:moveTo>
                  <a:pt x="793242" y="473970"/>
                </a:moveTo>
                <a:lnTo>
                  <a:pt x="793242" y="447293"/>
                </a:lnTo>
                <a:lnTo>
                  <a:pt x="790194" y="449580"/>
                </a:lnTo>
                <a:lnTo>
                  <a:pt x="786384" y="449580"/>
                </a:lnTo>
                <a:lnTo>
                  <a:pt x="775325" y="443368"/>
                </a:lnTo>
                <a:lnTo>
                  <a:pt x="758952" y="472439"/>
                </a:lnTo>
                <a:lnTo>
                  <a:pt x="793242" y="473970"/>
                </a:lnTo>
                <a:close/>
              </a:path>
              <a:path w="844550" h="476250">
                <a:moveTo>
                  <a:pt x="793242" y="447293"/>
                </a:moveTo>
                <a:lnTo>
                  <a:pt x="793242" y="444245"/>
                </a:lnTo>
                <a:lnTo>
                  <a:pt x="790956" y="441197"/>
                </a:lnTo>
                <a:lnTo>
                  <a:pt x="780010" y="435049"/>
                </a:lnTo>
                <a:lnTo>
                  <a:pt x="775325" y="443368"/>
                </a:lnTo>
                <a:lnTo>
                  <a:pt x="786384" y="449580"/>
                </a:lnTo>
                <a:lnTo>
                  <a:pt x="790194" y="449580"/>
                </a:lnTo>
                <a:lnTo>
                  <a:pt x="793242" y="447293"/>
                </a:lnTo>
                <a:close/>
              </a:path>
              <a:path w="844550" h="476250">
                <a:moveTo>
                  <a:pt x="844296" y="476249"/>
                </a:moveTo>
                <a:lnTo>
                  <a:pt x="796290" y="406146"/>
                </a:lnTo>
                <a:lnTo>
                  <a:pt x="780010" y="435049"/>
                </a:lnTo>
                <a:lnTo>
                  <a:pt x="790956" y="441197"/>
                </a:lnTo>
                <a:lnTo>
                  <a:pt x="793242" y="444245"/>
                </a:lnTo>
                <a:lnTo>
                  <a:pt x="793242" y="473970"/>
                </a:lnTo>
                <a:lnTo>
                  <a:pt x="844296" y="476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66204" y="5850635"/>
            <a:ext cx="890269" cy="375920"/>
          </a:xfrm>
          <a:custGeom>
            <a:avLst/>
            <a:gdLst/>
            <a:ahLst/>
            <a:cxnLst/>
            <a:rect l="l" t="t" r="r" b="b"/>
            <a:pathLst>
              <a:path w="890270" h="375920">
                <a:moveTo>
                  <a:pt x="821753" y="335726"/>
                </a:moveTo>
                <a:lnTo>
                  <a:pt x="6096" y="0"/>
                </a:lnTo>
                <a:lnTo>
                  <a:pt x="3048" y="0"/>
                </a:lnTo>
                <a:lnTo>
                  <a:pt x="0" y="2286"/>
                </a:lnTo>
                <a:lnTo>
                  <a:pt x="0" y="6096"/>
                </a:lnTo>
                <a:lnTo>
                  <a:pt x="3048" y="8382"/>
                </a:lnTo>
                <a:lnTo>
                  <a:pt x="818011" y="344883"/>
                </a:lnTo>
                <a:lnTo>
                  <a:pt x="821753" y="335726"/>
                </a:lnTo>
                <a:close/>
              </a:path>
              <a:path w="890270" h="375920">
                <a:moveTo>
                  <a:pt x="835914" y="373469"/>
                </a:moveTo>
                <a:lnTo>
                  <a:pt x="835914" y="346709"/>
                </a:lnTo>
                <a:lnTo>
                  <a:pt x="833628" y="349757"/>
                </a:lnTo>
                <a:lnTo>
                  <a:pt x="829818" y="349757"/>
                </a:lnTo>
                <a:lnTo>
                  <a:pt x="818011" y="344883"/>
                </a:lnTo>
                <a:lnTo>
                  <a:pt x="805434" y="375665"/>
                </a:lnTo>
                <a:lnTo>
                  <a:pt x="835914" y="373469"/>
                </a:lnTo>
                <a:close/>
              </a:path>
              <a:path w="890270" h="375920">
                <a:moveTo>
                  <a:pt x="835914" y="346709"/>
                </a:moveTo>
                <a:lnTo>
                  <a:pt x="835914" y="342899"/>
                </a:lnTo>
                <a:lnTo>
                  <a:pt x="833628" y="340613"/>
                </a:lnTo>
                <a:lnTo>
                  <a:pt x="821753" y="335726"/>
                </a:lnTo>
                <a:lnTo>
                  <a:pt x="818011" y="344883"/>
                </a:lnTo>
                <a:lnTo>
                  <a:pt x="829818" y="349757"/>
                </a:lnTo>
                <a:lnTo>
                  <a:pt x="833628" y="349757"/>
                </a:lnTo>
                <a:lnTo>
                  <a:pt x="835914" y="346709"/>
                </a:lnTo>
                <a:close/>
              </a:path>
              <a:path w="890270" h="375920">
                <a:moveTo>
                  <a:pt x="890016" y="369570"/>
                </a:moveTo>
                <a:lnTo>
                  <a:pt x="834390" y="304799"/>
                </a:lnTo>
                <a:lnTo>
                  <a:pt x="821753" y="335726"/>
                </a:lnTo>
                <a:lnTo>
                  <a:pt x="833628" y="340613"/>
                </a:lnTo>
                <a:lnTo>
                  <a:pt x="835914" y="342899"/>
                </a:lnTo>
                <a:lnTo>
                  <a:pt x="835914" y="373469"/>
                </a:lnTo>
                <a:lnTo>
                  <a:pt x="890016" y="369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08889" y="5164074"/>
            <a:ext cx="816610" cy="291465"/>
          </a:xfrm>
          <a:custGeom>
            <a:avLst/>
            <a:gdLst/>
            <a:ahLst/>
            <a:cxnLst/>
            <a:rect l="l" t="t" r="r" b="b"/>
            <a:pathLst>
              <a:path w="816609" h="291464">
                <a:moveTo>
                  <a:pt x="745231" y="250376"/>
                </a:moveTo>
                <a:lnTo>
                  <a:pt x="6096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742155" y="259510"/>
                </a:lnTo>
                <a:lnTo>
                  <a:pt x="745231" y="250376"/>
                </a:lnTo>
                <a:close/>
              </a:path>
              <a:path w="816609" h="291464">
                <a:moveTo>
                  <a:pt x="760476" y="287171"/>
                </a:moveTo>
                <a:lnTo>
                  <a:pt x="760476" y="260603"/>
                </a:lnTo>
                <a:lnTo>
                  <a:pt x="758190" y="263652"/>
                </a:lnTo>
                <a:lnTo>
                  <a:pt x="754380" y="263652"/>
                </a:lnTo>
                <a:lnTo>
                  <a:pt x="742155" y="259510"/>
                </a:lnTo>
                <a:lnTo>
                  <a:pt x="731520" y="291084"/>
                </a:lnTo>
                <a:lnTo>
                  <a:pt x="760476" y="287171"/>
                </a:lnTo>
                <a:close/>
              </a:path>
              <a:path w="816609" h="291464">
                <a:moveTo>
                  <a:pt x="760476" y="260603"/>
                </a:moveTo>
                <a:lnTo>
                  <a:pt x="759714" y="256793"/>
                </a:lnTo>
                <a:lnTo>
                  <a:pt x="757428" y="254507"/>
                </a:lnTo>
                <a:lnTo>
                  <a:pt x="745231" y="250376"/>
                </a:lnTo>
                <a:lnTo>
                  <a:pt x="742155" y="259510"/>
                </a:lnTo>
                <a:lnTo>
                  <a:pt x="754380" y="263652"/>
                </a:lnTo>
                <a:lnTo>
                  <a:pt x="758190" y="263652"/>
                </a:lnTo>
                <a:lnTo>
                  <a:pt x="760476" y="260603"/>
                </a:lnTo>
                <a:close/>
              </a:path>
              <a:path w="816609" h="291464">
                <a:moveTo>
                  <a:pt x="816102" y="279653"/>
                </a:moveTo>
                <a:lnTo>
                  <a:pt x="755904" y="218693"/>
                </a:lnTo>
                <a:lnTo>
                  <a:pt x="745231" y="250376"/>
                </a:lnTo>
                <a:lnTo>
                  <a:pt x="757428" y="254507"/>
                </a:lnTo>
                <a:lnTo>
                  <a:pt x="759714" y="256793"/>
                </a:lnTo>
                <a:lnTo>
                  <a:pt x="760476" y="260603"/>
                </a:lnTo>
                <a:lnTo>
                  <a:pt x="760476" y="287171"/>
                </a:lnTo>
                <a:lnTo>
                  <a:pt x="816102" y="279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16637" y="303504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16637" y="341452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016637" y="454837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16637" y="3035045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3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931037" y="3035045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3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16637" y="3792474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16637" y="417042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546731" y="3005681"/>
            <a:ext cx="4826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000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46731" y="3386681"/>
            <a:ext cx="4826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001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46731" y="3767681"/>
            <a:ext cx="4826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010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46731" y="4148681"/>
            <a:ext cx="4826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011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39369" y="4296156"/>
            <a:ext cx="767080" cy="207010"/>
          </a:xfrm>
          <a:custGeom>
            <a:avLst/>
            <a:gdLst/>
            <a:ahLst/>
            <a:cxnLst/>
            <a:rect l="l" t="t" r="r" b="b"/>
            <a:pathLst>
              <a:path w="767079" h="207010">
                <a:moveTo>
                  <a:pt x="693325" y="164698"/>
                </a:moveTo>
                <a:lnTo>
                  <a:pt x="5334" y="0"/>
                </a:lnTo>
                <a:lnTo>
                  <a:pt x="2286" y="762"/>
                </a:lnTo>
                <a:lnTo>
                  <a:pt x="0" y="3048"/>
                </a:lnTo>
                <a:lnTo>
                  <a:pt x="762" y="6858"/>
                </a:lnTo>
                <a:lnTo>
                  <a:pt x="3048" y="9144"/>
                </a:lnTo>
                <a:lnTo>
                  <a:pt x="691171" y="173874"/>
                </a:lnTo>
                <a:lnTo>
                  <a:pt x="693325" y="164698"/>
                </a:lnTo>
                <a:close/>
              </a:path>
              <a:path w="767079" h="207010">
                <a:moveTo>
                  <a:pt x="709422" y="200322"/>
                </a:moveTo>
                <a:lnTo>
                  <a:pt x="709422" y="172973"/>
                </a:lnTo>
                <a:lnTo>
                  <a:pt x="707136" y="176021"/>
                </a:lnTo>
                <a:lnTo>
                  <a:pt x="703326" y="176783"/>
                </a:lnTo>
                <a:lnTo>
                  <a:pt x="691171" y="173874"/>
                </a:lnTo>
                <a:lnTo>
                  <a:pt x="683514" y="206501"/>
                </a:lnTo>
                <a:lnTo>
                  <a:pt x="709422" y="200322"/>
                </a:lnTo>
                <a:close/>
              </a:path>
              <a:path w="767079" h="207010">
                <a:moveTo>
                  <a:pt x="709422" y="172973"/>
                </a:moveTo>
                <a:lnTo>
                  <a:pt x="708660" y="169925"/>
                </a:lnTo>
                <a:lnTo>
                  <a:pt x="705612" y="167639"/>
                </a:lnTo>
                <a:lnTo>
                  <a:pt x="693325" y="164698"/>
                </a:lnTo>
                <a:lnTo>
                  <a:pt x="691171" y="173874"/>
                </a:lnTo>
                <a:lnTo>
                  <a:pt x="703326" y="176783"/>
                </a:lnTo>
                <a:lnTo>
                  <a:pt x="707136" y="176021"/>
                </a:lnTo>
                <a:lnTo>
                  <a:pt x="709422" y="172973"/>
                </a:lnTo>
                <a:close/>
              </a:path>
              <a:path w="767079" h="207010">
                <a:moveTo>
                  <a:pt x="766572" y="186689"/>
                </a:moveTo>
                <a:lnTo>
                  <a:pt x="701040" y="131825"/>
                </a:lnTo>
                <a:lnTo>
                  <a:pt x="693325" y="164698"/>
                </a:lnTo>
                <a:lnTo>
                  <a:pt x="705612" y="167639"/>
                </a:lnTo>
                <a:lnTo>
                  <a:pt x="708660" y="169925"/>
                </a:lnTo>
                <a:lnTo>
                  <a:pt x="709422" y="172973"/>
                </a:lnTo>
                <a:lnTo>
                  <a:pt x="709422" y="200322"/>
                </a:lnTo>
                <a:lnTo>
                  <a:pt x="766572" y="1866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615569" y="3915156"/>
            <a:ext cx="690880" cy="386080"/>
          </a:xfrm>
          <a:custGeom>
            <a:avLst/>
            <a:gdLst/>
            <a:ahLst/>
            <a:cxnLst/>
            <a:rect l="l" t="t" r="r" b="b"/>
            <a:pathLst>
              <a:path w="690879" h="386079">
                <a:moveTo>
                  <a:pt x="626061" y="344417"/>
                </a:moveTo>
                <a:lnTo>
                  <a:pt x="6857" y="0"/>
                </a:lnTo>
                <a:lnTo>
                  <a:pt x="3047" y="0"/>
                </a:lnTo>
                <a:lnTo>
                  <a:pt x="0" y="2286"/>
                </a:lnTo>
                <a:lnTo>
                  <a:pt x="0" y="6096"/>
                </a:lnTo>
                <a:lnTo>
                  <a:pt x="2285" y="8382"/>
                </a:lnTo>
                <a:lnTo>
                  <a:pt x="621375" y="352736"/>
                </a:lnTo>
                <a:lnTo>
                  <a:pt x="626061" y="344417"/>
                </a:lnTo>
                <a:close/>
              </a:path>
              <a:path w="690879" h="386079">
                <a:moveTo>
                  <a:pt x="639317" y="383292"/>
                </a:moveTo>
                <a:lnTo>
                  <a:pt x="639317" y="353567"/>
                </a:lnTo>
                <a:lnTo>
                  <a:pt x="638555" y="356615"/>
                </a:lnTo>
                <a:lnTo>
                  <a:pt x="636269" y="358902"/>
                </a:lnTo>
                <a:lnTo>
                  <a:pt x="632459" y="358902"/>
                </a:lnTo>
                <a:lnTo>
                  <a:pt x="621375" y="352736"/>
                </a:lnTo>
                <a:lnTo>
                  <a:pt x="605027" y="381761"/>
                </a:lnTo>
                <a:lnTo>
                  <a:pt x="639317" y="383292"/>
                </a:lnTo>
                <a:close/>
              </a:path>
              <a:path w="690879" h="386079">
                <a:moveTo>
                  <a:pt x="639317" y="353567"/>
                </a:moveTo>
                <a:lnTo>
                  <a:pt x="637031" y="350520"/>
                </a:lnTo>
                <a:lnTo>
                  <a:pt x="626061" y="344417"/>
                </a:lnTo>
                <a:lnTo>
                  <a:pt x="621375" y="352736"/>
                </a:lnTo>
                <a:lnTo>
                  <a:pt x="632459" y="358902"/>
                </a:lnTo>
                <a:lnTo>
                  <a:pt x="636269" y="358902"/>
                </a:lnTo>
                <a:lnTo>
                  <a:pt x="638555" y="356615"/>
                </a:lnTo>
                <a:lnTo>
                  <a:pt x="639317" y="353567"/>
                </a:lnTo>
                <a:close/>
              </a:path>
              <a:path w="690879" h="386079">
                <a:moveTo>
                  <a:pt x="690371" y="385571"/>
                </a:moveTo>
                <a:lnTo>
                  <a:pt x="642365" y="315467"/>
                </a:lnTo>
                <a:lnTo>
                  <a:pt x="626061" y="344417"/>
                </a:lnTo>
                <a:lnTo>
                  <a:pt x="637031" y="350520"/>
                </a:lnTo>
                <a:lnTo>
                  <a:pt x="639317" y="353567"/>
                </a:lnTo>
                <a:lnTo>
                  <a:pt x="639317" y="383292"/>
                </a:lnTo>
                <a:lnTo>
                  <a:pt x="690371" y="385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675767" y="2654046"/>
            <a:ext cx="614680" cy="552450"/>
          </a:xfrm>
          <a:custGeom>
            <a:avLst/>
            <a:gdLst/>
            <a:ahLst/>
            <a:cxnLst/>
            <a:rect l="l" t="t" r="r" b="b"/>
            <a:pathLst>
              <a:path w="614679" h="552450">
                <a:moveTo>
                  <a:pt x="560759" y="54761"/>
                </a:moveTo>
                <a:lnTo>
                  <a:pt x="554227" y="47546"/>
                </a:lnTo>
                <a:lnTo>
                  <a:pt x="1524" y="544829"/>
                </a:lnTo>
                <a:lnTo>
                  <a:pt x="0" y="547877"/>
                </a:lnTo>
                <a:lnTo>
                  <a:pt x="762" y="550925"/>
                </a:lnTo>
                <a:lnTo>
                  <a:pt x="4572" y="552449"/>
                </a:lnTo>
                <a:lnTo>
                  <a:pt x="7620" y="551687"/>
                </a:lnTo>
                <a:lnTo>
                  <a:pt x="560759" y="54761"/>
                </a:lnTo>
                <a:close/>
              </a:path>
              <a:path w="614679" h="552450">
                <a:moveTo>
                  <a:pt x="614172" y="0"/>
                </a:moveTo>
                <a:lnTo>
                  <a:pt x="531876" y="22859"/>
                </a:lnTo>
                <a:lnTo>
                  <a:pt x="554227" y="47546"/>
                </a:lnTo>
                <a:lnTo>
                  <a:pt x="563880" y="38861"/>
                </a:lnTo>
                <a:lnTo>
                  <a:pt x="566928" y="38099"/>
                </a:lnTo>
                <a:lnTo>
                  <a:pt x="570738" y="39623"/>
                </a:lnTo>
                <a:lnTo>
                  <a:pt x="571500" y="42671"/>
                </a:lnTo>
                <a:lnTo>
                  <a:pt x="571500" y="66623"/>
                </a:lnTo>
                <a:lnTo>
                  <a:pt x="582930" y="79247"/>
                </a:lnTo>
                <a:lnTo>
                  <a:pt x="614172" y="0"/>
                </a:lnTo>
                <a:close/>
              </a:path>
              <a:path w="614679" h="552450">
                <a:moveTo>
                  <a:pt x="571500" y="42671"/>
                </a:moveTo>
                <a:lnTo>
                  <a:pt x="570738" y="39623"/>
                </a:lnTo>
                <a:lnTo>
                  <a:pt x="566928" y="38099"/>
                </a:lnTo>
                <a:lnTo>
                  <a:pt x="563880" y="38861"/>
                </a:lnTo>
                <a:lnTo>
                  <a:pt x="554227" y="47546"/>
                </a:lnTo>
                <a:lnTo>
                  <a:pt x="560759" y="54761"/>
                </a:lnTo>
                <a:lnTo>
                  <a:pt x="569976" y="46481"/>
                </a:lnTo>
                <a:lnTo>
                  <a:pt x="571500" y="42671"/>
                </a:lnTo>
                <a:close/>
              </a:path>
              <a:path w="614679" h="552450">
                <a:moveTo>
                  <a:pt x="571500" y="66623"/>
                </a:moveTo>
                <a:lnTo>
                  <a:pt x="571500" y="42671"/>
                </a:lnTo>
                <a:lnTo>
                  <a:pt x="569976" y="46481"/>
                </a:lnTo>
                <a:lnTo>
                  <a:pt x="560759" y="54761"/>
                </a:lnTo>
                <a:lnTo>
                  <a:pt x="571500" y="66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645275" y="3563874"/>
            <a:ext cx="661035" cy="189865"/>
          </a:xfrm>
          <a:custGeom>
            <a:avLst/>
            <a:gdLst/>
            <a:ahLst/>
            <a:cxnLst/>
            <a:rect l="l" t="t" r="r" b="b"/>
            <a:pathLst>
              <a:path w="661034" h="189864">
                <a:moveTo>
                  <a:pt x="587820" y="148414"/>
                </a:moveTo>
                <a:lnTo>
                  <a:pt x="6096" y="0"/>
                </a:lnTo>
                <a:lnTo>
                  <a:pt x="2286" y="762"/>
                </a:lnTo>
                <a:lnTo>
                  <a:pt x="0" y="3810"/>
                </a:lnTo>
                <a:lnTo>
                  <a:pt x="762" y="7620"/>
                </a:lnTo>
                <a:lnTo>
                  <a:pt x="3810" y="9144"/>
                </a:lnTo>
                <a:lnTo>
                  <a:pt x="585556" y="157563"/>
                </a:lnTo>
                <a:lnTo>
                  <a:pt x="587820" y="148414"/>
                </a:lnTo>
                <a:close/>
              </a:path>
              <a:path w="661034" h="189864">
                <a:moveTo>
                  <a:pt x="603504" y="184033"/>
                </a:moveTo>
                <a:lnTo>
                  <a:pt x="603504" y="156971"/>
                </a:lnTo>
                <a:lnTo>
                  <a:pt x="601218" y="160019"/>
                </a:lnTo>
                <a:lnTo>
                  <a:pt x="598170" y="160781"/>
                </a:lnTo>
                <a:lnTo>
                  <a:pt x="585556" y="157563"/>
                </a:lnTo>
                <a:lnTo>
                  <a:pt x="577596" y="189737"/>
                </a:lnTo>
                <a:lnTo>
                  <a:pt x="603504" y="184033"/>
                </a:lnTo>
                <a:close/>
              </a:path>
              <a:path w="661034" h="189864">
                <a:moveTo>
                  <a:pt x="603504" y="156971"/>
                </a:moveTo>
                <a:lnTo>
                  <a:pt x="602742" y="153161"/>
                </a:lnTo>
                <a:lnTo>
                  <a:pt x="600456" y="151637"/>
                </a:lnTo>
                <a:lnTo>
                  <a:pt x="587820" y="148414"/>
                </a:lnTo>
                <a:lnTo>
                  <a:pt x="585556" y="157563"/>
                </a:lnTo>
                <a:lnTo>
                  <a:pt x="598170" y="160781"/>
                </a:lnTo>
                <a:lnTo>
                  <a:pt x="601218" y="160019"/>
                </a:lnTo>
                <a:lnTo>
                  <a:pt x="603504" y="156971"/>
                </a:lnTo>
                <a:close/>
              </a:path>
              <a:path w="661034" h="189864">
                <a:moveTo>
                  <a:pt x="660654" y="171449"/>
                </a:moveTo>
                <a:lnTo>
                  <a:pt x="595884" y="115823"/>
                </a:lnTo>
                <a:lnTo>
                  <a:pt x="587820" y="148414"/>
                </a:lnTo>
                <a:lnTo>
                  <a:pt x="600456" y="151637"/>
                </a:lnTo>
                <a:lnTo>
                  <a:pt x="602742" y="153161"/>
                </a:lnTo>
                <a:lnTo>
                  <a:pt x="603504" y="156971"/>
                </a:lnTo>
                <a:lnTo>
                  <a:pt x="603504" y="184033"/>
                </a:lnTo>
                <a:lnTo>
                  <a:pt x="660654" y="171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76819" y="4514850"/>
            <a:ext cx="3435350" cy="2303780"/>
          </a:xfrm>
          <a:custGeom>
            <a:avLst/>
            <a:gdLst/>
            <a:ahLst/>
            <a:cxnLst/>
            <a:rect l="l" t="t" r="r" b="b"/>
            <a:pathLst>
              <a:path w="3435350" h="2303779">
                <a:moveTo>
                  <a:pt x="3435096" y="1919477"/>
                </a:moveTo>
                <a:lnTo>
                  <a:pt x="3435096" y="384047"/>
                </a:lnTo>
                <a:lnTo>
                  <a:pt x="3433820" y="352586"/>
                </a:lnTo>
                <a:lnTo>
                  <a:pt x="3423919" y="291843"/>
                </a:lnTo>
                <a:lnTo>
                  <a:pt x="3404877" y="234672"/>
                </a:lnTo>
                <a:lnTo>
                  <a:pt x="3377492" y="181866"/>
                </a:lnTo>
                <a:lnTo>
                  <a:pt x="3342559" y="134223"/>
                </a:lnTo>
                <a:lnTo>
                  <a:pt x="3300872" y="92536"/>
                </a:lnTo>
                <a:lnTo>
                  <a:pt x="3253229" y="57603"/>
                </a:lnTo>
                <a:lnTo>
                  <a:pt x="3200423" y="30218"/>
                </a:lnTo>
                <a:lnTo>
                  <a:pt x="3143252" y="11176"/>
                </a:lnTo>
                <a:lnTo>
                  <a:pt x="3082509" y="1275"/>
                </a:lnTo>
                <a:lnTo>
                  <a:pt x="3051048" y="0"/>
                </a:lnTo>
                <a:lnTo>
                  <a:pt x="383285" y="0"/>
                </a:lnTo>
                <a:lnTo>
                  <a:pt x="321077" y="5033"/>
                </a:lnTo>
                <a:lnTo>
                  <a:pt x="262079" y="19604"/>
                </a:lnTo>
                <a:lnTo>
                  <a:pt x="207076" y="42917"/>
                </a:lnTo>
                <a:lnTo>
                  <a:pt x="156856" y="74176"/>
                </a:lnTo>
                <a:lnTo>
                  <a:pt x="112204" y="112585"/>
                </a:lnTo>
                <a:lnTo>
                  <a:pt x="73907" y="157349"/>
                </a:lnTo>
                <a:lnTo>
                  <a:pt x="42752" y="207673"/>
                </a:lnTo>
                <a:lnTo>
                  <a:pt x="19525" y="262761"/>
                </a:lnTo>
                <a:lnTo>
                  <a:pt x="5012" y="321818"/>
                </a:lnTo>
                <a:lnTo>
                  <a:pt x="0" y="384048"/>
                </a:lnTo>
                <a:lnTo>
                  <a:pt x="0" y="1919477"/>
                </a:lnTo>
                <a:lnTo>
                  <a:pt x="5012" y="1981707"/>
                </a:lnTo>
                <a:lnTo>
                  <a:pt x="19525" y="2040764"/>
                </a:lnTo>
                <a:lnTo>
                  <a:pt x="42752" y="2095852"/>
                </a:lnTo>
                <a:lnTo>
                  <a:pt x="73907" y="2146176"/>
                </a:lnTo>
                <a:lnTo>
                  <a:pt x="112204" y="2190940"/>
                </a:lnTo>
                <a:lnTo>
                  <a:pt x="156856" y="2229349"/>
                </a:lnTo>
                <a:lnTo>
                  <a:pt x="207076" y="2260608"/>
                </a:lnTo>
                <a:lnTo>
                  <a:pt x="262079" y="2283921"/>
                </a:lnTo>
                <a:lnTo>
                  <a:pt x="321077" y="2298492"/>
                </a:lnTo>
                <a:lnTo>
                  <a:pt x="383286" y="2303526"/>
                </a:lnTo>
                <a:lnTo>
                  <a:pt x="3051048" y="2303526"/>
                </a:lnTo>
                <a:lnTo>
                  <a:pt x="3113277" y="2298492"/>
                </a:lnTo>
                <a:lnTo>
                  <a:pt x="3172334" y="2283921"/>
                </a:lnTo>
                <a:lnTo>
                  <a:pt x="3227422" y="2260608"/>
                </a:lnTo>
                <a:lnTo>
                  <a:pt x="3277746" y="2229349"/>
                </a:lnTo>
                <a:lnTo>
                  <a:pt x="3322510" y="2190940"/>
                </a:lnTo>
                <a:lnTo>
                  <a:pt x="3360919" y="2146176"/>
                </a:lnTo>
                <a:lnTo>
                  <a:pt x="3392178" y="2095852"/>
                </a:lnTo>
                <a:lnTo>
                  <a:pt x="3415491" y="2040764"/>
                </a:lnTo>
                <a:lnTo>
                  <a:pt x="3430062" y="1981707"/>
                </a:lnTo>
                <a:lnTo>
                  <a:pt x="3435096" y="191947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10169" y="4661153"/>
            <a:ext cx="3186430" cy="2011045"/>
          </a:xfrm>
          <a:custGeom>
            <a:avLst/>
            <a:gdLst/>
            <a:ahLst/>
            <a:cxnLst/>
            <a:rect l="l" t="t" r="r" b="b"/>
            <a:pathLst>
              <a:path w="3186429" h="2011045">
                <a:moveTo>
                  <a:pt x="3185922" y="1675638"/>
                </a:moveTo>
                <a:lnTo>
                  <a:pt x="3185922" y="335279"/>
                </a:lnTo>
                <a:lnTo>
                  <a:pt x="3184810" y="307782"/>
                </a:lnTo>
                <a:lnTo>
                  <a:pt x="3176177" y="254709"/>
                </a:lnTo>
                <a:lnTo>
                  <a:pt x="3159573" y="204775"/>
                </a:lnTo>
                <a:lnTo>
                  <a:pt x="3135688" y="158670"/>
                </a:lnTo>
                <a:lnTo>
                  <a:pt x="3105212" y="117085"/>
                </a:lnTo>
                <a:lnTo>
                  <a:pt x="3068836" y="80709"/>
                </a:lnTo>
                <a:lnTo>
                  <a:pt x="3027251" y="50233"/>
                </a:lnTo>
                <a:lnTo>
                  <a:pt x="2981146" y="26348"/>
                </a:lnTo>
                <a:lnTo>
                  <a:pt x="2931212" y="9744"/>
                </a:lnTo>
                <a:lnTo>
                  <a:pt x="2878139" y="1111"/>
                </a:lnTo>
                <a:lnTo>
                  <a:pt x="2850642" y="0"/>
                </a:lnTo>
                <a:lnTo>
                  <a:pt x="334518" y="0"/>
                </a:lnTo>
                <a:lnTo>
                  <a:pt x="280341" y="4388"/>
                </a:lnTo>
                <a:lnTo>
                  <a:pt x="228916" y="17093"/>
                </a:lnTo>
                <a:lnTo>
                  <a:pt x="180939" y="37424"/>
                </a:lnTo>
                <a:lnTo>
                  <a:pt x="137105" y="64690"/>
                </a:lnTo>
                <a:lnTo>
                  <a:pt x="98107" y="98202"/>
                </a:lnTo>
                <a:lnTo>
                  <a:pt x="64641" y="137269"/>
                </a:lnTo>
                <a:lnTo>
                  <a:pt x="37403" y="181201"/>
                </a:lnTo>
                <a:lnTo>
                  <a:pt x="17087" y="229307"/>
                </a:lnTo>
                <a:lnTo>
                  <a:pt x="4387" y="280896"/>
                </a:lnTo>
                <a:lnTo>
                  <a:pt x="0" y="335280"/>
                </a:lnTo>
                <a:lnTo>
                  <a:pt x="0" y="1675638"/>
                </a:lnTo>
                <a:lnTo>
                  <a:pt x="4387" y="1730021"/>
                </a:lnTo>
                <a:lnTo>
                  <a:pt x="17087" y="1781610"/>
                </a:lnTo>
                <a:lnTo>
                  <a:pt x="37403" y="1829716"/>
                </a:lnTo>
                <a:lnTo>
                  <a:pt x="64641" y="1873648"/>
                </a:lnTo>
                <a:lnTo>
                  <a:pt x="98107" y="1912715"/>
                </a:lnTo>
                <a:lnTo>
                  <a:pt x="137105" y="1946227"/>
                </a:lnTo>
                <a:lnTo>
                  <a:pt x="180939" y="1973493"/>
                </a:lnTo>
                <a:lnTo>
                  <a:pt x="228916" y="1993824"/>
                </a:lnTo>
                <a:lnTo>
                  <a:pt x="280341" y="2006529"/>
                </a:lnTo>
                <a:lnTo>
                  <a:pt x="334518" y="2010918"/>
                </a:lnTo>
                <a:lnTo>
                  <a:pt x="2850642" y="2010918"/>
                </a:lnTo>
                <a:lnTo>
                  <a:pt x="2905025" y="2006529"/>
                </a:lnTo>
                <a:lnTo>
                  <a:pt x="2956614" y="1993824"/>
                </a:lnTo>
                <a:lnTo>
                  <a:pt x="3004720" y="1973493"/>
                </a:lnTo>
                <a:lnTo>
                  <a:pt x="3048652" y="1946227"/>
                </a:lnTo>
                <a:lnTo>
                  <a:pt x="3087719" y="1912715"/>
                </a:lnTo>
                <a:lnTo>
                  <a:pt x="3121231" y="1873648"/>
                </a:lnTo>
                <a:lnTo>
                  <a:pt x="3148497" y="1829716"/>
                </a:lnTo>
                <a:lnTo>
                  <a:pt x="3168828" y="1781610"/>
                </a:lnTo>
                <a:lnTo>
                  <a:pt x="3181533" y="1730021"/>
                </a:lnTo>
                <a:lnTo>
                  <a:pt x="3185922" y="1675638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10169" y="4661153"/>
            <a:ext cx="3186430" cy="2011045"/>
          </a:xfrm>
          <a:custGeom>
            <a:avLst/>
            <a:gdLst/>
            <a:ahLst/>
            <a:cxnLst/>
            <a:rect l="l" t="t" r="r" b="b"/>
            <a:pathLst>
              <a:path w="3186429" h="2011045">
                <a:moveTo>
                  <a:pt x="334518" y="0"/>
                </a:moveTo>
                <a:lnTo>
                  <a:pt x="280341" y="4388"/>
                </a:lnTo>
                <a:lnTo>
                  <a:pt x="228916" y="17093"/>
                </a:lnTo>
                <a:lnTo>
                  <a:pt x="180939" y="37424"/>
                </a:lnTo>
                <a:lnTo>
                  <a:pt x="137105" y="64690"/>
                </a:lnTo>
                <a:lnTo>
                  <a:pt x="98107" y="98202"/>
                </a:lnTo>
                <a:lnTo>
                  <a:pt x="64641" y="137269"/>
                </a:lnTo>
                <a:lnTo>
                  <a:pt x="37403" y="181201"/>
                </a:lnTo>
                <a:lnTo>
                  <a:pt x="17087" y="229307"/>
                </a:lnTo>
                <a:lnTo>
                  <a:pt x="4387" y="280896"/>
                </a:lnTo>
                <a:lnTo>
                  <a:pt x="0" y="335280"/>
                </a:lnTo>
                <a:lnTo>
                  <a:pt x="0" y="1675638"/>
                </a:lnTo>
                <a:lnTo>
                  <a:pt x="4387" y="1730021"/>
                </a:lnTo>
                <a:lnTo>
                  <a:pt x="17087" y="1781610"/>
                </a:lnTo>
                <a:lnTo>
                  <a:pt x="37403" y="1829716"/>
                </a:lnTo>
                <a:lnTo>
                  <a:pt x="64641" y="1873648"/>
                </a:lnTo>
                <a:lnTo>
                  <a:pt x="98107" y="1912715"/>
                </a:lnTo>
                <a:lnTo>
                  <a:pt x="137105" y="1946227"/>
                </a:lnTo>
                <a:lnTo>
                  <a:pt x="180939" y="1973493"/>
                </a:lnTo>
                <a:lnTo>
                  <a:pt x="228916" y="1993824"/>
                </a:lnTo>
                <a:lnTo>
                  <a:pt x="280341" y="2006529"/>
                </a:lnTo>
                <a:lnTo>
                  <a:pt x="334518" y="2010918"/>
                </a:lnTo>
                <a:lnTo>
                  <a:pt x="2850642" y="2010918"/>
                </a:lnTo>
                <a:lnTo>
                  <a:pt x="2905025" y="2006529"/>
                </a:lnTo>
                <a:lnTo>
                  <a:pt x="2956614" y="1993824"/>
                </a:lnTo>
                <a:lnTo>
                  <a:pt x="3004720" y="1973493"/>
                </a:lnTo>
                <a:lnTo>
                  <a:pt x="3048652" y="1946227"/>
                </a:lnTo>
                <a:lnTo>
                  <a:pt x="3087719" y="1912715"/>
                </a:lnTo>
                <a:lnTo>
                  <a:pt x="3121231" y="1873648"/>
                </a:lnTo>
                <a:lnTo>
                  <a:pt x="3148497" y="1829716"/>
                </a:lnTo>
                <a:lnTo>
                  <a:pt x="3168828" y="1781610"/>
                </a:lnTo>
                <a:lnTo>
                  <a:pt x="3181533" y="1730021"/>
                </a:lnTo>
                <a:lnTo>
                  <a:pt x="3185922" y="1675638"/>
                </a:lnTo>
                <a:lnTo>
                  <a:pt x="3185922" y="335279"/>
                </a:lnTo>
                <a:lnTo>
                  <a:pt x="3181533" y="280896"/>
                </a:lnTo>
                <a:lnTo>
                  <a:pt x="3168828" y="229307"/>
                </a:lnTo>
                <a:lnTo>
                  <a:pt x="3148497" y="181201"/>
                </a:lnTo>
                <a:lnTo>
                  <a:pt x="3121231" y="137269"/>
                </a:lnTo>
                <a:lnTo>
                  <a:pt x="3087719" y="98202"/>
                </a:lnTo>
                <a:lnTo>
                  <a:pt x="3048652" y="64690"/>
                </a:lnTo>
                <a:lnTo>
                  <a:pt x="3004720" y="37424"/>
                </a:lnTo>
                <a:lnTo>
                  <a:pt x="2956614" y="17093"/>
                </a:lnTo>
                <a:lnTo>
                  <a:pt x="2905025" y="4388"/>
                </a:lnTo>
                <a:lnTo>
                  <a:pt x="2850642" y="0"/>
                </a:lnTo>
                <a:lnTo>
                  <a:pt x="334518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1613287" y="4802108"/>
            <a:ext cx="2960370" cy="1924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取前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位，确定索引块。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如未满，则存入。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390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如已满，则需要扩展散列桶，进 行分裂：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此时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需增加</a:t>
            </a:r>
            <a:r>
              <a:rPr sz="16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2700" marR="137160">
              <a:lnSpc>
                <a:spcPct val="100000"/>
              </a:lnSpc>
              <a:spcBef>
                <a:spcPts val="395"/>
              </a:spcBef>
            </a:pPr>
            <a:r>
              <a:rPr sz="160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重新散列该块的数据到两个块 中。其他不变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797429" y="998717"/>
            <a:ext cx="147637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插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入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0001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816743" y="1585722"/>
            <a:ext cx="1016000" cy="14604"/>
          </a:xfrm>
          <a:custGeom>
            <a:avLst/>
            <a:gdLst/>
            <a:ahLst/>
            <a:cxnLst/>
            <a:rect l="l" t="t" r="r" b="b"/>
            <a:pathLst>
              <a:path w="1016000" h="14605">
                <a:moveTo>
                  <a:pt x="0" y="0"/>
                </a:moveTo>
                <a:lnTo>
                  <a:pt x="1015746" y="1447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1048118" y="14122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可扩展散列索引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操作示例</a:t>
            </a:r>
            <a:endParaRPr sz="2000">
              <a:latin typeface="华文中宋"/>
              <a:cs typeface="华文中宋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853004" y="2717482"/>
          <a:ext cx="2362200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10(11)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10(10)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853004" y="3708082"/>
          <a:ext cx="2362200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11(10)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853004" y="1879282"/>
          <a:ext cx="2362199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399"/>
                <a:gridCol w="304800"/>
              </a:tblGrid>
              <a:tr h="304799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01(01)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7297737" y="3325558"/>
          <a:ext cx="2362200" cy="757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001(0)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2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7297737" y="5001958"/>
          <a:ext cx="2362200" cy="757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10(11)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2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10(10)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7297737" y="5992558"/>
          <a:ext cx="2362200" cy="757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11(10)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7297737" y="4163758"/>
          <a:ext cx="2362200" cy="757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01(01)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2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7287082" y="2446210"/>
          <a:ext cx="2362200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799">
                <a:tc rowSpan="2"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000(1)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2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000(0)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2853004" y="1041082"/>
          <a:ext cx="2362199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399"/>
                <a:gridCol w="304800"/>
              </a:tblGrid>
              <a:tr h="304799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00(10)</a:t>
                      </a:r>
                      <a:endParaRPr sz="18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tabLst>
                          <a:tab pos="1078865" algn="l"/>
                        </a:tabLst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00(00)	</a:t>
                      </a:r>
                      <a:endParaRPr sz="3000" baseline="30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63" name="object 46"/>
          <p:cNvSpPr txBox="1"/>
          <p:nvPr/>
        </p:nvSpPr>
        <p:spPr>
          <a:xfrm>
            <a:off x="4013200" y="1539002"/>
            <a:ext cx="840238" cy="608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zh-CN" sz="2400" b="1" spc="-7" baseline="3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(00)01</a:t>
            </a:r>
            <a:endParaRPr lang="zh-CN" altLang="en-US" sz="2400" baseline="30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4" name="object 4"/>
          <p:cNvSpPr/>
          <p:nvPr/>
        </p:nvSpPr>
        <p:spPr>
          <a:xfrm>
            <a:off x="1373632" y="228257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31" grpId="0" bldLvl="0" animBg="1"/>
      <p:bldP spid="32" grpId="0"/>
      <p:bldP spid="34" grpId="0" bldLvl="0" animBg="1"/>
      <p:bldP spid="35" grpId="0" bldLvl="0" animBg="1"/>
      <p:bldP spid="36" grpId="0" bldLvl="0" animBg="1"/>
      <p:bldP spid="37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/>
      <p:bldP spid="47" grpId="0"/>
      <p:bldP spid="48" grpId="0"/>
      <p:bldP spid="49" grpId="0"/>
      <p:bldP spid="50" grpId="0" bldLvl="0" animBg="1"/>
      <p:bldP spid="51" grpId="0" bldLvl="0" animBg="1"/>
      <p:bldP spid="53" grpId="0" bldLvl="0" animBg="1"/>
      <p:bldP spid="54" grpId="0" bldLvl="0" animBg="1"/>
      <p:bldP spid="60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620653" y="4949952"/>
            <a:ext cx="4357878" cy="14935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56882" y="6427470"/>
            <a:ext cx="2477274" cy="416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31783" y="5797296"/>
            <a:ext cx="3572510" cy="845819"/>
          </a:xfrm>
          <a:custGeom>
            <a:avLst/>
            <a:gdLst/>
            <a:ahLst/>
            <a:cxnLst/>
            <a:rect l="l" t="t" r="r" b="b"/>
            <a:pathLst>
              <a:path w="3572510" h="845820">
                <a:moveTo>
                  <a:pt x="3572255" y="140969"/>
                </a:moveTo>
                <a:lnTo>
                  <a:pt x="3565666" y="98335"/>
                </a:lnTo>
                <a:lnTo>
                  <a:pt x="3547259" y="60915"/>
                </a:lnTo>
                <a:lnTo>
                  <a:pt x="3519078" y="30753"/>
                </a:lnTo>
                <a:lnTo>
                  <a:pt x="3483164" y="9890"/>
                </a:lnTo>
                <a:lnTo>
                  <a:pt x="3441560" y="370"/>
                </a:lnTo>
                <a:lnTo>
                  <a:pt x="141731" y="0"/>
                </a:lnTo>
                <a:lnTo>
                  <a:pt x="126969" y="753"/>
                </a:lnTo>
                <a:lnTo>
                  <a:pt x="85636" y="11452"/>
                </a:lnTo>
                <a:lnTo>
                  <a:pt x="50283" y="33236"/>
                </a:lnTo>
                <a:lnTo>
                  <a:pt x="22906" y="64077"/>
                </a:lnTo>
                <a:lnTo>
                  <a:pt x="5497" y="101950"/>
                </a:lnTo>
                <a:lnTo>
                  <a:pt x="0" y="704850"/>
                </a:lnTo>
                <a:lnTo>
                  <a:pt x="753" y="719603"/>
                </a:lnTo>
                <a:lnTo>
                  <a:pt x="11465" y="760822"/>
                </a:lnTo>
                <a:lnTo>
                  <a:pt x="33303" y="795980"/>
                </a:lnTo>
                <a:lnTo>
                  <a:pt x="64272" y="823144"/>
                </a:lnTo>
                <a:lnTo>
                  <a:pt x="102379" y="840383"/>
                </a:lnTo>
                <a:lnTo>
                  <a:pt x="3431285" y="845819"/>
                </a:lnTo>
                <a:lnTo>
                  <a:pt x="3445950" y="845071"/>
                </a:lnTo>
                <a:lnTo>
                  <a:pt x="3487074" y="834417"/>
                </a:lnTo>
                <a:lnTo>
                  <a:pt x="3522301" y="812667"/>
                </a:lnTo>
                <a:lnTo>
                  <a:pt x="3549591" y="781766"/>
                </a:lnTo>
                <a:lnTo>
                  <a:pt x="3566899" y="743661"/>
                </a:lnTo>
                <a:lnTo>
                  <a:pt x="3572255" y="14096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70467" y="5851397"/>
            <a:ext cx="3314700" cy="738505"/>
          </a:xfrm>
          <a:custGeom>
            <a:avLst/>
            <a:gdLst/>
            <a:ahLst/>
            <a:cxnLst/>
            <a:rect l="l" t="t" r="r" b="b"/>
            <a:pathLst>
              <a:path w="3314700" h="738504">
                <a:moveTo>
                  <a:pt x="3314700" y="122681"/>
                </a:moveTo>
                <a:lnTo>
                  <a:pt x="3307158" y="80444"/>
                </a:lnTo>
                <a:lnTo>
                  <a:pt x="3286355" y="44570"/>
                </a:lnTo>
                <a:lnTo>
                  <a:pt x="3255025" y="17697"/>
                </a:lnTo>
                <a:lnTo>
                  <a:pt x="3215902" y="2463"/>
                </a:lnTo>
                <a:lnTo>
                  <a:pt x="122681" y="0"/>
                </a:lnTo>
                <a:lnTo>
                  <a:pt x="108013" y="865"/>
                </a:lnTo>
                <a:lnTo>
                  <a:pt x="67494" y="13058"/>
                </a:lnTo>
                <a:lnTo>
                  <a:pt x="34274" y="37575"/>
                </a:lnTo>
                <a:lnTo>
                  <a:pt x="11015" y="71753"/>
                </a:lnTo>
                <a:lnTo>
                  <a:pt x="380" y="112929"/>
                </a:lnTo>
                <a:lnTo>
                  <a:pt x="0" y="614934"/>
                </a:lnTo>
                <a:lnTo>
                  <a:pt x="860" y="629568"/>
                </a:lnTo>
                <a:lnTo>
                  <a:pt x="12980" y="670123"/>
                </a:lnTo>
                <a:lnTo>
                  <a:pt x="37360" y="703527"/>
                </a:lnTo>
                <a:lnTo>
                  <a:pt x="71359" y="727045"/>
                </a:lnTo>
                <a:lnTo>
                  <a:pt x="112341" y="737943"/>
                </a:lnTo>
                <a:lnTo>
                  <a:pt x="3191256" y="738377"/>
                </a:lnTo>
                <a:lnTo>
                  <a:pt x="3205846" y="737511"/>
                </a:lnTo>
                <a:lnTo>
                  <a:pt x="3246291" y="725317"/>
                </a:lnTo>
                <a:lnTo>
                  <a:pt x="3279641" y="700839"/>
                </a:lnTo>
                <a:lnTo>
                  <a:pt x="3303185" y="666784"/>
                </a:lnTo>
                <a:lnTo>
                  <a:pt x="3314215" y="625862"/>
                </a:lnTo>
                <a:lnTo>
                  <a:pt x="3314700" y="12268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70467" y="5851397"/>
            <a:ext cx="3314700" cy="738505"/>
          </a:xfrm>
          <a:custGeom>
            <a:avLst/>
            <a:gdLst/>
            <a:ahLst/>
            <a:cxnLst/>
            <a:rect l="l" t="t" r="r" b="b"/>
            <a:pathLst>
              <a:path w="3314700" h="738504">
                <a:moveTo>
                  <a:pt x="122681" y="0"/>
                </a:moveTo>
                <a:lnTo>
                  <a:pt x="80321" y="7493"/>
                </a:lnTo>
                <a:lnTo>
                  <a:pt x="44372" y="28198"/>
                </a:lnTo>
                <a:lnTo>
                  <a:pt x="17497" y="59451"/>
                </a:lnTo>
                <a:lnTo>
                  <a:pt x="2358" y="98590"/>
                </a:lnTo>
                <a:lnTo>
                  <a:pt x="0" y="614934"/>
                </a:lnTo>
                <a:lnTo>
                  <a:pt x="860" y="629568"/>
                </a:lnTo>
                <a:lnTo>
                  <a:pt x="12980" y="670123"/>
                </a:lnTo>
                <a:lnTo>
                  <a:pt x="37360" y="703527"/>
                </a:lnTo>
                <a:lnTo>
                  <a:pt x="71359" y="727045"/>
                </a:lnTo>
                <a:lnTo>
                  <a:pt x="112341" y="737943"/>
                </a:lnTo>
                <a:lnTo>
                  <a:pt x="3191256" y="738377"/>
                </a:lnTo>
                <a:lnTo>
                  <a:pt x="3205846" y="737511"/>
                </a:lnTo>
                <a:lnTo>
                  <a:pt x="3246291" y="725317"/>
                </a:lnTo>
                <a:lnTo>
                  <a:pt x="3279641" y="700839"/>
                </a:lnTo>
                <a:lnTo>
                  <a:pt x="3303185" y="666784"/>
                </a:lnTo>
                <a:lnTo>
                  <a:pt x="3314215" y="625862"/>
                </a:lnTo>
                <a:lnTo>
                  <a:pt x="3314700" y="122681"/>
                </a:lnTo>
                <a:lnTo>
                  <a:pt x="3313828" y="108058"/>
                </a:lnTo>
                <a:lnTo>
                  <a:pt x="3301562" y="67649"/>
                </a:lnTo>
                <a:lnTo>
                  <a:pt x="3276946" y="34482"/>
                </a:lnTo>
                <a:lnTo>
                  <a:pt x="3242715" y="11195"/>
                </a:lnTo>
                <a:lnTo>
                  <a:pt x="3201602" y="428"/>
                </a:lnTo>
                <a:lnTo>
                  <a:pt x="122681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9981" y="1492711"/>
            <a:ext cx="8236584" cy="4833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稀疏索引如何定位记录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定位索引字段值为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K的记录，需要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>
              <a:lnSpc>
                <a:spcPct val="100000"/>
              </a:lnSpc>
              <a:spcBef>
                <a:spcPts val="725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首先找相邻的</a:t>
            </a:r>
            <a:r>
              <a:rPr lang="zh-CN" altLang="en-US" sz="2000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小于K的</a:t>
            </a:r>
            <a:r>
              <a:rPr lang="zh-CN" altLang="en-US" sz="2000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最大索引字段值</a:t>
            </a:r>
            <a:r>
              <a:rPr lang="zh-CN" altLang="en-US" sz="2000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所对应的索引项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>
              <a:lnSpc>
                <a:spcPct val="100000"/>
              </a:lnSpc>
              <a:spcBef>
                <a:spcPts val="725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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从该索引项所对应的记录</a:t>
            </a:r>
            <a:r>
              <a:rPr lang="zh-CN" altLang="en-US" sz="2000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开始顺序进行Table的检索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稀疏索引的使用要求—主文件必须是按对应索引字段属性排序存储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相比稠密索引：空间占用更少，维护任务更轻，但速度更慢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-635">
              <a:lnSpc>
                <a:spcPct val="130000"/>
              </a:lnSpc>
              <a:spcBef>
                <a:spcPts val="5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平衡: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索引项不指向记录指针，</a:t>
            </a:r>
            <a:r>
              <a:rPr sz="2000" dirty="0" err="1">
                <a:latin typeface="微软雅黑" panose="020B0503020204020204" charset="-122"/>
                <a:cs typeface="微软雅黑" panose="020B0503020204020204" charset="-122"/>
              </a:rPr>
              <a:t>而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是指向记录所在存储块的指针，即每一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存储块有一个索引项，而不是每条记录有一索引项---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主索引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1339215" indent="1043940">
              <a:lnSpc>
                <a:spcPct val="100000"/>
              </a:lnSpc>
              <a:spcBef>
                <a:spcPts val="1375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稀疏索引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Times New Roman" panose="02020603050405020304"/>
              <a:cs typeface="Times New Roman" panose="02020603050405020304"/>
            </a:endParaRPr>
          </a:p>
          <a:p>
            <a:pPr marL="1440180" marR="3637280" indent="-101600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索引文件中不存在搜索码的值，不代 表主文件中没有对应搜索码的记录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稠密索引和稀疏索引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稀疏索引如何定位记录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45014" y="1449059"/>
            <a:ext cx="5961380" cy="790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问题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•当桶数组需要翻倍时，要做大量的工作(当i很大时)；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27917" y="420319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27917" y="458266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27917" y="4203191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42317" y="4203191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85345" y="4344923"/>
            <a:ext cx="1224280" cy="441325"/>
          </a:xfrm>
          <a:custGeom>
            <a:avLst/>
            <a:gdLst/>
            <a:ahLst/>
            <a:cxnLst/>
            <a:rect l="l" t="t" r="r" b="b"/>
            <a:pathLst>
              <a:path w="1224279" h="441325">
                <a:moveTo>
                  <a:pt x="1153457" y="40639"/>
                </a:moveTo>
                <a:lnTo>
                  <a:pt x="1150264" y="31546"/>
                </a:lnTo>
                <a:lnTo>
                  <a:pt x="3048" y="432053"/>
                </a:lnTo>
                <a:lnTo>
                  <a:pt x="0" y="434339"/>
                </a:lnTo>
                <a:lnTo>
                  <a:pt x="0" y="438149"/>
                </a:lnTo>
                <a:lnTo>
                  <a:pt x="2286" y="440435"/>
                </a:lnTo>
                <a:lnTo>
                  <a:pt x="6096" y="441197"/>
                </a:lnTo>
                <a:lnTo>
                  <a:pt x="1153457" y="40639"/>
                </a:lnTo>
                <a:close/>
              </a:path>
              <a:path w="1224279" h="441325">
                <a:moveTo>
                  <a:pt x="1223772" y="10667"/>
                </a:moveTo>
                <a:lnTo>
                  <a:pt x="1139190" y="0"/>
                </a:lnTo>
                <a:lnTo>
                  <a:pt x="1150264" y="31546"/>
                </a:lnTo>
                <a:lnTo>
                  <a:pt x="1162050" y="27431"/>
                </a:lnTo>
                <a:lnTo>
                  <a:pt x="1165860" y="27431"/>
                </a:lnTo>
                <a:lnTo>
                  <a:pt x="1168146" y="30479"/>
                </a:lnTo>
                <a:lnTo>
                  <a:pt x="1168146" y="67720"/>
                </a:lnTo>
                <a:lnTo>
                  <a:pt x="1223772" y="10667"/>
                </a:lnTo>
                <a:close/>
              </a:path>
              <a:path w="1224279" h="441325">
                <a:moveTo>
                  <a:pt x="1168146" y="33527"/>
                </a:moveTo>
                <a:lnTo>
                  <a:pt x="1168146" y="30479"/>
                </a:lnTo>
                <a:lnTo>
                  <a:pt x="1165860" y="27431"/>
                </a:lnTo>
                <a:lnTo>
                  <a:pt x="1162050" y="27431"/>
                </a:lnTo>
                <a:lnTo>
                  <a:pt x="1150264" y="31546"/>
                </a:lnTo>
                <a:lnTo>
                  <a:pt x="1153457" y="40639"/>
                </a:lnTo>
                <a:lnTo>
                  <a:pt x="1165098" y="36575"/>
                </a:lnTo>
                <a:lnTo>
                  <a:pt x="1168146" y="33527"/>
                </a:lnTo>
                <a:close/>
              </a:path>
              <a:path w="1224279" h="441325">
                <a:moveTo>
                  <a:pt x="1168146" y="67720"/>
                </a:moveTo>
                <a:lnTo>
                  <a:pt x="1168146" y="33527"/>
                </a:lnTo>
                <a:lnTo>
                  <a:pt x="1165098" y="36575"/>
                </a:lnTo>
                <a:lnTo>
                  <a:pt x="1153457" y="40639"/>
                </a:lnTo>
                <a:lnTo>
                  <a:pt x="1164336" y="71627"/>
                </a:lnTo>
                <a:lnTo>
                  <a:pt x="1168146" y="67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35637" y="6108191"/>
            <a:ext cx="1173480" cy="864869"/>
          </a:xfrm>
          <a:custGeom>
            <a:avLst/>
            <a:gdLst/>
            <a:ahLst/>
            <a:cxnLst/>
            <a:rect l="l" t="t" r="r" b="b"/>
            <a:pathLst>
              <a:path w="1173479" h="864870">
                <a:moveTo>
                  <a:pt x="1092357" y="83017"/>
                </a:moveTo>
                <a:lnTo>
                  <a:pt x="1069787" y="52333"/>
                </a:lnTo>
                <a:lnTo>
                  <a:pt x="0" y="834389"/>
                </a:lnTo>
                <a:lnTo>
                  <a:pt x="22098" y="864869"/>
                </a:lnTo>
                <a:lnTo>
                  <a:pt x="1092357" y="83017"/>
                </a:lnTo>
                <a:close/>
              </a:path>
              <a:path w="1173479" h="864870">
                <a:moveTo>
                  <a:pt x="1173480" y="0"/>
                </a:moveTo>
                <a:lnTo>
                  <a:pt x="1046988" y="21335"/>
                </a:lnTo>
                <a:lnTo>
                  <a:pt x="1069787" y="52333"/>
                </a:lnTo>
                <a:lnTo>
                  <a:pt x="1085088" y="41147"/>
                </a:lnTo>
                <a:lnTo>
                  <a:pt x="1107948" y="71627"/>
                </a:lnTo>
                <a:lnTo>
                  <a:pt x="1107948" y="104214"/>
                </a:lnTo>
                <a:lnTo>
                  <a:pt x="1114806" y="113537"/>
                </a:lnTo>
                <a:lnTo>
                  <a:pt x="1173480" y="0"/>
                </a:lnTo>
                <a:close/>
              </a:path>
              <a:path w="1173479" h="864870">
                <a:moveTo>
                  <a:pt x="1107948" y="71627"/>
                </a:moveTo>
                <a:lnTo>
                  <a:pt x="1085088" y="41147"/>
                </a:lnTo>
                <a:lnTo>
                  <a:pt x="1069787" y="52333"/>
                </a:lnTo>
                <a:lnTo>
                  <a:pt x="1092357" y="83017"/>
                </a:lnTo>
                <a:lnTo>
                  <a:pt x="1107948" y="71627"/>
                </a:lnTo>
                <a:close/>
              </a:path>
              <a:path w="1173479" h="864870">
                <a:moveTo>
                  <a:pt x="1107948" y="104214"/>
                </a:moveTo>
                <a:lnTo>
                  <a:pt x="1107948" y="71627"/>
                </a:lnTo>
                <a:lnTo>
                  <a:pt x="1092357" y="83017"/>
                </a:lnTo>
                <a:lnTo>
                  <a:pt x="1107948" y="10421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55889" y="4617720"/>
            <a:ext cx="2787650" cy="2108835"/>
          </a:xfrm>
          <a:custGeom>
            <a:avLst/>
            <a:gdLst/>
            <a:ahLst/>
            <a:cxnLst/>
            <a:rect l="l" t="t" r="r" b="b"/>
            <a:pathLst>
              <a:path w="2787650" h="2108834">
                <a:moveTo>
                  <a:pt x="2787396" y="1757172"/>
                </a:moveTo>
                <a:lnTo>
                  <a:pt x="2787396" y="351281"/>
                </a:lnTo>
                <a:lnTo>
                  <a:pt x="2786233" y="322533"/>
                </a:lnTo>
                <a:lnTo>
                  <a:pt x="2777204" y="267014"/>
                </a:lnTo>
                <a:lnTo>
                  <a:pt x="2759833" y="214741"/>
                </a:lnTo>
                <a:lnTo>
                  <a:pt x="2734838" y="166445"/>
                </a:lnTo>
                <a:lnTo>
                  <a:pt x="2702937" y="122859"/>
                </a:lnTo>
                <a:lnTo>
                  <a:pt x="2664848" y="84713"/>
                </a:lnTo>
                <a:lnTo>
                  <a:pt x="2621288" y="52739"/>
                </a:lnTo>
                <a:lnTo>
                  <a:pt x="2572976" y="27670"/>
                </a:lnTo>
                <a:lnTo>
                  <a:pt x="2520629" y="10235"/>
                </a:lnTo>
                <a:lnTo>
                  <a:pt x="2464965" y="1167"/>
                </a:lnTo>
                <a:lnTo>
                  <a:pt x="2436114" y="0"/>
                </a:lnTo>
                <a:lnTo>
                  <a:pt x="351281" y="0"/>
                </a:lnTo>
                <a:lnTo>
                  <a:pt x="294228" y="4610"/>
                </a:lnTo>
                <a:lnTo>
                  <a:pt x="240133" y="17952"/>
                </a:lnTo>
                <a:lnTo>
                  <a:pt x="189714" y="39296"/>
                </a:lnTo>
                <a:lnTo>
                  <a:pt x="143688" y="67909"/>
                </a:lnTo>
                <a:lnTo>
                  <a:pt x="102774" y="103060"/>
                </a:lnTo>
                <a:lnTo>
                  <a:pt x="67689" y="144018"/>
                </a:lnTo>
                <a:lnTo>
                  <a:pt x="39152" y="190050"/>
                </a:lnTo>
                <a:lnTo>
                  <a:pt x="17879" y="240426"/>
                </a:lnTo>
                <a:lnTo>
                  <a:pt x="4589" y="294413"/>
                </a:lnTo>
                <a:lnTo>
                  <a:pt x="0" y="351282"/>
                </a:lnTo>
                <a:lnTo>
                  <a:pt x="0" y="1757172"/>
                </a:lnTo>
                <a:lnTo>
                  <a:pt x="4589" y="1814040"/>
                </a:lnTo>
                <a:lnTo>
                  <a:pt x="17879" y="1868027"/>
                </a:lnTo>
                <a:lnTo>
                  <a:pt x="39152" y="1918403"/>
                </a:lnTo>
                <a:lnTo>
                  <a:pt x="67689" y="1964436"/>
                </a:lnTo>
                <a:lnTo>
                  <a:pt x="102774" y="2005393"/>
                </a:lnTo>
                <a:lnTo>
                  <a:pt x="143688" y="2040544"/>
                </a:lnTo>
                <a:lnTo>
                  <a:pt x="189714" y="2069157"/>
                </a:lnTo>
                <a:lnTo>
                  <a:pt x="240133" y="2090501"/>
                </a:lnTo>
                <a:lnTo>
                  <a:pt x="294228" y="2103843"/>
                </a:lnTo>
                <a:lnTo>
                  <a:pt x="351282" y="2108454"/>
                </a:lnTo>
                <a:lnTo>
                  <a:pt x="2436114" y="2108454"/>
                </a:lnTo>
                <a:lnTo>
                  <a:pt x="2493167" y="2103843"/>
                </a:lnTo>
                <a:lnTo>
                  <a:pt x="2547262" y="2090501"/>
                </a:lnTo>
                <a:lnTo>
                  <a:pt x="2597681" y="2069157"/>
                </a:lnTo>
                <a:lnTo>
                  <a:pt x="2643707" y="2040544"/>
                </a:lnTo>
                <a:lnTo>
                  <a:pt x="2684621" y="2005393"/>
                </a:lnTo>
                <a:lnTo>
                  <a:pt x="2719706" y="1964435"/>
                </a:lnTo>
                <a:lnTo>
                  <a:pt x="2748243" y="1918403"/>
                </a:lnTo>
                <a:lnTo>
                  <a:pt x="2769516" y="1868027"/>
                </a:lnTo>
                <a:lnTo>
                  <a:pt x="2782806" y="1814040"/>
                </a:lnTo>
                <a:lnTo>
                  <a:pt x="2787396" y="1757172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58759" y="4712970"/>
            <a:ext cx="2602230" cy="1916430"/>
          </a:xfrm>
          <a:custGeom>
            <a:avLst/>
            <a:gdLst/>
            <a:ahLst/>
            <a:cxnLst/>
            <a:rect l="l" t="t" r="r" b="b"/>
            <a:pathLst>
              <a:path w="2602229" h="1916429">
                <a:moveTo>
                  <a:pt x="2602229" y="1597152"/>
                </a:moveTo>
                <a:lnTo>
                  <a:pt x="2602229" y="319277"/>
                </a:lnTo>
                <a:lnTo>
                  <a:pt x="2601169" y="293134"/>
                </a:lnTo>
                <a:lnTo>
                  <a:pt x="2592933" y="242652"/>
                </a:lnTo>
                <a:lnTo>
                  <a:pt x="2577095" y="195131"/>
                </a:lnTo>
                <a:lnTo>
                  <a:pt x="2554320" y="151233"/>
                </a:lnTo>
                <a:lnTo>
                  <a:pt x="2525270" y="111622"/>
                </a:lnTo>
                <a:lnTo>
                  <a:pt x="2490607" y="76959"/>
                </a:lnTo>
                <a:lnTo>
                  <a:pt x="2450996" y="47909"/>
                </a:lnTo>
                <a:lnTo>
                  <a:pt x="2407098" y="25134"/>
                </a:lnTo>
                <a:lnTo>
                  <a:pt x="2359577" y="9296"/>
                </a:lnTo>
                <a:lnTo>
                  <a:pt x="2309095" y="1060"/>
                </a:lnTo>
                <a:lnTo>
                  <a:pt x="2282952" y="0"/>
                </a:lnTo>
                <a:lnTo>
                  <a:pt x="319277" y="0"/>
                </a:lnTo>
                <a:lnTo>
                  <a:pt x="267564" y="4187"/>
                </a:lnTo>
                <a:lnTo>
                  <a:pt x="218480" y="16306"/>
                </a:lnTo>
                <a:lnTo>
                  <a:pt x="172688" y="35695"/>
                </a:lnTo>
                <a:lnTo>
                  <a:pt x="130850" y="61691"/>
                </a:lnTo>
                <a:lnTo>
                  <a:pt x="93630" y="93630"/>
                </a:lnTo>
                <a:lnTo>
                  <a:pt x="61691" y="130850"/>
                </a:lnTo>
                <a:lnTo>
                  <a:pt x="35695" y="172688"/>
                </a:lnTo>
                <a:lnTo>
                  <a:pt x="16306" y="218480"/>
                </a:lnTo>
                <a:lnTo>
                  <a:pt x="4187" y="267564"/>
                </a:lnTo>
                <a:lnTo>
                  <a:pt x="0" y="319278"/>
                </a:lnTo>
                <a:lnTo>
                  <a:pt x="0" y="1597152"/>
                </a:lnTo>
                <a:lnTo>
                  <a:pt x="4187" y="1648865"/>
                </a:lnTo>
                <a:lnTo>
                  <a:pt x="16306" y="1697949"/>
                </a:lnTo>
                <a:lnTo>
                  <a:pt x="35695" y="1743741"/>
                </a:lnTo>
                <a:lnTo>
                  <a:pt x="61691" y="1785579"/>
                </a:lnTo>
                <a:lnTo>
                  <a:pt x="93630" y="1822799"/>
                </a:lnTo>
                <a:lnTo>
                  <a:pt x="130850" y="1854738"/>
                </a:lnTo>
                <a:lnTo>
                  <a:pt x="172688" y="1880734"/>
                </a:lnTo>
                <a:lnTo>
                  <a:pt x="218480" y="1900123"/>
                </a:lnTo>
                <a:lnTo>
                  <a:pt x="267564" y="1912242"/>
                </a:lnTo>
                <a:lnTo>
                  <a:pt x="319277" y="1916430"/>
                </a:lnTo>
                <a:lnTo>
                  <a:pt x="2282952" y="1916430"/>
                </a:lnTo>
                <a:lnTo>
                  <a:pt x="2334665" y="1912242"/>
                </a:lnTo>
                <a:lnTo>
                  <a:pt x="2383749" y="1900123"/>
                </a:lnTo>
                <a:lnTo>
                  <a:pt x="2429541" y="1880734"/>
                </a:lnTo>
                <a:lnTo>
                  <a:pt x="2471379" y="1854738"/>
                </a:lnTo>
                <a:lnTo>
                  <a:pt x="2508599" y="1822799"/>
                </a:lnTo>
                <a:lnTo>
                  <a:pt x="2540538" y="1785579"/>
                </a:lnTo>
                <a:lnTo>
                  <a:pt x="2566534" y="1743741"/>
                </a:lnTo>
                <a:lnTo>
                  <a:pt x="2585923" y="1697949"/>
                </a:lnTo>
                <a:lnTo>
                  <a:pt x="2598042" y="1648865"/>
                </a:lnTo>
                <a:lnTo>
                  <a:pt x="2602229" y="1597152"/>
                </a:lnTo>
                <a:close/>
              </a:path>
            </a:pathLst>
          </a:custGeom>
          <a:solidFill>
            <a:srgbClr val="66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58759" y="4712970"/>
            <a:ext cx="2602230" cy="1916430"/>
          </a:xfrm>
          <a:custGeom>
            <a:avLst/>
            <a:gdLst/>
            <a:ahLst/>
            <a:cxnLst/>
            <a:rect l="l" t="t" r="r" b="b"/>
            <a:pathLst>
              <a:path w="2602229" h="1916429">
                <a:moveTo>
                  <a:pt x="319277" y="0"/>
                </a:moveTo>
                <a:lnTo>
                  <a:pt x="267564" y="4187"/>
                </a:lnTo>
                <a:lnTo>
                  <a:pt x="218480" y="16306"/>
                </a:lnTo>
                <a:lnTo>
                  <a:pt x="172688" y="35695"/>
                </a:lnTo>
                <a:lnTo>
                  <a:pt x="130850" y="61691"/>
                </a:lnTo>
                <a:lnTo>
                  <a:pt x="93630" y="93630"/>
                </a:lnTo>
                <a:lnTo>
                  <a:pt x="61691" y="130850"/>
                </a:lnTo>
                <a:lnTo>
                  <a:pt x="35695" y="172688"/>
                </a:lnTo>
                <a:lnTo>
                  <a:pt x="16306" y="218480"/>
                </a:lnTo>
                <a:lnTo>
                  <a:pt x="4187" y="267564"/>
                </a:lnTo>
                <a:lnTo>
                  <a:pt x="0" y="319278"/>
                </a:lnTo>
                <a:lnTo>
                  <a:pt x="0" y="1597152"/>
                </a:lnTo>
                <a:lnTo>
                  <a:pt x="4187" y="1648865"/>
                </a:lnTo>
                <a:lnTo>
                  <a:pt x="16306" y="1697949"/>
                </a:lnTo>
                <a:lnTo>
                  <a:pt x="35695" y="1743741"/>
                </a:lnTo>
                <a:lnTo>
                  <a:pt x="61691" y="1785579"/>
                </a:lnTo>
                <a:lnTo>
                  <a:pt x="93630" y="1822799"/>
                </a:lnTo>
                <a:lnTo>
                  <a:pt x="130850" y="1854738"/>
                </a:lnTo>
                <a:lnTo>
                  <a:pt x="172688" y="1880734"/>
                </a:lnTo>
                <a:lnTo>
                  <a:pt x="218480" y="1900123"/>
                </a:lnTo>
                <a:lnTo>
                  <a:pt x="267564" y="1912242"/>
                </a:lnTo>
                <a:lnTo>
                  <a:pt x="319277" y="1916430"/>
                </a:lnTo>
                <a:lnTo>
                  <a:pt x="2282952" y="1916430"/>
                </a:lnTo>
                <a:lnTo>
                  <a:pt x="2334665" y="1912242"/>
                </a:lnTo>
                <a:lnTo>
                  <a:pt x="2383749" y="1900123"/>
                </a:lnTo>
                <a:lnTo>
                  <a:pt x="2429541" y="1880734"/>
                </a:lnTo>
                <a:lnTo>
                  <a:pt x="2471379" y="1854738"/>
                </a:lnTo>
                <a:lnTo>
                  <a:pt x="2508599" y="1822799"/>
                </a:lnTo>
                <a:lnTo>
                  <a:pt x="2540538" y="1785579"/>
                </a:lnTo>
                <a:lnTo>
                  <a:pt x="2566534" y="1743741"/>
                </a:lnTo>
                <a:lnTo>
                  <a:pt x="2585923" y="1697949"/>
                </a:lnTo>
                <a:lnTo>
                  <a:pt x="2598042" y="1648865"/>
                </a:lnTo>
                <a:lnTo>
                  <a:pt x="2602229" y="1597152"/>
                </a:lnTo>
                <a:lnTo>
                  <a:pt x="2602229" y="319277"/>
                </a:lnTo>
                <a:lnTo>
                  <a:pt x="2598042" y="267564"/>
                </a:lnTo>
                <a:lnTo>
                  <a:pt x="2585923" y="218480"/>
                </a:lnTo>
                <a:lnTo>
                  <a:pt x="2566534" y="172688"/>
                </a:lnTo>
                <a:lnTo>
                  <a:pt x="2540538" y="130850"/>
                </a:lnTo>
                <a:lnTo>
                  <a:pt x="2508599" y="93630"/>
                </a:lnTo>
                <a:lnTo>
                  <a:pt x="2471379" y="61691"/>
                </a:lnTo>
                <a:lnTo>
                  <a:pt x="2429541" y="35695"/>
                </a:lnTo>
                <a:lnTo>
                  <a:pt x="2383749" y="16306"/>
                </a:lnTo>
                <a:lnTo>
                  <a:pt x="2334665" y="4187"/>
                </a:lnTo>
                <a:lnTo>
                  <a:pt x="2282952" y="0"/>
                </a:lnTo>
                <a:lnTo>
                  <a:pt x="319277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21765" y="1401317"/>
            <a:ext cx="1480185" cy="824230"/>
          </a:xfrm>
          <a:custGeom>
            <a:avLst/>
            <a:gdLst/>
            <a:ahLst/>
            <a:cxnLst/>
            <a:rect l="l" t="t" r="r" b="b"/>
            <a:pathLst>
              <a:path w="1480184" h="824230">
                <a:moveTo>
                  <a:pt x="1479804" y="412242"/>
                </a:moveTo>
                <a:lnTo>
                  <a:pt x="1470114" y="345334"/>
                </a:lnTo>
                <a:lnTo>
                  <a:pt x="1442063" y="281879"/>
                </a:lnTo>
                <a:lnTo>
                  <a:pt x="1397178" y="222721"/>
                </a:lnTo>
                <a:lnTo>
                  <a:pt x="1368900" y="195018"/>
                </a:lnTo>
                <a:lnTo>
                  <a:pt x="1336986" y="168706"/>
                </a:lnTo>
                <a:lnTo>
                  <a:pt x="1301628" y="143892"/>
                </a:lnTo>
                <a:lnTo>
                  <a:pt x="1263014" y="120681"/>
                </a:lnTo>
                <a:lnTo>
                  <a:pt x="1221338" y="99179"/>
                </a:lnTo>
                <a:lnTo>
                  <a:pt x="1176790" y="79491"/>
                </a:lnTo>
                <a:lnTo>
                  <a:pt x="1129560" y="61724"/>
                </a:lnTo>
                <a:lnTo>
                  <a:pt x="1079839" y="45982"/>
                </a:lnTo>
                <a:lnTo>
                  <a:pt x="1027818" y="32373"/>
                </a:lnTo>
                <a:lnTo>
                  <a:pt x="973689" y="21000"/>
                </a:lnTo>
                <a:lnTo>
                  <a:pt x="917642" y="11971"/>
                </a:lnTo>
                <a:lnTo>
                  <a:pt x="859868" y="5391"/>
                </a:lnTo>
                <a:lnTo>
                  <a:pt x="800557" y="1365"/>
                </a:lnTo>
                <a:lnTo>
                  <a:pt x="739902" y="0"/>
                </a:lnTo>
                <a:lnTo>
                  <a:pt x="679246" y="1365"/>
                </a:lnTo>
                <a:lnTo>
                  <a:pt x="619935" y="5391"/>
                </a:lnTo>
                <a:lnTo>
                  <a:pt x="562161" y="11971"/>
                </a:lnTo>
                <a:lnTo>
                  <a:pt x="506114" y="21000"/>
                </a:lnTo>
                <a:lnTo>
                  <a:pt x="451985" y="32373"/>
                </a:lnTo>
                <a:lnTo>
                  <a:pt x="399964" y="45982"/>
                </a:lnTo>
                <a:lnTo>
                  <a:pt x="350243" y="61724"/>
                </a:lnTo>
                <a:lnTo>
                  <a:pt x="303013" y="79491"/>
                </a:lnTo>
                <a:lnTo>
                  <a:pt x="258465" y="99179"/>
                </a:lnTo>
                <a:lnTo>
                  <a:pt x="216789" y="120681"/>
                </a:lnTo>
                <a:lnTo>
                  <a:pt x="178175" y="143892"/>
                </a:lnTo>
                <a:lnTo>
                  <a:pt x="142817" y="168706"/>
                </a:lnTo>
                <a:lnTo>
                  <a:pt x="110903" y="195018"/>
                </a:lnTo>
                <a:lnTo>
                  <a:pt x="82625" y="222721"/>
                </a:lnTo>
                <a:lnTo>
                  <a:pt x="37740" y="281879"/>
                </a:lnTo>
                <a:lnTo>
                  <a:pt x="9689" y="345334"/>
                </a:lnTo>
                <a:lnTo>
                  <a:pt x="0" y="412242"/>
                </a:lnTo>
                <a:lnTo>
                  <a:pt x="2454" y="445965"/>
                </a:lnTo>
                <a:lnTo>
                  <a:pt x="21515" y="511067"/>
                </a:lnTo>
                <a:lnTo>
                  <a:pt x="58173" y="572333"/>
                </a:lnTo>
                <a:lnTo>
                  <a:pt x="110903" y="628913"/>
                </a:lnTo>
                <a:lnTo>
                  <a:pt x="131064" y="645506"/>
                </a:lnTo>
                <a:lnTo>
                  <a:pt x="131064" y="412242"/>
                </a:lnTo>
                <a:lnTo>
                  <a:pt x="133083" y="384407"/>
                </a:lnTo>
                <a:lnTo>
                  <a:pt x="148770" y="330696"/>
                </a:lnTo>
                <a:lnTo>
                  <a:pt x="178939" y="280177"/>
                </a:lnTo>
                <a:lnTo>
                  <a:pt x="222332" y="233544"/>
                </a:lnTo>
                <a:lnTo>
                  <a:pt x="277692" y="191493"/>
                </a:lnTo>
                <a:lnTo>
                  <a:pt x="343762" y="154717"/>
                </a:lnTo>
                <a:lnTo>
                  <a:pt x="380420" y="138525"/>
                </a:lnTo>
                <a:lnTo>
                  <a:pt x="419285" y="123913"/>
                </a:lnTo>
                <a:lnTo>
                  <a:pt x="460198" y="110967"/>
                </a:lnTo>
                <a:lnTo>
                  <a:pt x="503003" y="99774"/>
                </a:lnTo>
                <a:lnTo>
                  <a:pt x="547542" y="90421"/>
                </a:lnTo>
                <a:lnTo>
                  <a:pt x="593659" y="82996"/>
                </a:lnTo>
                <a:lnTo>
                  <a:pt x="641196" y="77585"/>
                </a:lnTo>
                <a:lnTo>
                  <a:pt x="689996" y="74274"/>
                </a:lnTo>
                <a:lnTo>
                  <a:pt x="739902" y="73152"/>
                </a:lnTo>
                <a:lnTo>
                  <a:pt x="789802" y="74274"/>
                </a:lnTo>
                <a:lnTo>
                  <a:pt x="838586" y="77585"/>
                </a:lnTo>
                <a:lnTo>
                  <a:pt x="886098" y="82996"/>
                </a:lnTo>
                <a:lnTo>
                  <a:pt x="932182" y="90421"/>
                </a:lnTo>
                <a:lnTo>
                  <a:pt x="976681" y="99774"/>
                </a:lnTo>
                <a:lnTo>
                  <a:pt x="1019440" y="110967"/>
                </a:lnTo>
                <a:lnTo>
                  <a:pt x="1060304" y="123913"/>
                </a:lnTo>
                <a:lnTo>
                  <a:pt x="1099114" y="138525"/>
                </a:lnTo>
                <a:lnTo>
                  <a:pt x="1135717" y="154717"/>
                </a:lnTo>
                <a:lnTo>
                  <a:pt x="1169955" y="172402"/>
                </a:lnTo>
                <a:lnTo>
                  <a:pt x="1230715" y="211903"/>
                </a:lnTo>
                <a:lnTo>
                  <a:pt x="1280145" y="256332"/>
                </a:lnTo>
                <a:lnTo>
                  <a:pt x="1316998" y="304995"/>
                </a:lnTo>
                <a:lnTo>
                  <a:pt x="1340025" y="357196"/>
                </a:lnTo>
                <a:lnTo>
                  <a:pt x="1347978" y="412242"/>
                </a:lnTo>
                <a:lnTo>
                  <a:pt x="1347978" y="646133"/>
                </a:lnTo>
                <a:lnTo>
                  <a:pt x="1368900" y="628913"/>
                </a:lnTo>
                <a:lnTo>
                  <a:pt x="1397178" y="601262"/>
                </a:lnTo>
                <a:lnTo>
                  <a:pt x="1442063" y="542233"/>
                </a:lnTo>
                <a:lnTo>
                  <a:pt x="1470114" y="478942"/>
                </a:lnTo>
                <a:lnTo>
                  <a:pt x="1477349" y="445965"/>
                </a:lnTo>
                <a:lnTo>
                  <a:pt x="1479804" y="412242"/>
                </a:lnTo>
                <a:close/>
              </a:path>
              <a:path w="1480184" h="824230">
                <a:moveTo>
                  <a:pt x="1347978" y="646133"/>
                </a:moveTo>
                <a:lnTo>
                  <a:pt x="1347978" y="412242"/>
                </a:lnTo>
                <a:lnTo>
                  <a:pt x="1345963" y="440076"/>
                </a:lnTo>
                <a:lnTo>
                  <a:pt x="1340025" y="467287"/>
                </a:lnTo>
                <a:lnTo>
                  <a:pt x="1316998" y="519488"/>
                </a:lnTo>
                <a:lnTo>
                  <a:pt x="1280145" y="568151"/>
                </a:lnTo>
                <a:lnTo>
                  <a:pt x="1230715" y="612580"/>
                </a:lnTo>
                <a:lnTo>
                  <a:pt x="1169955" y="652081"/>
                </a:lnTo>
                <a:lnTo>
                  <a:pt x="1135717" y="669766"/>
                </a:lnTo>
                <a:lnTo>
                  <a:pt x="1099114" y="685958"/>
                </a:lnTo>
                <a:lnTo>
                  <a:pt x="1060304" y="700570"/>
                </a:lnTo>
                <a:lnTo>
                  <a:pt x="1019440" y="713516"/>
                </a:lnTo>
                <a:lnTo>
                  <a:pt x="976681" y="724709"/>
                </a:lnTo>
                <a:lnTo>
                  <a:pt x="932182" y="734062"/>
                </a:lnTo>
                <a:lnTo>
                  <a:pt x="886098" y="741487"/>
                </a:lnTo>
                <a:lnTo>
                  <a:pt x="838586" y="746898"/>
                </a:lnTo>
                <a:lnTo>
                  <a:pt x="789802" y="750209"/>
                </a:lnTo>
                <a:lnTo>
                  <a:pt x="739902" y="751332"/>
                </a:lnTo>
                <a:lnTo>
                  <a:pt x="689996" y="750209"/>
                </a:lnTo>
                <a:lnTo>
                  <a:pt x="641196" y="746898"/>
                </a:lnTo>
                <a:lnTo>
                  <a:pt x="593659" y="741487"/>
                </a:lnTo>
                <a:lnTo>
                  <a:pt x="547542" y="734062"/>
                </a:lnTo>
                <a:lnTo>
                  <a:pt x="503003" y="724709"/>
                </a:lnTo>
                <a:lnTo>
                  <a:pt x="460198" y="713516"/>
                </a:lnTo>
                <a:lnTo>
                  <a:pt x="419285" y="700570"/>
                </a:lnTo>
                <a:lnTo>
                  <a:pt x="380420" y="685958"/>
                </a:lnTo>
                <a:lnTo>
                  <a:pt x="343762" y="669766"/>
                </a:lnTo>
                <a:lnTo>
                  <a:pt x="309467" y="652081"/>
                </a:lnTo>
                <a:lnTo>
                  <a:pt x="248594" y="612580"/>
                </a:lnTo>
                <a:lnTo>
                  <a:pt x="199061" y="568151"/>
                </a:lnTo>
                <a:lnTo>
                  <a:pt x="162123" y="519488"/>
                </a:lnTo>
                <a:lnTo>
                  <a:pt x="139038" y="467287"/>
                </a:lnTo>
                <a:lnTo>
                  <a:pt x="131064" y="412242"/>
                </a:lnTo>
                <a:lnTo>
                  <a:pt x="131064" y="645506"/>
                </a:lnTo>
                <a:lnTo>
                  <a:pt x="178175" y="679956"/>
                </a:lnTo>
                <a:lnTo>
                  <a:pt x="216789" y="703135"/>
                </a:lnTo>
                <a:lnTo>
                  <a:pt x="258465" y="724611"/>
                </a:lnTo>
                <a:lnTo>
                  <a:pt x="303013" y="744278"/>
                </a:lnTo>
                <a:lnTo>
                  <a:pt x="350243" y="762030"/>
                </a:lnTo>
                <a:lnTo>
                  <a:pt x="399964" y="777759"/>
                </a:lnTo>
                <a:lnTo>
                  <a:pt x="451985" y="791360"/>
                </a:lnTo>
                <a:lnTo>
                  <a:pt x="506114" y="802727"/>
                </a:lnTo>
                <a:lnTo>
                  <a:pt x="562161" y="811753"/>
                </a:lnTo>
                <a:lnTo>
                  <a:pt x="619935" y="818331"/>
                </a:lnTo>
                <a:lnTo>
                  <a:pt x="679246" y="822356"/>
                </a:lnTo>
                <a:lnTo>
                  <a:pt x="739902" y="823722"/>
                </a:lnTo>
                <a:lnTo>
                  <a:pt x="800557" y="822356"/>
                </a:lnTo>
                <a:lnTo>
                  <a:pt x="859868" y="818331"/>
                </a:lnTo>
                <a:lnTo>
                  <a:pt x="917642" y="811753"/>
                </a:lnTo>
                <a:lnTo>
                  <a:pt x="973689" y="802727"/>
                </a:lnTo>
                <a:lnTo>
                  <a:pt x="1027818" y="791360"/>
                </a:lnTo>
                <a:lnTo>
                  <a:pt x="1079839" y="777759"/>
                </a:lnTo>
                <a:lnTo>
                  <a:pt x="1129560" y="762030"/>
                </a:lnTo>
                <a:lnTo>
                  <a:pt x="1176790" y="744278"/>
                </a:lnTo>
                <a:lnTo>
                  <a:pt x="1221338" y="724611"/>
                </a:lnTo>
                <a:lnTo>
                  <a:pt x="1263014" y="703135"/>
                </a:lnTo>
                <a:lnTo>
                  <a:pt x="1301628" y="679956"/>
                </a:lnTo>
                <a:lnTo>
                  <a:pt x="1336986" y="655179"/>
                </a:lnTo>
                <a:lnTo>
                  <a:pt x="1347978" y="64613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43686" y="1469897"/>
            <a:ext cx="1235710" cy="688975"/>
          </a:xfrm>
          <a:custGeom>
            <a:avLst/>
            <a:gdLst/>
            <a:ahLst/>
            <a:cxnLst/>
            <a:rect l="l" t="t" r="r" b="b"/>
            <a:pathLst>
              <a:path w="1235709" h="688975">
                <a:moveTo>
                  <a:pt x="1235201" y="344423"/>
                </a:moveTo>
                <a:lnTo>
                  <a:pt x="1227116" y="288488"/>
                </a:lnTo>
                <a:lnTo>
                  <a:pt x="1203710" y="235451"/>
                </a:lnTo>
                <a:lnTo>
                  <a:pt x="1166258" y="186017"/>
                </a:lnTo>
                <a:lnTo>
                  <a:pt x="1116037" y="140890"/>
                </a:lnTo>
                <a:lnTo>
                  <a:pt x="1054322" y="100774"/>
                </a:lnTo>
                <a:lnTo>
                  <a:pt x="1019553" y="82815"/>
                </a:lnTo>
                <a:lnTo>
                  <a:pt x="982388" y="66373"/>
                </a:lnTo>
                <a:lnTo>
                  <a:pt x="942988" y="51535"/>
                </a:lnTo>
                <a:lnTo>
                  <a:pt x="901512" y="38391"/>
                </a:lnTo>
                <a:lnTo>
                  <a:pt x="858119" y="27027"/>
                </a:lnTo>
                <a:lnTo>
                  <a:pt x="812968" y="17532"/>
                </a:lnTo>
                <a:lnTo>
                  <a:pt x="766220" y="9993"/>
                </a:lnTo>
                <a:lnTo>
                  <a:pt x="718033" y="4500"/>
                </a:lnTo>
                <a:lnTo>
                  <a:pt x="668567" y="1139"/>
                </a:lnTo>
                <a:lnTo>
                  <a:pt x="617981" y="0"/>
                </a:lnTo>
                <a:lnTo>
                  <a:pt x="567287" y="1139"/>
                </a:lnTo>
                <a:lnTo>
                  <a:pt x="517724" y="4500"/>
                </a:lnTo>
                <a:lnTo>
                  <a:pt x="469449" y="9993"/>
                </a:lnTo>
                <a:lnTo>
                  <a:pt x="422623" y="17532"/>
                </a:lnTo>
                <a:lnTo>
                  <a:pt x="377404" y="27027"/>
                </a:lnTo>
                <a:lnTo>
                  <a:pt x="333951" y="38391"/>
                </a:lnTo>
                <a:lnTo>
                  <a:pt x="292422" y="51535"/>
                </a:lnTo>
                <a:lnTo>
                  <a:pt x="252977" y="66373"/>
                </a:lnTo>
                <a:lnTo>
                  <a:pt x="215775" y="82815"/>
                </a:lnTo>
                <a:lnTo>
                  <a:pt x="180974" y="100774"/>
                </a:lnTo>
                <a:lnTo>
                  <a:pt x="119213" y="140890"/>
                </a:lnTo>
                <a:lnTo>
                  <a:pt x="68964" y="186017"/>
                </a:lnTo>
                <a:lnTo>
                  <a:pt x="31498" y="235451"/>
                </a:lnTo>
                <a:lnTo>
                  <a:pt x="8086" y="288488"/>
                </a:lnTo>
                <a:lnTo>
                  <a:pt x="0" y="344424"/>
                </a:lnTo>
                <a:lnTo>
                  <a:pt x="2048" y="372710"/>
                </a:lnTo>
                <a:lnTo>
                  <a:pt x="17955" y="427284"/>
                </a:lnTo>
                <a:lnTo>
                  <a:pt x="48553" y="478607"/>
                </a:lnTo>
                <a:lnTo>
                  <a:pt x="92570" y="525976"/>
                </a:lnTo>
                <a:lnTo>
                  <a:pt x="148734" y="568685"/>
                </a:lnTo>
                <a:lnTo>
                  <a:pt x="215775" y="606032"/>
                </a:lnTo>
                <a:lnTo>
                  <a:pt x="252977" y="622474"/>
                </a:lnTo>
                <a:lnTo>
                  <a:pt x="292422" y="637312"/>
                </a:lnTo>
                <a:lnTo>
                  <a:pt x="333951" y="650456"/>
                </a:lnTo>
                <a:lnTo>
                  <a:pt x="377404" y="661820"/>
                </a:lnTo>
                <a:lnTo>
                  <a:pt x="422623" y="671315"/>
                </a:lnTo>
                <a:lnTo>
                  <a:pt x="469449" y="678854"/>
                </a:lnTo>
                <a:lnTo>
                  <a:pt x="517724" y="684347"/>
                </a:lnTo>
                <a:lnTo>
                  <a:pt x="567287" y="687708"/>
                </a:lnTo>
                <a:lnTo>
                  <a:pt x="617981" y="688848"/>
                </a:lnTo>
                <a:lnTo>
                  <a:pt x="668567" y="687708"/>
                </a:lnTo>
                <a:lnTo>
                  <a:pt x="718033" y="684347"/>
                </a:lnTo>
                <a:lnTo>
                  <a:pt x="766220" y="678854"/>
                </a:lnTo>
                <a:lnTo>
                  <a:pt x="812968" y="671315"/>
                </a:lnTo>
                <a:lnTo>
                  <a:pt x="858119" y="661820"/>
                </a:lnTo>
                <a:lnTo>
                  <a:pt x="901512" y="650456"/>
                </a:lnTo>
                <a:lnTo>
                  <a:pt x="942988" y="637312"/>
                </a:lnTo>
                <a:lnTo>
                  <a:pt x="982388" y="622474"/>
                </a:lnTo>
                <a:lnTo>
                  <a:pt x="1019553" y="606032"/>
                </a:lnTo>
                <a:lnTo>
                  <a:pt x="1054322" y="588073"/>
                </a:lnTo>
                <a:lnTo>
                  <a:pt x="1116037" y="547957"/>
                </a:lnTo>
                <a:lnTo>
                  <a:pt x="1166258" y="502830"/>
                </a:lnTo>
                <a:lnTo>
                  <a:pt x="1203710" y="453396"/>
                </a:lnTo>
                <a:lnTo>
                  <a:pt x="1227116" y="400359"/>
                </a:lnTo>
                <a:lnTo>
                  <a:pt x="1235201" y="344423"/>
                </a:lnTo>
                <a:close/>
              </a:path>
            </a:pathLst>
          </a:custGeom>
          <a:solidFill>
            <a:srgbClr val="66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43686" y="1469897"/>
            <a:ext cx="1235710" cy="688975"/>
          </a:xfrm>
          <a:custGeom>
            <a:avLst/>
            <a:gdLst/>
            <a:ahLst/>
            <a:cxnLst/>
            <a:rect l="l" t="t" r="r" b="b"/>
            <a:pathLst>
              <a:path w="1235709" h="688975">
                <a:moveTo>
                  <a:pt x="617981" y="0"/>
                </a:moveTo>
                <a:lnTo>
                  <a:pt x="567287" y="1139"/>
                </a:lnTo>
                <a:lnTo>
                  <a:pt x="517724" y="4500"/>
                </a:lnTo>
                <a:lnTo>
                  <a:pt x="469449" y="9993"/>
                </a:lnTo>
                <a:lnTo>
                  <a:pt x="422623" y="17532"/>
                </a:lnTo>
                <a:lnTo>
                  <a:pt x="377404" y="27027"/>
                </a:lnTo>
                <a:lnTo>
                  <a:pt x="333951" y="38391"/>
                </a:lnTo>
                <a:lnTo>
                  <a:pt x="292422" y="51535"/>
                </a:lnTo>
                <a:lnTo>
                  <a:pt x="252977" y="66373"/>
                </a:lnTo>
                <a:lnTo>
                  <a:pt x="215775" y="82815"/>
                </a:lnTo>
                <a:lnTo>
                  <a:pt x="180974" y="100774"/>
                </a:lnTo>
                <a:lnTo>
                  <a:pt x="119213" y="140890"/>
                </a:lnTo>
                <a:lnTo>
                  <a:pt x="68964" y="186017"/>
                </a:lnTo>
                <a:lnTo>
                  <a:pt x="31498" y="235451"/>
                </a:lnTo>
                <a:lnTo>
                  <a:pt x="8086" y="288488"/>
                </a:lnTo>
                <a:lnTo>
                  <a:pt x="0" y="344424"/>
                </a:lnTo>
                <a:lnTo>
                  <a:pt x="2048" y="372710"/>
                </a:lnTo>
                <a:lnTo>
                  <a:pt x="17955" y="427284"/>
                </a:lnTo>
                <a:lnTo>
                  <a:pt x="48553" y="478607"/>
                </a:lnTo>
                <a:lnTo>
                  <a:pt x="92570" y="525976"/>
                </a:lnTo>
                <a:lnTo>
                  <a:pt x="148734" y="568685"/>
                </a:lnTo>
                <a:lnTo>
                  <a:pt x="215775" y="606032"/>
                </a:lnTo>
                <a:lnTo>
                  <a:pt x="252977" y="622474"/>
                </a:lnTo>
                <a:lnTo>
                  <a:pt x="292422" y="637312"/>
                </a:lnTo>
                <a:lnTo>
                  <a:pt x="333951" y="650456"/>
                </a:lnTo>
                <a:lnTo>
                  <a:pt x="377404" y="661820"/>
                </a:lnTo>
                <a:lnTo>
                  <a:pt x="422623" y="671315"/>
                </a:lnTo>
                <a:lnTo>
                  <a:pt x="469449" y="678854"/>
                </a:lnTo>
                <a:lnTo>
                  <a:pt x="517724" y="684347"/>
                </a:lnTo>
                <a:lnTo>
                  <a:pt x="567287" y="687708"/>
                </a:lnTo>
                <a:lnTo>
                  <a:pt x="617981" y="688848"/>
                </a:lnTo>
                <a:lnTo>
                  <a:pt x="668567" y="687708"/>
                </a:lnTo>
                <a:lnTo>
                  <a:pt x="718033" y="684347"/>
                </a:lnTo>
                <a:lnTo>
                  <a:pt x="766220" y="678854"/>
                </a:lnTo>
                <a:lnTo>
                  <a:pt x="812968" y="671315"/>
                </a:lnTo>
                <a:lnTo>
                  <a:pt x="858119" y="661820"/>
                </a:lnTo>
                <a:lnTo>
                  <a:pt x="901512" y="650456"/>
                </a:lnTo>
                <a:lnTo>
                  <a:pt x="942988" y="637312"/>
                </a:lnTo>
                <a:lnTo>
                  <a:pt x="982388" y="622474"/>
                </a:lnTo>
                <a:lnTo>
                  <a:pt x="1019553" y="606032"/>
                </a:lnTo>
                <a:lnTo>
                  <a:pt x="1054322" y="588073"/>
                </a:lnTo>
                <a:lnTo>
                  <a:pt x="1116037" y="547957"/>
                </a:lnTo>
                <a:lnTo>
                  <a:pt x="1166258" y="502830"/>
                </a:lnTo>
                <a:lnTo>
                  <a:pt x="1203710" y="453396"/>
                </a:lnTo>
                <a:lnTo>
                  <a:pt x="1227116" y="400359"/>
                </a:lnTo>
                <a:lnTo>
                  <a:pt x="1235201" y="344423"/>
                </a:lnTo>
                <a:lnTo>
                  <a:pt x="1233154" y="316137"/>
                </a:lnTo>
                <a:lnTo>
                  <a:pt x="1217248" y="261563"/>
                </a:lnTo>
                <a:lnTo>
                  <a:pt x="1186660" y="210240"/>
                </a:lnTo>
                <a:lnTo>
                  <a:pt x="1142664" y="162871"/>
                </a:lnTo>
                <a:lnTo>
                  <a:pt x="1086536" y="120162"/>
                </a:lnTo>
                <a:lnTo>
                  <a:pt x="1019553" y="82815"/>
                </a:lnTo>
                <a:lnTo>
                  <a:pt x="982388" y="66373"/>
                </a:lnTo>
                <a:lnTo>
                  <a:pt x="942988" y="51535"/>
                </a:lnTo>
                <a:lnTo>
                  <a:pt x="901512" y="38391"/>
                </a:lnTo>
                <a:lnTo>
                  <a:pt x="858119" y="27027"/>
                </a:lnTo>
                <a:lnTo>
                  <a:pt x="812968" y="17532"/>
                </a:lnTo>
                <a:lnTo>
                  <a:pt x="766220" y="9993"/>
                </a:lnTo>
                <a:lnTo>
                  <a:pt x="718033" y="4500"/>
                </a:lnTo>
                <a:lnTo>
                  <a:pt x="668567" y="1139"/>
                </a:lnTo>
                <a:lnTo>
                  <a:pt x="617981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56289" y="4706111"/>
            <a:ext cx="1088136" cy="23347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45005" y="2328945"/>
            <a:ext cx="8529320" cy="417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•当桶数翻倍后，其在主存中可能就装不下了，或者要占用更大的空间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•如果每块的记录数很少，那么很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有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可能某一块的分裂比在逻辑上需要的分裂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35000"/>
              </a:lnSpc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时间提前很多。例如：块中存放2个记录，即使记录总数远小于2</a:t>
            </a:r>
            <a:r>
              <a:rPr sz="1950" spc="-7" baseline="260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950" spc="7" baseline="26000" dirty="0">
                <a:latin typeface="微软雅黑" panose="020B0503020204020204" charset="-122"/>
                <a:cs typeface="微软雅黑" panose="020B0503020204020204" charset="-122"/>
              </a:rPr>
              <a:t>0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但也可能 出现三个记录的前20位二进制位序列一样，在这种情况下，将不得不使用 i=20和100万个桶数组。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R="264795" algn="ctr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i=4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imes New Roman" panose="02020603050405020304"/>
              <a:cs typeface="Times New Roman" panose="02020603050405020304"/>
            </a:endParaRPr>
          </a:p>
          <a:p>
            <a:pPr marL="965200" marR="548259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i=1时3个数组在一个桶 中；要分裂；则</a:t>
            </a:r>
            <a:r>
              <a:rPr sz="1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个桶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65200" marR="5482590">
              <a:lnSpc>
                <a:spcPct val="100000"/>
              </a:lnSpc>
              <a:spcBef>
                <a:spcPts val="580"/>
              </a:spcBef>
            </a:pP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i=2时三个数组仍旧在一个 桶中；要分裂，则</a:t>
            </a:r>
            <a:r>
              <a:rPr sz="1400" b="1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350" b="1" baseline="25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个桶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65200" marR="5482590">
              <a:lnSpc>
                <a:spcPct val="100000"/>
              </a:lnSpc>
              <a:spcBef>
                <a:spcPts val="580"/>
              </a:spcBef>
            </a:pP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i=3时三个数组仍旧在一个 桶中；要分裂，则</a:t>
            </a:r>
            <a:r>
              <a:rPr sz="1400" b="1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350" b="1" baseline="25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个桶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65200">
              <a:lnSpc>
                <a:spcPct val="100000"/>
              </a:lnSpc>
              <a:spcBef>
                <a:spcPts val="580"/>
              </a:spcBef>
            </a:pP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… … 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Times New Roman" panose="02020603050405020304"/>
              <a:cs typeface="Times New Roman" panose="02020603050405020304"/>
            </a:endParaRPr>
          </a:p>
          <a:p>
            <a:pPr marL="5549265">
              <a:lnSpc>
                <a:spcPct val="10000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可扩展散列表的较坏情况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3502" y="1537995"/>
            <a:ext cx="6534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969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如何 解决?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可扩展散列索引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存在的问题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75261" y="4743450"/>
            <a:ext cx="1108075" cy="2051050"/>
          </a:xfrm>
          <a:custGeom>
            <a:avLst/>
            <a:gdLst/>
            <a:ahLst/>
            <a:cxnLst/>
            <a:rect l="l" t="t" r="r" b="b"/>
            <a:pathLst>
              <a:path w="1108075" h="2051050">
                <a:moveTo>
                  <a:pt x="1076157" y="68824"/>
                </a:moveTo>
                <a:lnTo>
                  <a:pt x="1067735" y="64326"/>
                </a:lnTo>
                <a:lnTo>
                  <a:pt x="762" y="2043683"/>
                </a:lnTo>
                <a:lnTo>
                  <a:pt x="0" y="2047493"/>
                </a:lnTo>
                <a:lnTo>
                  <a:pt x="3048" y="2050541"/>
                </a:lnTo>
                <a:lnTo>
                  <a:pt x="6096" y="2050541"/>
                </a:lnTo>
                <a:lnTo>
                  <a:pt x="9144" y="2048255"/>
                </a:lnTo>
                <a:lnTo>
                  <a:pt x="1076157" y="68824"/>
                </a:lnTo>
                <a:close/>
              </a:path>
              <a:path w="1108075" h="2051050">
                <a:moveTo>
                  <a:pt x="1107948" y="0"/>
                </a:moveTo>
                <a:lnTo>
                  <a:pt x="1038605" y="48767"/>
                </a:lnTo>
                <a:lnTo>
                  <a:pt x="1067735" y="64326"/>
                </a:lnTo>
                <a:lnTo>
                  <a:pt x="1073658" y="53339"/>
                </a:lnTo>
                <a:lnTo>
                  <a:pt x="1076705" y="51053"/>
                </a:lnTo>
                <a:lnTo>
                  <a:pt x="1080515" y="51815"/>
                </a:lnTo>
                <a:lnTo>
                  <a:pt x="1082802" y="54101"/>
                </a:lnTo>
                <a:lnTo>
                  <a:pt x="1082802" y="72372"/>
                </a:lnTo>
                <a:lnTo>
                  <a:pt x="1105661" y="84581"/>
                </a:lnTo>
                <a:lnTo>
                  <a:pt x="1107948" y="0"/>
                </a:lnTo>
                <a:close/>
              </a:path>
              <a:path w="1108075" h="2051050">
                <a:moveTo>
                  <a:pt x="1082802" y="54101"/>
                </a:moveTo>
                <a:lnTo>
                  <a:pt x="1080515" y="51815"/>
                </a:lnTo>
                <a:lnTo>
                  <a:pt x="1076705" y="51053"/>
                </a:lnTo>
                <a:lnTo>
                  <a:pt x="1073658" y="53339"/>
                </a:lnTo>
                <a:lnTo>
                  <a:pt x="1067735" y="64326"/>
                </a:lnTo>
                <a:lnTo>
                  <a:pt x="1076157" y="68824"/>
                </a:lnTo>
                <a:lnTo>
                  <a:pt x="1082039" y="57911"/>
                </a:lnTo>
                <a:lnTo>
                  <a:pt x="1082802" y="54101"/>
                </a:lnTo>
                <a:close/>
              </a:path>
              <a:path w="1108075" h="2051050">
                <a:moveTo>
                  <a:pt x="1082802" y="72372"/>
                </a:moveTo>
                <a:lnTo>
                  <a:pt x="1082802" y="54101"/>
                </a:lnTo>
                <a:lnTo>
                  <a:pt x="1082039" y="57911"/>
                </a:lnTo>
                <a:lnTo>
                  <a:pt x="1076157" y="68824"/>
                </a:lnTo>
                <a:lnTo>
                  <a:pt x="1082802" y="72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91263" y="4598670"/>
            <a:ext cx="1106805" cy="949960"/>
          </a:xfrm>
          <a:custGeom>
            <a:avLst/>
            <a:gdLst/>
            <a:ahLst/>
            <a:cxnLst/>
            <a:rect l="l" t="t" r="r" b="b"/>
            <a:pathLst>
              <a:path w="1106804" h="949960">
                <a:moveTo>
                  <a:pt x="1051953" y="53108"/>
                </a:moveTo>
                <a:lnTo>
                  <a:pt x="1045990" y="46136"/>
                </a:lnTo>
                <a:lnTo>
                  <a:pt x="1524" y="941069"/>
                </a:lnTo>
                <a:lnTo>
                  <a:pt x="0" y="944117"/>
                </a:lnTo>
                <a:lnTo>
                  <a:pt x="1524" y="947927"/>
                </a:lnTo>
                <a:lnTo>
                  <a:pt x="4572" y="949451"/>
                </a:lnTo>
                <a:lnTo>
                  <a:pt x="7620" y="947927"/>
                </a:lnTo>
                <a:lnTo>
                  <a:pt x="1051953" y="53108"/>
                </a:lnTo>
                <a:close/>
              </a:path>
              <a:path w="1106804" h="949960">
                <a:moveTo>
                  <a:pt x="1106424" y="0"/>
                </a:moveTo>
                <a:lnTo>
                  <a:pt x="1024128" y="20573"/>
                </a:lnTo>
                <a:lnTo>
                  <a:pt x="1045990" y="46136"/>
                </a:lnTo>
                <a:lnTo>
                  <a:pt x="1055370" y="38099"/>
                </a:lnTo>
                <a:lnTo>
                  <a:pt x="1058418" y="36575"/>
                </a:lnTo>
                <a:lnTo>
                  <a:pt x="1062228" y="38099"/>
                </a:lnTo>
                <a:lnTo>
                  <a:pt x="1062990" y="41909"/>
                </a:lnTo>
                <a:lnTo>
                  <a:pt x="1062990" y="66012"/>
                </a:lnTo>
                <a:lnTo>
                  <a:pt x="1073658" y="78485"/>
                </a:lnTo>
                <a:lnTo>
                  <a:pt x="1106424" y="0"/>
                </a:lnTo>
                <a:close/>
              </a:path>
              <a:path w="1106804" h="949960">
                <a:moveTo>
                  <a:pt x="1062990" y="41909"/>
                </a:moveTo>
                <a:lnTo>
                  <a:pt x="1062228" y="38099"/>
                </a:lnTo>
                <a:lnTo>
                  <a:pt x="1058418" y="36575"/>
                </a:lnTo>
                <a:lnTo>
                  <a:pt x="1055370" y="38099"/>
                </a:lnTo>
                <a:lnTo>
                  <a:pt x="1045990" y="46136"/>
                </a:lnTo>
                <a:lnTo>
                  <a:pt x="1051953" y="53108"/>
                </a:lnTo>
                <a:lnTo>
                  <a:pt x="1061466" y="44957"/>
                </a:lnTo>
                <a:lnTo>
                  <a:pt x="1062990" y="41909"/>
                </a:lnTo>
                <a:close/>
              </a:path>
              <a:path w="1106804" h="949960">
                <a:moveTo>
                  <a:pt x="1062990" y="66012"/>
                </a:moveTo>
                <a:lnTo>
                  <a:pt x="1062990" y="41909"/>
                </a:lnTo>
                <a:lnTo>
                  <a:pt x="1061466" y="44957"/>
                </a:lnTo>
                <a:lnTo>
                  <a:pt x="1051953" y="53108"/>
                </a:lnTo>
                <a:lnTo>
                  <a:pt x="1062990" y="6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88087" y="465582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285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89611" y="522884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285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794830" y="4188904"/>
          <a:ext cx="2362200" cy="757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0(010)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2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794830" y="5484304"/>
          <a:ext cx="2362200" cy="1019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30480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1111(11111)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1111(11110),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0065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1111(11101)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/>
      <p:bldP spid="22" grpId="0" animBg="1"/>
      <p:bldP spid="23" grpId="0" animBg="1"/>
      <p:bldP spid="24" grpId="0" animBg="1"/>
      <p:bldP spid="2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369570" y="1439545"/>
            <a:ext cx="8661400" cy="262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问题</a:t>
            </a:r>
            <a:endParaRPr dirty="0"/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•桶的数目过快增长，但其利用率不足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35000"/>
              </a:lnSpc>
            </a:pP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•例如：块中存放2个记录，即使记录总数远小于2</a:t>
            </a:r>
            <a:r>
              <a:rPr sz="1950" b="0" spc="-7" baseline="260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950" b="0" spc="7" baseline="26000" dirty="0">
                <a:latin typeface="微软雅黑" panose="020B0503020204020204" charset="-122"/>
                <a:cs typeface="微软雅黑" panose="020B0503020204020204" charset="-122"/>
              </a:rPr>
              <a:t>0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000" b="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但也可能出现三个记录的 前20位二进制位序列一样，在这种情况下，将不得不使用i=20和100万个桶 数组。但大部分桶都空闲未用。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 dirty="0">
              <a:latin typeface="Times New Roman" panose="02020603050405020304"/>
              <a:cs typeface="Times New Roman" panose="02020603050405020304"/>
            </a:endParaRPr>
          </a:p>
          <a:p>
            <a:pPr marL="2816860">
              <a:lnSpc>
                <a:spcPct val="100000"/>
              </a:lnSpc>
            </a:pPr>
            <a:r>
              <a:rPr sz="1800" b="0" spc="-5" dirty="0">
                <a:latin typeface="Times New Roman" panose="02020603050405020304"/>
                <a:cs typeface="Times New Roman" panose="02020603050405020304"/>
              </a:rPr>
              <a:t>i=4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10113" y="3744848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10113" y="412432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10113" y="3744848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24513" y="3744848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67541" y="3885819"/>
            <a:ext cx="1224280" cy="441325"/>
          </a:xfrm>
          <a:custGeom>
            <a:avLst/>
            <a:gdLst/>
            <a:ahLst/>
            <a:cxnLst/>
            <a:rect l="l" t="t" r="r" b="b"/>
            <a:pathLst>
              <a:path w="1224279" h="441325">
                <a:moveTo>
                  <a:pt x="1153323" y="40686"/>
                </a:moveTo>
                <a:lnTo>
                  <a:pt x="1150160" y="31582"/>
                </a:lnTo>
                <a:lnTo>
                  <a:pt x="3048" y="432053"/>
                </a:lnTo>
                <a:lnTo>
                  <a:pt x="0" y="434339"/>
                </a:lnTo>
                <a:lnTo>
                  <a:pt x="0" y="438149"/>
                </a:lnTo>
                <a:lnTo>
                  <a:pt x="2286" y="441197"/>
                </a:lnTo>
                <a:lnTo>
                  <a:pt x="6096" y="441197"/>
                </a:lnTo>
                <a:lnTo>
                  <a:pt x="1153323" y="40686"/>
                </a:lnTo>
                <a:close/>
              </a:path>
              <a:path w="1224279" h="441325">
                <a:moveTo>
                  <a:pt x="1223772" y="11429"/>
                </a:moveTo>
                <a:lnTo>
                  <a:pt x="1139190" y="0"/>
                </a:lnTo>
                <a:lnTo>
                  <a:pt x="1150160" y="31582"/>
                </a:lnTo>
                <a:lnTo>
                  <a:pt x="1162050" y="27431"/>
                </a:lnTo>
                <a:lnTo>
                  <a:pt x="1165860" y="28193"/>
                </a:lnTo>
                <a:lnTo>
                  <a:pt x="1168146" y="30479"/>
                </a:lnTo>
                <a:lnTo>
                  <a:pt x="1168146" y="68482"/>
                </a:lnTo>
                <a:lnTo>
                  <a:pt x="1223772" y="11429"/>
                </a:lnTo>
                <a:close/>
              </a:path>
              <a:path w="1224279" h="441325">
                <a:moveTo>
                  <a:pt x="1168146" y="34289"/>
                </a:moveTo>
                <a:lnTo>
                  <a:pt x="1168146" y="30479"/>
                </a:lnTo>
                <a:lnTo>
                  <a:pt x="1165860" y="28193"/>
                </a:lnTo>
                <a:lnTo>
                  <a:pt x="1162050" y="27431"/>
                </a:lnTo>
                <a:lnTo>
                  <a:pt x="1150160" y="31582"/>
                </a:lnTo>
                <a:lnTo>
                  <a:pt x="1153323" y="40686"/>
                </a:lnTo>
                <a:lnTo>
                  <a:pt x="1165098" y="36575"/>
                </a:lnTo>
                <a:lnTo>
                  <a:pt x="1168146" y="34289"/>
                </a:lnTo>
                <a:close/>
              </a:path>
              <a:path w="1224279" h="441325">
                <a:moveTo>
                  <a:pt x="1168146" y="68482"/>
                </a:moveTo>
                <a:lnTo>
                  <a:pt x="1168146" y="34289"/>
                </a:lnTo>
                <a:lnTo>
                  <a:pt x="1165098" y="36575"/>
                </a:lnTo>
                <a:lnTo>
                  <a:pt x="1153323" y="40686"/>
                </a:lnTo>
                <a:lnTo>
                  <a:pt x="1164336" y="72389"/>
                </a:lnTo>
                <a:lnTo>
                  <a:pt x="1168146" y="684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17833" y="5649848"/>
            <a:ext cx="1173480" cy="864235"/>
          </a:xfrm>
          <a:custGeom>
            <a:avLst/>
            <a:gdLst/>
            <a:ahLst/>
            <a:cxnLst/>
            <a:rect l="l" t="t" r="r" b="b"/>
            <a:pathLst>
              <a:path w="1173479" h="864234">
                <a:moveTo>
                  <a:pt x="1092089" y="82653"/>
                </a:moveTo>
                <a:lnTo>
                  <a:pt x="1069423" y="51837"/>
                </a:lnTo>
                <a:lnTo>
                  <a:pt x="0" y="833627"/>
                </a:lnTo>
                <a:lnTo>
                  <a:pt x="22098" y="864107"/>
                </a:lnTo>
                <a:lnTo>
                  <a:pt x="1092089" y="82653"/>
                </a:lnTo>
                <a:close/>
              </a:path>
              <a:path w="1173479" h="864234">
                <a:moveTo>
                  <a:pt x="1173480" y="0"/>
                </a:moveTo>
                <a:lnTo>
                  <a:pt x="1046988" y="21335"/>
                </a:lnTo>
                <a:lnTo>
                  <a:pt x="1069423" y="51837"/>
                </a:lnTo>
                <a:lnTo>
                  <a:pt x="1085088" y="40385"/>
                </a:lnTo>
                <a:lnTo>
                  <a:pt x="1107186" y="71627"/>
                </a:lnTo>
                <a:lnTo>
                  <a:pt x="1107186" y="103178"/>
                </a:lnTo>
                <a:lnTo>
                  <a:pt x="1114806" y="113537"/>
                </a:lnTo>
                <a:lnTo>
                  <a:pt x="1173480" y="0"/>
                </a:lnTo>
                <a:close/>
              </a:path>
              <a:path w="1173479" h="864234">
                <a:moveTo>
                  <a:pt x="1107186" y="71627"/>
                </a:moveTo>
                <a:lnTo>
                  <a:pt x="1085088" y="40385"/>
                </a:lnTo>
                <a:lnTo>
                  <a:pt x="1069423" y="51837"/>
                </a:lnTo>
                <a:lnTo>
                  <a:pt x="1092089" y="82653"/>
                </a:lnTo>
                <a:lnTo>
                  <a:pt x="1107186" y="71627"/>
                </a:lnTo>
                <a:close/>
              </a:path>
              <a:path w="1173479" h="864234">
                <a:moveTo>
                  <a:pt x="1107186" y="103178"/>
                </a:moveTo>
                <a:lnTo>
                  <a:pt x="1107186" y="71627"/>
                </a:lnTo>
                <a:lnTo>
                  <a:pt x="1092089" y="82653"/>
                </a:lnTo>
                <a:lnTo>
                  <a:pt x="1107186" y="10317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线性散列索引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拟解决的问题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28579" y="4245483"/>
            <a:ext cx="1097280" cy="23347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57457" y="4284345"/>
            <a:ext cx="1108075" cy="2051050"/>
          </a:xfrm>
          <a:custGeom>
            <a:avLst/>
            <a:gdLst/>
            <a:ahLst/>
            <a:cxnLst/>
            <a:rect l="l" t="t" r="r" b="b"/>
            <a:pathLst>
              <a:path w="1108075" h="2051050">
                <a:moveTo>
                  <a:pt x="1075980" y="69153"/>
                </a:moveTo>
                <a:lnTo>
                  <a:pt x="1067599" y="64582"/>
                </a:lnTo>
                <a:lnTo>
                  <a:pt x="762" y="2044445"/>
                </a:lnTo>
                <a:lnTo>
                  <a:pt x="0" y="2047493"/>
                </a:lnTo>
                <a:lnTo>
                  <a:pt x="2286" y="2050541"/>
                </a:lnTo>
                <a:lnTo>
                  <a:pt x="6096" y="2050541"/>
                </a:lnTo>
                <a:lnTo>
                  <a:pt x="9144" y="2048255"/>
                </a:lnTo>
                <a:lnTo>
                  <a:pt x="1075980" y="69153"/>
                </a:lnTo>
                <a:close/>
              </a:path>
              <a:path w="1108075" h="2051050">
                <a:moveTo>
                  <a:pt x="1107948" y="0"/>
                </a:moveTo>
                <a:lnTo>
                  <a:pt x="1038605" y="48767"/>
                </a:lnTo>
                <a:lnTo>
                  <a:pt x="1067599" y="64582"/>
                </a:lnTo>
                <a:lnTo>
                  <a:pt x="1073658" y="53339"/>
                </a:lnTo>
                <a:lnTo>
                  <a:pt x="1076705" y="51053"/>
                </a:lnTo>
                <a:lnTo>
                  <a:pt x="1080515" y="51815"/>
                </a:lnTo>
                <a:lnTo>
                  <a:pt x="1082802" y="54863"/>
                </a:lnTo>
                <a:lnTo>
                  <a:pt x="1082802" y="72874"/>
                </a:lnTo>
                <a:lnTo>
                  <a:pt x="1105661" y="85343"/>
                </a:lnTo>
                <a:lnTo>
                  <a:pt x="1107948" y="0"/>
                </a:lnTo>
                <a:close/>
              </a:path>
              <a:path w="1108075" h="2051050">
                <a:moveTo>
                  <a:pt x="1082802" y="54863"/>
                </a:moveTo>
                <a:lnTo>
                  <a:pt x="1080515" y="51815"/>
                </a:lnTo>
                <a:lnTo>
                  <a:pt x="1076705" y="51053"/>
                </a:lnTo>
                <a:lnTo>
                  <a:pt x="1073658" y="53339"/>
                </a:lnTo>
                <a:lnTo>
                  <a:pt x="1067599" y="64582"/>
                </a:lnTo>
                <a:lnTo>
                  <a:pt x="1075980" y="69153"/>
                </a:lnTo>
                <a:lnTo>
                  <a:pt x="1082039" y="57911"/>
                </a:lnTo>
                <a:lnTo>
                  <a:pt x="1082802" y="54863"/>
                </a:lnTo>
                <a:close/>
              </a:path>
              <a:path w="1108075" h="2051050">
                <a:moveTo>
                  <a:pt x="1082802" y="72874"/>
                </a:moveTo>
                <a:lnTo>
                  <a:pt x="1082802" y="54863"/>
                </a:lnTo>
                <a:lnTo>
                  <a:pt x="1082039" y="57911"/>
                </a:lnTo>
                <a:lnTo>
                  <a:pt x="1075980" y="69153"/>
                </a:lnTo>
                <a:lnTo>
                  <a:pt x="1082802" y="72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73459" y="4139565"/>
            <a:ext cx="1106805" cy="949960"/>
          </a:xfrm>
          <a:custGeom>
            <a:avLst/>
            <a:gdLst/>
            <a:ahLst/>
            <a:cxnLst/>
            <a:rect l="l" t="t" r="r" b="b"/>
            <a:pathLst>
              <a:path w="1106804" h="949960">
                <a:moveTo>
                  <a:pt x="1051581" y="53434"/>
                </a:moveTo>
                <a:lnTo>
                  <a:pt x="1045614" y="46458"/>
                </a:lnTo>
                <a:lnTo>
                  <a:pt x="1524" y="941069"/>
                </a:lnTo>
                <a:lnTo>
                  <a:pt x="0" y="944879"/>
                </a:lnTo>
                <a:lnTo>
                  <a:pt x="762" y="947927"/>
                </a:lnTo>
                <a:lnTo>
                  <a:pt x="4572" y="949451"/>
                </a:lnTo>
                <a:lnTo>
                  <a:pt x="7620" y="948689"/>
                </a:lnTo>
                <a:lnTo>
                  <a:pt x="1051581" y="53434"/>
                </a:lnTo>
                <a:close/>
              </a:path>
              <a:path w="1106804" h="949960">
                <a:moveTo>
                  <a:pt x="1106424" y="0"/>
                </a:moveTo>
                <a:lnTo>
                  <a:pt x="1024128" y="21335"/>
                </a:lnTo>
                <a:lnTo>
                  <a:pt x="1045614" y="46458"/>
                </a:lnTo>
                <a:lnTo>
                  <a:pt x="1055370" y="38099"/>
                </a:lnTo>
                <a:lnTo>
                  <a:pt x="1058418" y="36575"/>
                </a:lnTo>
                <a:lnTo>
                  <a:pt x="1062228" y="38861"/>
                </a:lnTo>
                <a:lnTo>
                  <a:pt x="1062990" y="41909"/>
                </a:lnTo>
                <a:lnTo>
                  <a:pt x="1062990" y="66774"/>
                </a:lnTo>
                <a:lnTo>
                  <a:pt x="1073658" y="79247"/>
                </a:lnTo>
                <a:lnTo>
                  <a:pt x="1106424" y="0"/>
                </a:lnTo>
                <a:close/>
              </a:path>
              <a:path w="1106804" h="949960">
                <a:moveTo>
                  <a:pt x="1062990" y="41909"/>
                </a:moveTo>
                <a:lnTo>
                  <a:pt x="1062228" y="38861"/>
                </a:lnTo>
                <a:lnTo>
                  <a:pt x="1058418" y="36575"/>
                </a:lnTo>
                <a:lnTo>
                  <a:pt x="1055370" y="38099"/>
                </a:lnTo>
                <a:lnTo>
                  <a:pt x="1045614" y="46458"/>
                </a:lnTo>
                <a:lnTo>
                  <a:pt x="1051581" y="53434"/>
                </a:lnTo>
                <a:lnTo>
                  <a:pt x="1061466" y="44957"/>
                </a:lnTo>
                <a:lnTo>
                  <a:pt x="1062990" y="41909"/>
                </a:lnTo>
                <a:close/>
              </a:path>
              <a:path w="1106804" h="949960">
                <a:moveTo>
                  <a:pt x="1062990" y="66774"/>
                </a:moveTo>
                <a:lnTo>
                  <a:pt x="1062990" y="41909"/>
                </a:lnTo>
                <a:lnTo>
                  <a:pt x="1061466" y="44957"/>
                </a:lnTo>
                <a:lnTo>
                  <a:pt x="1051581" y="53434"/>
                </a:lnTo>
                <a:lnTo>
                  <a:pt x="1062990" y="66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70283" y="4196715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285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71807" y="477050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285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29853" y="4746116"/>
            <a:ext cx="1683385" cy="925830"/>
          </a:xfrm>
          <a:custGeom>
            <a:avLst/>
            <a:gdLst/>
            <a:ahLst/>
            <a:cxnLst/>
            <a:rect l="l" t="t" r="r" b="b"/>
            <a:pathLst>
              <a:path w="1683385" h="925829">
                <a:moveTo>
                  <a:pt x="1683258" y="463296"/>
                </a:moveTo>
                <a:lnTo>
                  <a:pt x="1680465" y="425276"/>
                </a:lnTo>
                <a:lnTo>
                  <a:pt x="1658777" y="351908"/>
                </a:lnTo>
                <a:lnTo>
                  <a:pt x="1640317" y="316796"/>
                </a:lnTo>
                <a:lnTo>
                  <a:pt x="1617071" y="282892"/>
                </a:lnTo>
                <a:lnTo>
                  <a:pt x="1589255" y="250313"/>
                </a:lnTo>
                <a:lnTo>
                  <a:pt x="1557088" y="219180"/>
                </a:lnTo>
                <a:lnTo>
                  <a:pt x="1520787" y="189609"/>
                </a:lnTo>
                <a:lnTo>
                  <a:pt x="1480570" y="161722"/>
                </a:lnTo>
                <a:lnTo>
                  <a:pt x="1436655" y="135636"/>
                </a:lnTo>
                <a:lnTo>
                  <a:pt x="1389260" y="111469"/>
                </a:lnTo>
                <a:lnTo>
                  <a:pt x="1338602" y="89342"/>
                </a:lnTo>
                <a:lnTo>
                  <a:pt x="1284899" y="69374"/>
                </a:lnTo>
                <a:lnTo>
                  <a:pt x="1228369" y="51681"/>
                </a:lnTo>
                <a:lnTo>
                  <a:pt x="1169229" y="36385"/>
                </a:lnTo>
                <a:lnTo>
                  <a:pt x="1107698" y="23603"/>
                </a:lnTo>
                <a:lnTo>
                  <a:pt x="1043992" y="13455"/>
                </a:lnTo>
                <a:lnTo>
                  <a:pt x="978331" y="6059"/>
                </a:lnTo>
                <a:lnTo>
                  <a:pt x="910930" y="1534"/>
                </a:lnTo>
                <a:lnTo>
                  <a:pt x="842010" y="0"/>
                </a:lnTo>
                <a:lnTo>
                  <a:pt x="772980" y="1534"/>
                </a:lnTo>
                <a:lnTo>
                  <a:pt x="705482" y="6059"/>
                </a:lnTo>
                <a:lnTo>
                  <a:pt x="639733" y="13455"/>
                </a:lnTo>
                <a:lnTo>
                  <a:pt x="575950" y="23603"/>
                </a:lnTo>
                <a:lnTo>
                  <a:pt x="514350" y="36385"/>
                </a:lnTo>
                <a:lnTo>
                  <a:pt x="455150" y="51681"/>
                </a:lnTo>
                <a:lnTo>
                  <a:pt x="398567" y="69374"/>
                </a:lnTo>
                <a:lnTo>
                  <a:pt x="344820" y="89342"/>
                </a:lnTo>
                <a:lnTo>
                  <a:pt x="294124" y="111469"/>
                </a:lnTo>
                <a:lnTo>
                  <a:pt x="246697" y="135636"/>
                </a:lnTo>
                <a:lnTo>
                  <a:pt x="202756" y="161722"/>
                </a:lnTo>
                <a:lnTo>
                  <a:pt x="162519" y="189609"/>
                </a:lnTo>
                <a:lnTo>
                  <a:pt x="126202" y="219180"/>
                </a:lnTo>
                <a:lnTo>
                  <a:pt x="94023" y="250313"/>
                </a:lnTo>
                <a:lnTo>
                  <a:pt x="66198" y="282892"/>
                </a:lnTo>
                <a:lnTo>
                  <a:pt x="42946" y="316796"/>
                </a:lnTo>
                <a:lnTo>
                  <a:pt x="24483" y="351908"/>
                </a:lnTo>
                <a:lnTo>
                  <a:pt x="11026" y="388107"/>
                </a:lnTo>
                <a:lnTo>
                  <a:pt x="0" y="463296"/>
                </a:lnTo>
                <a:lnTo>
                  <a:pt x="2792" y="501206"/>
                </a:lnTo>
                <a:lnTo>
                  <a:pt x="24483" y="574389"/>
                </a:lnTo>
                <a:lnTo>
                  <a:pt x="42946" y="609423"/>
                </a:lnTo>
                <a:lnTo>
                  <a:pt x="66198" y="643258"/>
                </a:lnTo>
                <a:lnTo>
                  <a:pt x="94023" y="675777"/>
                </a:lnTo>
                <a:lnTo>
                  <a:pt x="126202" y="706859"/>
                </a:lnTo>
                <a:lnTo>
                  <a:pt x="149352" y="725679"/>
                </a:lnTo>
                <a:lnTo>
                  <a:pt x="149352" y="463296"/>
                </a:lnTo>
                <a:lnTo>
                  <a:pt x="151648" y="432062"/>
                </a:lnTo>
                <a:lnTo>
                  <a:pt x="169483" y="371772"/>
                </a:lnTo>
                <a:lnTo>
                  <a:pt x="203787" y="315039"/>
                </a:lnTo>
                <a:lnTo>
                  <a:pt x="253132" y="262649"/>
                </a:lnTo>
                <a:lnTo>
                  <a:pt x="283000" y="238329"/>
                </a:lnTo>
                <a:lnTo>
                  <a:pt x="316093" y="215389"/>
                </a:lnTo>
                <a:lnTo>
                  <a:pt x="352234" y="193929"/>
                </a:lnTo>
                <a:lnTo>
                  <a:pt x="391243" y="174045"/>
                </a:lnTo>
                <a:lnTo>
                  <a:pt x="432944" y="155838"/>
                </a:lnTo>
                <a:lnTo>
                  <a:pt x="477156" y="139404"/>
                </a:lnTo>
                <a:lnTo>
                  <a:pt x="523702" y="124843"/>
                </a:lnTo>
                <a:lnTo>
                  <a:pt x="572404" y="112252"/>
                </a:lnTo>
                <a:lnTo>
                  <a:pt x="623084" y="101730"/>
                </a:lnTo>
                <a:lnTo>
                  <a:pt x="675562" y="93375"/>
                </a:lnTo>
                <a:lnTo>
                  <a:pt x="729662" y="87285"/>
                </a:lnTo>
                <a:lnTo>
                  <a:pt x="785204" y="83559"/>
                </a:lnTo>
                <a:lnTo>
                  <a:pt x="842010" y="82296"/>
                </a:lnTo>
                <a:lnTo>
                  <a:pt x="898707" y="83559"/>
                </a:lnTo>
                <a:lnTo>
                  <a:pt x="954151" y="87285"/>
                </a:lnTo>
                <a:lnTo>
                  <a:pt x="1008163" y="93375"/>
                </a:lnTo>
                <a:lnTo>
                  <a:pt x="1060563" y="101730"/>
                </a:lnTo>
                <a:lnTo>
                  <a:pt x="1111174" y="112252"/>
                </a:lnTo>
                <a:lnTo>
                  <a:pt x="1159816" y="124843"/>
                </a:lnTo>
                <a:lnTo>
                  <a:pt x="1206310" y="139404"/>
                </a:lnTo>
                <a:lnTo>
                  <a:pt x="1250478" y="155838"/>
                </a:lnTo>
                <a:lnTo>
                  <a:pt x="1292140" y="174045"/>
                </a:lnTo>
                <a:lnTo>
                  <a:pt x="1331118" y="193929"/>
                </a:lnTo>
                <a:lnTo>
                  <a:pt x="1367233" y="215389"/>
                </a:lnTo>
                <a:lnTo>
                  <a:pt x="1400306" y="238329"/>
                </a:lnTo>
                <a:lnTo>
                  <a:pt x="1430157" y="262649"/>
                </a:lnTo>
                <a:lnTo>
                  <a:pt x="1479482" y="315039"/>
                </a:lnTo>
                <a:lnTo>
                  <a:pt x="1513776" y="371772"/>
                </a:lnTo>
                <a:lnTo>
                  <a:pt x="1531609" y="432062"/>
                </a:lnTo>
                <a:lnTo>
                  <a:pt x="1533906" y="463296"/>
                </a:lnTo>
                <a:lnTo>
                  <a:pt x="1533906" y="725714"/>
                </a:lnTo>
                <a:lnTo>
                  <a:pt x="1557088" y="706859"/>
                </a:lnTo>
                <a:lnTo>
                  <a:pt x="1589255" y="675777"/>
                </a:lnTo>
                <a:lnTo>
                  <a:pt x="1617071" y="643258"/>
                </a:lnTo>
                <a:lnTo>
                  <a:pt x="1640317" y="609423"/>
                </a:lnTo>
                <a:lnTo>
                  <a:pt x="1658777" y="574389"/>
                </a:lnTo>
                <a:lnTo>
                  <a:pt x="1672232" y="538277"/>
                </a:lnTo>
                <a:lnTo>
                  <a:pt x="1680465" y="501206"/>
                </a:lnTo>
                <a:lnTo>
                  <a:pt x="1683258" y="463296"/>
                </a:lnTo>
                <a:close/>
              </a:path>
              <a:path w="1683385" h="925829">
                <a:moveTo>
                  <a:pt x="1533906" y="725714"/>
                </a:moveTo>
                <a:lnTo>
                  <a:pt x="1533906" y="463296"/>
                </a:lnTo>
                <a:lnTo>
                  <a:pt x="1531609" y="494523"/>
                </a:lnTo>
                <a:lnTo>
                  <a:pt x="1524840" y="525048"/>
                </a:lnTo>
                <a:lnTo>
                  <a:pt x="1498597" y="583600"/>
                </a:lnTo>
                <a:lnTo>
                  <a:pt x="1456609" y="638175"/>
                </a:lnTo>
                <a:lnTo>
                  <a:pt x="1400306" y="687994"/>
                </a:lnTo>
                <a:lnTo>
                  <a:pt x="1367233" y="710878"/>
                </a:lnTo>
                <a:lnTo>
                  <a:pt x="1331118" y="732282"/>
                </a:lnTo>
                <a:lnTo>
                  <a:pt x="1292140" y="752108"/>
                </a:lnTo>
                <a:lnTo>
                  <a:pt x="1250478" y="770260"/>
                </a:lnTo>
                <a:lnTo>
                  <a:pt x="1206310" y="786640"/>
                </a:lnTo>
                <a:lnTo>
                  <a:pt x="1159816" y="801151"/>
                </a:lnTo>
                <a:lnTo>
                  <a:pt x="1111174" y="813696"/>
                </a:lnTo>
                <a:lnTo>
                  <a:pt x="1060563" y="824179"/>
                </a:lnTo>
                <a:lnTo>
                  <a:pt x="1008163" y="832501"/>
                </a:lnTo>
                <a:lnTo>
                  <a:pt x="954151" y="838565"/>
                </a:lnTo>
                <a:lnTo>
                  <a:pt x="898707" y="842275"/>
                </a:lnTo>
                <a:lnTo>
                  <a:pt x="842010" y="843534"/>
                </a:lnTo>
                <a:lnTo>
                  <a:pt x="785204" y="842275"/>
                </a:lnTo>
                <a:lnTo>
                  <a:pt x="729662" y="838565"/>
                </a:lnTo>
                <a:lnTo>
                  <a:pt x="675562" y="832501"/>
                </a:lnTo>
                <a:lnTo>
                  <a:pt x="623084" y="824179"/>
                </a:lnTo>
                <a:lnTo>
                  <a:pt x="572404" y="813696"/>
                </a:lnTo>
                <a:lnTo>
                  <a:pt x="523702" y="801151"/>
                </a:lnTo>
                <a:lnTo>
                  <a:pt x="477156" y="786640"/>
                </a:lnTo>
                <a:lnTo>
                  <a:pt x="432944" y="770260"/>
                </a:lnTo>
                <a:lnTo>
                  <a:pt x="391243" y="752108"/>
                </a:lnTo>
                <a:lnTo>
                  <a:pt x="352234" y="732282"/>
                </a:lnTo>
                <a:lnTo>
                  <a:pt x="316093" y="710878"/>
                </a:lnTo>
                <a:lnTo>
                  <a:pt x="283000" y="687994"/>
                </a:lnTo>
                <a:lnTo>
                  <a:pt x="253132" y="663727"/>
                </a:lnTo>
                <a:lnTo>
                  <a:pt x="203787" y="611433"/>
                </a:lnTo>
                <a:lnTo>
                  <a:pt x="169483" y="554773"/>
                </a:lnTo>
                <a:lnTo>
                  <a:pt x="151648" y="494523"/>
                </a:lnTo>
                <a:lnTo>
                  <a:pt x="149352" y="463296"/>
                </a:lnTo>
                <a:lnTo>
                  <a:pt x="149352" y="725679"/>
                </a:lnTo>
                <a:lnTo>
                  <a:pt x="202756" y="764234"/>
                </a:lnTo>
                <a:lnTo>
                  <a:pt x="246697" y="790289"/>
                </a:lnTo>
                <a:lnTo>
                  <a:pt x="294124" y="814429"/>
                </a:lnTo>
                <a:lnTo>
                  <a:pt x="344820" y="836535"/>
                </a:lnTo>
                <a:lnTo>
                  <a:pt x="398567" y="856488"/>
                </a:lnTo>
                <a:lnTo>
                  <a:pt x="455150" y="874168"/>
                </a:lnTo>
                <a:lnTo>
                  <a:pt x="514350" y="889456"/>
                </a:lnTo>
                <a:lnTo>
                  <a:pt x="575950" y="902232"/>
                </a:lnTo>
                <a:lnTo>
                  <a:pt x="639733" y="912377"/>
                </a:lnTo>
                <a:lnTo>
                  <a:pt x="705482" y="919771"/>
                </a:lnTo>
                <a:lnTo>
                  <a:pt x="772980" y="924295"/>
                </a:lnTo>
                <a:lnTo>
                  <a:pt x="842010" y="925830"/>
                </a:lnTo>
                <a:lnTo>
                  <a:pt x="910930" y="924295"/>
                </a:lnTo>
                <a:lnTo>
                  <a:pt x="978331" y="919771"/>
                </a:lnTo>
                <a:lnTo>
                  <a:pt x="1043992" y="912377"/>
                </a:lnTo>
                <a:lnTo>
                  <a:pt x="1107698" y="902232"/>
                </a:lnTo>
                <a:lnTo>
                  <a:pt x="1169229" y="889456"/>
                </a:lnTo>
                <a:lnTo>
                  <a:pt x="1228369" y="874168"/>
                </a:lnTo>
                <a:lnTo>
                  <a:pt x="1284899" y="856488"/>
                </a:lnTo>
                <a:lnTo>
                  <a:pt x="1338602" y="836535"/>
                </a:lnTo>
                <a:lnTo>
                  <a:pt x="1389260" y="814429"/>
                </a:lnTo>
                <a:lnTo>
                  <a:pt x="1436655" y="790289"/>
                </a:lnTo>
                <a:lnTo>
                  <a:pt x="1480570" y="764234"/>
                </a:lnTo>
                <a:lnTo>
                  <a:pt x="1520787" y="736384"/>
                </a:lnTo>
                <a:lnTo>
                  <a:pt x="1533906" y="72571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70061" y="4822316"/>
            <a:ext cx="1403350" cy="775335"/>
          </a:xfrm>
          <a:custGeom>
            <a:avLst/>
            <a:gdLst/>
            <a:ahLst/>
            <a:cxnLst/>
            <a:rect l="l" t="t" r="r" b="b"/>
            <a:pathLst>
              <a:path w="1403350" h="775335">
                <a:moveTo>
                  <a:pt x="1402842" y="387857"/>
                </a:moveTo>
                <a:lnTo>
                  <a:pt x="1393664" y="324966"/>
                </a:lnTo>
                <a:lnTo>
                  <a:pt x="1367095" y="265297"/>
                </a:lnTo>
                <a:lnTo>
                  <a:pt x="1324578" y="209652"/>
                </a:lnTo>
                <a:lnTo>
                  <a:pt x="1267559" y="158831"/>
                </a:lnTo>
                <a:lnTo>
                  <a:pt x="1234063" y="135479"/>
                </a:lnTo>
                <a:lnTo>
                  <a:pt x="1197483" y="113633"/>
                </a:lnTo>
                <a:lnTo>
                  <a:pt x="1157999" y="93393"/>
                </a:lnTo>
                <a:lnTo>
                  <a:pt x="1115793" y="74858"/>
                </a:lnTo>
                <a:lnTo>
                  <a:pt x="1071045" y="58130"/>
                </a:lnTo>
                <a:lnTo>
                  <a:pt x="1023935" y="43308"/>
                </a:lnTo>
                <a:lnTo>
                  <a:pt x="974645" y="30491"/>
                </a:lnTo>
                <a:lnTo>
                  <a:pt x="923355" y="19781"/>
                </a:lnTo>
                <a:lnTo>
                  <a:pt x="870244" y="11277"/>
                </a:lnTo>
                <a:lnTo>
                  <a:pt x="815495" y="5078"/>
                </a:lnTo>
                <a:lnTo>
                  <a:pt x="759287" y="1286"/>
                </a:lnTo>
                <a:lnTo>
                  <a:pt x="701801" y="0"/>
                </a:lnTo>
                <a:lnTo>
                  <a:pt x="644207" y="1286"/>
                </a:lnTo>
                <a:lnTo>
                  <a:pt x="587902" y="5078"/>
                </a:lnTo>
                <a:lnTo>
                  <a:pt x="533065" y="11277"/>
                </a:lnTo>
                <a:lnTo>
                  <a:pt x="479877" y="19781"/>
                </a:lnTo>
                <a:lnTo>
                  <a:pt x="428517" y="30491"/>
                </a:lnTo>
                <a:lnTo>
                  <a:pt x="379167" y="43308"/>
                </a:lnTo>
                <a:lnTo>
                  <a:pt x="332005" y="58130"/>
                </a:lnTo>
                <a:lnTo>
                  <a:pt x="287213" y="74858"/>
                </a:lnTo>
                <a:lnTo>
                  <a:pt x="244969" y="93393"/>
                </a:lnTo>
                <a:lnTo>
                  <a:pt x="205454" y="113633"/>
                </a:lnTo>
                <a:lnTo>
                  <a:pt x="168848" y="135479"/>
                </a:lnTo>
                <a:lnTo>
                  <a:pt x="135331" y="158831"/>
                </a:lnTo>
                <a:lnTo>
                  <a:pt x="105083" y="183589"/>
                </a:lnTo>
                <a:lnTo>
                  <a:pt x="55114" y="236922"/>
                </a:lnTo>
                <a:lnTo>
                  <a:pt x="20381" y="294679"/>
                </a:lnTo>
                <a:lnTo>
                  <a:pt x="2324" y="356059"/>
                </a:lnTo>
                <a:lnTo>
                  <a:pt x="0" y="387858"/>
                </a:lnTo>
                <a:lnTo>
                  <a:pt x="2324" y="419548"/>
                </a:lnTo>
                <a:lnTo>
                  <a:pt x="20381" y="480742"/>
                </a:lnTo>
                <a:lnTo>
                  <a:pt x="55114" y="538353"/>
                </a:lnTo>
                <a:lnTo>
                  <a:pt x="105083" y="591574"/>
                </a:lnTo>
                <a:lnTo>
                  <a:pt x="135331" y="616287"/>
                </a:lnTo>
                <a:lnTo>
                  <a:pt x="168848" y="639601"/>
                </a:lnTo>
                <a:lnTo>
                  <a:pt x="205454" y="661416"/>
                </a:lnTo>
                <a:lnTo>
                  <a:pt x="244969" y="681630"/>
                </a:lnTo>
                <a:lnTo>
                  <a:pt x="287213" y="700143"/>
                </a:lnTo>
                <a:lnTo>
                  <a:pt x="332005" y="716856"/>
                </a:lnTo>
                <a:lnTo>
                  <a:pt x="379167" y="731666"/>
                </a:lnTo>
                <a:lnTo>
                  <a:pt x="428517" y="744474"/>
                </a:lnTo>
                <a:lnTo>
                  <a:pt x="479877" y="755178"/>
                </a:lnTo>
                <a:lnTo>
                  <a:pt x="533065" y="763679"/>
                </a:lnTo>
                <a:lnTo>
                  <a:pt x="587902" y="769876"/>
                </a:lnTo>
                <a:lnTo>
                  <a:pt x="644207" y="773667"/>
                </a:lnTo>
                <a:lnTo>
                  <a:pt x="701802" y="774954"/>
                </a:lnTo>
                <a:lnTo>
                  <a:pt x="759287" y="773667"/>
                </a:lnTo>
                <a:lnTo>
                  <a:pt x="815495" y="769876"/>
                </a:lnTo>
                <a:lnTo>
                  <a:pt x="870244" y="763679"/>
                </a:lnTo>
                <a:lnTo>
                  <a:pt x="923355" y="755178"/>
                </a:lnTo>
                <a:lnTo>
                  <a:pt x="974645" y="744474"/>
                </a:lnTo>
                <a:lnTo>
                  <a:pt x="1023935" y="731666"/>
                </a:lnTo>
                <a:lnTo>
                  <a:pt x="1071045" y="716856"/>
                </a:lnTo>
                <a:lnTo>
                  <a:pt x="1115793" y="700143"/>
                </a:lnTo>
                <a:lnTo>
                  <a:pt x="1157999" y="681630"/>
                </a:lnTo>
                <a:lnTo>
                  <a:pt x="1197483" y="661416"/>
                </a:lnTo>
                <a:lnTo>
                  <a:pt x="1234063" y="639601"/>
                </a:lnTo>
                <a:lnTo>
                  <a:pt x="1267559" y="616287"/>
                </a:lnTo>
                <a:lnTo>
                  <a:pt x="1297791" y="591574"/>
                </a:lnTo>
                <a:lnTo>
                  <a:pt x="1347739" y="538353"/>
                </a:lnTo>
                <a:lnTo>
                  <a:pt x="1382463" y="480742"/>
                </a:lnTo>
                <a:lnTo>
                  <a:pt x="1400517" y="419548"/>
                </a:lnTo>
                <a:lnTo>
                  <a:pt x="1402842" y="387857"/>
                </a:lnTo>
                <a:close/>
              </a:path>
            </a:pathLst>
          </a:custGeom>
          <a:solidFill>
            <a:srgbClr val="66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70061" y="4822316"/>
            <a:ext cx="1403350" cy="775335"/>
          </a:xfrm>
          <a:custGeom>
            <a:avLst/>
            <a:gdLst/>
            <a:ahLst/>
            <a:cxnLst/>
            <a:rect l="l" t="t" r="r" b="b"/>
            <a:pathLst>
              <a:path w="1403350" h="775335">
                <a:moveTo>
                  <a:pt x="701801" y="0"/>
                </a:moveTo>
                <a:lnTo>
                  <a:pt x="644207" y="1286"/>
                </a:lnTo>
                <a:lnTo>
                  <a:pt x="587902" y="5078"/>
                </a:lnTo>
                <a:lnTo>
                  <a:pt x="533065" y="11277"/>
                </a:lnTo>
                <a:lnTo>
                  <a:pt x="479877" y="19781"/>
                </a:lnTo>
                <a:lnTo>
                  <a:pt x="428517" y="30491"/>
                </a:lnTo>
                <a:lnTo>
                  <a:pt x="379167" y="43308"/>
                </a:lnTo>
                <a:lnTo>
                  <a:pt x="332005" y="58130"/>
                </a:lnTo>
                <a:lnTo>
                  <a:pt x="287213" y="74858"/>
                </a:lnTo>
                <a:lnTo>
                  <a:pt x="244969" y="93393"/>
                </a:lnTo>
                <a:lnTo>
                  <a:pt x="205454" y="113633"/>
                </a:lnTo>
                <a:lnTo>
                  <a:pt x="168848" y="135479"/>
                </a:lnTo>
                <a:lnTo>
                  <a:pt x="135331" y="158831"/>
                </a:lnTo>
                <a:lnTo>
                  <a:pt x="105083" y="183589"/>
                </a:lnTo>
                <a:lnTo>
                  <a:pt x="55114" y="236922"/>
                </a:lnTo>
                <a:lnTo>
                  <a:pt x="20381" y="294679"/>
                </a:lnTo>
                <a:lnTo>
                  <a:pt x="2324" y="356059"/>
                </a:lnTo>
                <a:lnTo>
                  <a:pt x="0" y="387858"/>
                </a:lnTo>
                <a:lnTo>
                  <a:pt x="2324" y="419548"/>
                </a:lnTo>
                <a:lnTo>
                  <a:pt x="20381" y="480742"/>
                </a:lnTo>
                <a:lnTo>
                  <a:pt x="55114" y="538353"/>
                </a:lnTo>
                <a:lnTo>
                  <a:pt x="105083" y="591574"/>
                </a:lnTo>
                <a:lnTo>
                  <a:pt x="135331" y="616287"/>
                </a:lnTo>
                <a:lnTo>
                  <a:pt x="168848" y="639601"/>
                </a:lnTo>
                <a:lnTo>
                  <a:pt x="205454" y="661416"/>
                </a:lnTo>
                <a:lnTo>
                  <a:pt x="244969" y="681630"/>
                </a:lnTo>
                <a:lnTo>
                  <a:pt x="287213" y="700143"/>
                </a:lnTo>
                <a:lnTo>
                  <a:pt x="332005" y="716856"/>
                </a:lnTo>
                <a:lnTo>
                  <a:pt x="379167" y="731666"/>
                </a:lnTo>
                <a:lnTo>
                  <a:pt x="428517" y="744474"/>
                </a:lnTo>
                <a:lnTo>
                  <a:pt x="479877" y="755178"/>
                </a:lnTo>
                <a:lnTo>
                  <a:pt x="533065" y="763679"/>
                </a:lnTo>
                <a:lnTo>
                  <a:pt x="587902" y="769876"/>
                </a:lnTo>
                <a:lnTo>
                  <a:pt x="644207" y="773667"/>
                </a:lnTo>
                <a:lnTo>
                  <a:pt x="701802" y="774954"/>
                </a:lnTo>
                <a:lnTo>
                  <a:pt x="759287" y="773667"/>
                </a:lnTo>
                <a:lnTo>
                  <a:pt x="815495" y="769876"/>
                </a:lnTo>
                <a:lnTo>
                  <a:pt x="870244" y="763679"/>
                </a:lnTo>
                <a:lnTo>
                  <a:pt x="923355" y="755178"/>
                </a:lnTo>
                <a:lnTo>
                  <a:pt x="974645" y="744474"/>
                </a:lnTo>
                <a:lnTo>
                  <a:pt x="1023935" y="731666"/>
                </a:lnTo>
                <a:lnTo>
                  <a:pt x="1071045" y="716856"/>
                </a:lnTo>
                <a:lnTo>
                  <a:pt x="1115793" y="700143"/>
                </a:lnTo>
                <a:lnTo>
                  <a:pt x="1157999" y="681630"/>
                </a:lnTo>
                <a:lnTo>
                  <a:pt x="1197483" y="661416"/>
                </a:lnTo>
                <a:lnTo>
                  <a:pt x="1234063" y="639601"/>
                </a:lnTo>
                <a:lnTo>
                  <a:pt x="1267559" y="616287"/>
                </a:lnTo>
                <a:lnTo>
                  <a:pt x="1297791" y="591574"/>
                </a:lnTo>
                <a:lnTo>
                  <a:pt x="1347739" y="538353"/>
                </a:lnTo>
                <a:lnTo>
                  <a:pt x="1382463" y="480742"/>
                </a:lnTo>
                <a:lnTo>
                  <a:pt x="1400517" y="419548"/>
                </a:lnTo>
                <a:lnTo>
                  <a:pt x="1402842" y="387857"/>
                </a:lnTo>
                <a:lnTo>
                  <a:pt x="1400517" y="356059"/>
                </a:lnTo>
                <a:lnTo>
                  <a:pt x="1382463" y="294679"/>
                </a:lnTo>
                <a:lnTo>
                  <a:pt x="1347739" y="236922"/>
                </a:lnTo>
                <a:lnTo>
                  <a:pt x="1297791" y="183589"/>
                </a:lnTo>
                <a:lnTo>
                  <a:pt x="1267559" y="158831"/>
                </a:lnTo>
                <a:lnTo>
                  <a:pt x="1234063" y="135479"/>
                </a:lnTo>
                <a:lnTo>
                  <a:pt x="1197483" y="113633"/>
                </a:lnTo>
                <a:lnTo>
                  <a:pt x="1157999" y="93393"/>
                </a:lnTo>
                <a:lnTo>
                  <a:pt x="1115793" y="74858"/>
                </a:lnTo>
                <a:lnTo>
                  <a:pt x="1071045" y="58130"/>
                </a:lnTo>
                <a:lnTo>
                  <a:pt x="1023935" y="43308"/>
                </a:lnTo>
                <a:lnTo>
                  <a:pt x="974645" y="30491"/>
                </a:lnTo>
                <a:lnTo>
                  <a:pt x="923355" y="19781"/>
                </a:lnTo>
                <a:lnTo>
                  <a:pt x="870244" y="11277"/>
                </a:lnTo>
                <a:lnTo>
                  <a:pt x="815495" y="5078"/>
                </a:lnTo>
                <a:lnTo>
                  <a:pt x="759287" y="1286"/>
                </a:lnTo>
                <a:lnTo>
                  <a:pt x="701801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350141" y="4890414"/>
            <a:ext cx="10414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控制桶的 过快增长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03699" y="6611776"/>
            <a:ext cx="28194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可扩展散列表的较坏情况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077026" y="3730561"/>
          <a:ext cx="2362199" cy="756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399"/>
                <a:gridCol w="304800"/>
              </a:tblGrid>
              <a:tr h="304799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0(010)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189">
                <a:tc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77026" y="5025961"/>
          <a:ext cx="2362199" cy="1018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399"/>
                <a:gridCol w="304800"/>
              </a:tblGrid>
              <a:tr h="304799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1111(11111)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39318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1111(11110),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0065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1111(11101)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" name="object 5"/>
          <p:cNvSpPr txBox="1">
            <a:spLocks noGrp="1"/>
          </p:cNvSpPr>
          <p:nvPr/>
        </p:nvSpPr>
        <p:spPr>
          <a:xfrm>
            <a:off x="1048118" y="387604"/>
            <a:ext cx="8597163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ts val="4205"/>
              </a:lnSpc>
            </a:pPr>
            <a:r>
              <a:rPr sz="3600" spc="-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线性散列索引</a:t>
            </a:r>
            <a:endParaRPr sz="36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/>
      <p:bldP spid="2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087996" y="6012816"/>
            <a:ext cx="270510" cy="435609"/>
          </a:xfrm>
          <a:custGeom>
            <a:avLst/>
            <a:gdLst/>
            <a:ahLst/>
            <a:cxnLst/>
            <a:rect l="l" t="t" r="r" b="b"/>
            <a:pathLst>
              <a:path w="270509" h="435610">
                <a:moveTo>
                  <a:pt x="0" y="0"/>
                </a:moveTo>
                <a:lnTo>
                  <a:pt x="0" y="435101"/>
                </a:lnTo>
                <a:lnTo>
                  <a:pt x="270509" y="435101"/>
                </a:lnTo>
                <a:lnTo>
                  <a:pt x="27050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47077" y="6012816"/>
            <a:ext cx="271780" cy="435609"/>
          </a:xfrm>
          <a:custGeom>
            <a:avLst/>
            <a:gdLst/>
            <a:ahLst/>
            <a:cxnLst/>
            <a:rect l="l" t="t" r="r" b="b"/>
            <a:pathLst>
              <a:path w="271779" h="435610">
                <a:moveTo>
                  <a:pt x="0" y="0"/>
                </a:moveTo>
                <a:lnTo>
                  <a:pt x="0" y="435101"/>
                </a:lnTo>
                <a:lnTo>
                  <a:pt x="271272" y="435101"/>
                </a:lnTo>
                <a:lnTo>
                  <a:pt x="271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07693" y="6012816"/>
            <a:ext cx="269875" cy="435609"/>
          </a:xfrm>
          <a:custGeom>
            <a:avLst/>
            <a:gdLst/>
            <a:ahLst/>
            <a:cxnLst/>
            <a:rect l="l" t="t" r="r" b="b"/>
            <a:pathLst>
              <a:path w="269875" h="435610">
                <a:moveTo>
                  <a:pt x="0" y="0"/>
                </a:moveTo>
                <a:lnTo>
                  <a:pt x="0" y="435101"/>
                </a:lnTo>
                <a:lnTo>
                  <a:pt x="269748" y="435101"/>
                </a:lnTo>
                <a:lnTo>
                  <a:pt x="2697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71345" y="6012816"/>
            <a:ext cx="269875" cy="435609"/>
          </a:xfrm>
          <a:custGeom>
            <a:avLst/>
            <a:gdLst/>
            <a:ahLst/>
            <a:cxnLst/>
            <a:rect l="l" t="t" r="r" b="b"/>
            <a:pathLst>
              <a:path w="269875" h="435610">
                <a:moveTo>
                  <a:pt x="0" y="0"/>
                </a:moveTo>
                <a:lnTo>
                  <a:pt x="0" y="435101"/>
                </a:lnTo>
                <a:lnTo>
                  <a:pt x="269748" y="435101"/>
                </a:lnTo>
                <a:lnTo>
                  <a:pt x="2697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58279" y="5708016"/>
            <a:ext cx="1050925" cy="76200"/>
          </a:xfrm>
          <a:custGeom>
            <a:avLst/>
            <a:gdLst/>
            <a:ahLst/>
            <a:cxnLst/>
            <a:rect l="l" t="t" r="r" b="b"/>
            <a:pathLst>
              <a:path w="1050925" h="76200">
                <a:moveTo>
                  <a:pt x="76200" y="33527"/>
                </a:moveTo>
                <a:lnTo>
                  <a:pt x="76200" y="0"/>
                </a:lnTo>
                <a:lnTo>
                  <a:pt x="0" y="38099"/>
                </a:lnTo>
                <a:lnTo>
                  <a:pt x="58674" y="67436"/>
                </a:lnTo>
                <a:lnTo>
                  <a:pt x="58674" y="38099"/>
                </a:lnTo>
                <a:lnTo>
                  <a:pt x="60198" y="35051"/>
                </a:lnTo>
                <a:lnTo>
                  <a:pt x="63246" y="33527"/>
                </a:lnTo>
                <a:lnTo>
                  <a:pt x="76200" y="33527"/>
                </a:lnTo>
                <a:close/>
              </a:path>
              <a:path w="1050925" h="76200">
                <a:moveTo>
                  <a:pt x="1050798" y="38099"/>
                </a:moveTo>
                <a:lnTo>
                  <a:pt x="1049274" y="35051"/>
                </a:lnTo>
                <a:lnTo>
                  <a:pt x="1046226" y="33527"/>
                </a:lnTo>
                <a:lnTo>
                  <a:pt x="63246" y="33527"/>
                </a:lnTo>
                <a:lnTo>
                  <a:pt x="60198" y="35051"/>
                </a:lnTo>
                <a:lnTo>
                  <a:pt x="58674" y="38099"/>
                </a:lnTo>
                <a:lnTo>
                  <a:pt x="60198" y="41909"/>
                </a:lnTo>
                <a:lnTo>
                  <a:pt x="63246" y="42671"/>
                </a:lnTo>
                <a:lnTo>
                  <a:pt x="1046226" y="42671"/>
                </a:lnTo>
                <a:lnTo>
                  <a:pt x="1049274" y="41909"/>
                </a:lnTo>
                <a:lnTo>
                  <a:pt x="1050798" y="38099"/>
                </a:lnTo>
                <a:close/>
              </a:path>
              <a:path w="1050925" h="76200">
                <a:moveTo>
                  <a:pt x="76200" y="76199"/>
                </a:moveTo>
                <a:lnTo>
                  <a:pt x="76200" y="42671"/>
                </a:lnTo>
                <a:lnTo>
                  <a:pt x="63246" y="42671"/>
                </a:lnTo>
                <a:lnTo>
                  <a:pt x="60198" y="41909"/>
                </a:lnTo>
                <a:lnTo>
                  <a:pt x="58674" y="38099"/>
                </a:lnTo>
                <a:lnTo>
                  <a:pt x="58674" y="67436"/>
                </a:lnTo>
                <a:lnTo>
                  <a:pt x="76200" y="76199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45013" y="1498112"/>
            <a:ext cx="8676005" cy="531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微软雅黑" panose="020B0503020204020204" charset="-122"/>
                <a:cs typeface="微软雅黑" panose="020B0503020204020204" charset="-122"/>
              </a:rPr>
              <a:t>线性散列索引</a:t>
            </a:r>
            <a:endParaRPr sz="32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35000"/>
              </a:lnSpc>
              <a:spcBef>
                <a:spcPts val="150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桶数n的选择</a:t>
            </a:r>
            <a:r>
              <a:rPr lang="zh-CN" altLang="en-US" sz="2000" spc="-5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总是使存储块的平均记录</a:t>
            </a:r>
            <a:r>
              <a:rPr sz="2000" dirty="0" err="1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保持与存储块所能容纳的记录总数成一个固定的比例，例如80%。超过此比例，则桶数增长1块，分裂。</a:t>
            </a:r>
            <a:r>
              <a:rPr sz="20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en-US" sz="2000" spc="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35000"/>
              </a:lnSpc>
              <a:spcBef>
                <a:spcPts val="150"/>
              </a:spcBef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---线性 增长，每次增1。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63195">
              <a:lnSpc>
                <a:spcPts val="3240"/>
              </a:lnSpc>
              <a:spcBef>
                <a:spcPts val="240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•存储块并不总是可以分裂，所以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允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许有溢出块，尽管每个桶的平均溢出块数 远小于1。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51130">
              <a:lnSpc>
                <a:spcPts val="3360"/>
              </a:lnSpc>
              <a:spcBef>
                <a:spcPts val="425"/>
              </a:spcBef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•用来做桶数组项序号的二进制位数是</a:t>
            </a:r>
            <a:r>
              <a:rPr sz="2000" spc="-5" dirty="0">
                <a:latin typeface="Symbol" panose="05050102010706020507"/>
                <a:cs typeface="Symbol" panose="05050102010706020507"/>
              </a:rPr>
              <a:t>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lo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g</a:t>
            </a:r>
            <a:r>
              <a:rPr sz="1950" spc="-7" baseline="-210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2000" spc="-5" dirty="0">
                <a:latin typeface="Symbol" panose="05050102010706020507"/>
                <a:cs typeface="Symbol" panose="05050102010706020507"/>
              </a:rPr>
              <a:t>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，其中n是当前的桶数。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这些位 总是从散列函数得到的位序列的右端(即低位)开始取。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 dirty="0">
              <a:latin typeface="Times New Roman" panose="02020603050405020304"/>
              <a:cs typeface="Times New Roman" panose="02020603050405020304"/>
            </a:endParaRPr>
          </a:p>
          <a:p>
            <a:pPr marR="2195195" algn="r">
              <a:lnSpc>
                <a:spcPct val="100000"/>
              </a:lnSpc>
            </a:pPr>
            <a:r>
              <a:rPr sz="1600" b="1" dirty="0" err="1">
                <a:latin typeface="微软雅黑" panose="020B0503020204020204" charset="-122"/>
                <a:cs typeface="微软雅黑" panose="020B0503020204020204" charset="-122"/>
              </a:rPr>
              <a:t>i的位次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R="1447165" algn="r">
              <a:lnSpc>
                <a:spcPct val="100000"/>
              </a:lnSpc>
              <a:spcBef>
                <a:spcPts val="840"/>
              </a:spcBef>
              <a:tabLst>
                <a:tab pos="306070" algn="l"/>
                <a:tab pos="612775" algn="l"/>
                <a:tab pos="919480" algn="l"/>
              </a:tabLst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4	3	2	1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 dirty="0">
              <a:latin typeface="Times New Roman" panose="02020603050405020304"/>
              <a:cs typeface="Times New Roman" panose="02020603050405020304"/>
            </a:endParaRPr>
          </a:p>
          <a:p>
            <a:pPr marR="1470660" algn="r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k位二进制位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9970" y="495935"/>
            <a:ext cx="1911985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线性散列索引</a:t>
            </a:r>
            <a:endParaRPr sz="2000">
              <a:solidFill>
                <a:schemeClr val="tx1"/>
              </a:solidFill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基本思想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083234" y="6008053"/>
          <a:ext cx="1053083" cy="435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795"/>
                <a:gridCol w="260229"/>
                <a:gridCol w="260985"/>
                <a:gridCol w="267074"/>
              </a:tblGrid>
              <a:tr h="435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sz="2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0954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endParaRPr sz="2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20954">
                      <a:solidFill>
                        <a:srgbClr val="000000"/>
                      </a:solidFill>
                      <a:prstDash val="solid"/>
                    </a:lnL>
                    <a:lnR w="2018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sz="2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2018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endParaRPr sz="240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749437" y="577519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49437" y="6154673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49437" y="653262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49437" y="5775197"/>
            <a:ext cx="0" cy="757555"/>
          </a:xfrm>
          <a:custGeom>
            <a:avLst/>
            <a:gdLst/>
            <a:ahLst/>
            <a:cxnLst/>
            <a:rect l="l" t="t" r="r" b="b"/>
            <a:pathLst>
              <a:path h="757554">
                <a:moveTo>
                  <a:pt x="0" y="0"/>
                </a:moveTo>
                <a:lnTo>
                  <a:pt x="0" y="75742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63837" y="5775197"/>
            <a:ext cx="0" cy="757555"/>
          </a:xfrm>
          <a:custGeom>
            <a:avLst/>
            <a:gdLst/>
            <a:ahLst/>
            <a:cxnLst/>
            <a:rect l="l" t="t" r="r" b="b"/>
            <a:pathLst>
              <a:path h="757554">
                <a:moveTo>
                  <a:pt x="0" y="0"/>
                </a:moveTo>
                <a:lnTo>
                  <a:pt x="0" y="75742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63787" y="5766815"/>
            <a:ext cx="1210310" cy="241935"/>
          </a:xfrm>
          <a:custGeom>
            <a:avLst/>
            <a:gdLst/>
            <a:ahLst/>
            <a:cxnLst/>
            <a:rect l="l" t="t" r="r" b="b"/>
            <a:pathLst>
              <a:path w="1210310" h="241935">
                <a:moveTo>
                  <a:pt x="1135455" y="41899"/>
                </a:moveTo>
                <a:lnTo>
                  <a:pt x="1133781" y="32781"/>
                </a:lnTo>
                <a:lnTo>
                  <a:pt x="3810" y="232410"/>
                </a:lnTo>
                <a:lnTo>
                  <a:pt x="762" y="233934"/>
                </a:lnTo>
                <a:lnTo>
                  <a:pt x="0" y="237744"/>
                </a:lnTo>
                <a:lnTo>
                  <a:pt x="2286" y="240792"/>
                </a:lnTo>
                <a:lnTo>
                  <a:pt x="5334" y="241554"/>
                </a:lnTo>
                <a:lnTo>
                  <a:pt x="1135455" y="41899"/>
                </a:lnTo>
                <a:close/>
              </a:path>
              <a:path w="1210310" h="241935">
                <a:moveTo>
                  <a:pt x="1210056" y="24384"/>
                </a:moveTo>
                <a:lnTo>
                  <a:pt x="1127760" y="0"/>
                </a:lnTo>
                <a:lnTo>
                  <a:pt x="1133781" y="32781"/>
                </a:lnTo>
                <a:lnTo>
                  <a:pt x="1146810" y="30480"/>
                </a:lnTo>
                <a:lnTo>
                  <a:pt x="1149858" y="31242"/>
                </a:lnTo>
                <a:lnTo>
                  <a:pt x="1152144" y="34290"/>
                </a:lnTo>
                <a:lnTo>
                  <a:pt x="1152144" y="66852"/>
                </a:lnTo>
                <a:lnTo>
                  <a:pt x="1210056" y="24384"/>
                </a:lnTo>
                <a:close/>
              </a:path>
              <a:path w="1210310" h="241935">
                <a:moveTo>
                  <a:pt x="1152144" y="34290"/>
                </a:moveTo>
                <a:lnTo>
                  <a:pt x="1149858" y="31242"/>
                </a:lnTo>
                <a:lnTo>
                  <a:pt x="1146810" y="30480"/>
                </a:lnTo>
                <a:lnTo>
                  <a:pt x="1133781" y="32781"/>
                </a:lnTo>
                <a:lnTo>
                  <a:pt x="1135455" y="41899"/>
                </a:lnTo>
                <a:lnTo>
                  <a:pt x="1148334" y="39624"/>
                </a:lnTo>
                <a:lnTo>
                  <a:pt x="1151382" y="38100"/>
                </a:lnTo>
                <a:lnTo>
                  <a:pt x="1152144" y="34290"/>
                </a:lnTo>
                <a:close/>
              </a:path>
              <a:path w="1210310" h="241935">
                <a:moveTo>
                  <a:pt x="1152144" y="66852"/>
                </a:moveTo>
                <a:lnTo>
                  <a:pt x="1152144" y="34290"/>
                </a:lnTo>
                <a:lnTo>
                  <a:pt x="1151382" y="38100"/>
                </a:lnTo>
                <a:lnTo>
                  <a:pt x="1148334" y="39624"/>
                </a:lnTo>
                <a:lnTo>
                  <a:pt x="1135455" y="41899"/>
                </a:lnTo>
                <a:lnTo>
                  <a:pt x="1141476" y="74676"/>
                </a:lnTo>
                <a:lnTo>
                  <a:pt x="1152144" y="66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22787" y="5744114"/>
            <a:ext cx="194945" cy="753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 panose="020B0604020202020204"/>
                <a:cs typeface="Arial" panose="020B0604020202020204"/>
              </a:rPr>
              <a:t>0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1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8265" y="6380226"/>
            <a:ext cx="1163955" cy="83820"/>
          </a:xfrm>
          <a:custGeom>
            <a:avLst/>
            <a:gdLst/>
            <a:ahLst/>
            <a:cxnLst/>
            <a:rect l="l" t="t" r="r" b="b"/>
            <a:pathLst>
              <a:path w="1163954" h="83820">
                <a:moveTo>
                  <a:pt x="1087545" y="41421"/>
                </a:moveTo>
                <a:lnTo>
                  <a:pt x="4572" y="0"/>
                </a:lnTo>
                <a:lnTo>
                  <a:pt x="1524" y="762"/>
                </a:lnTo>
                <a:lnTo>
                  <a:pt x="0" y="4572"/>
                </a:lnTo>
                <a:lnTo>
                  <a:pt x="1524" y="7620"/>
                </a:lnTo>
                <a:lnTo>
                  <a:pt x="4572" y="9144"/>
                </a:lnTo>
                <a:lnTo>
                  <a:pt x="1087179" y="50579"/>
                </a:lnTo>
                <a:lnTo>
                  <a:pt x="1087545" y="41421"/>
                </a:lnTo>
                <a:close/>
              </a:path>
              <a:path w="1163954" h="83820">
                <a:moveTo>
                  <a:pt x="1104900" y="75228"/>
                </a:moveTo>
                <a:lnTo>
                  <a:pt x="1104900" y="46481"/>
                </a:lnTo>
                <a:lnTo>
                  <a:pt x="1103376" y="50291"/>
                </a:lnTo>
                <a:lnTo>
                  <a:pt x="1099566" y="51053"/>
                </a:lnTo>
                <a:lnTo>
                  <a:pt x="1087179" y="50579"/>
                </a:lnTo>
                <a:lnTo>
                  <a:pt x="1085850" y="83819"/>
                </a:lnTo>
                <a:lnTo>
                  <a:pt x="1104900" y="75228"/>
                </a:lnTo>
                <a:close/>
              </a:path>
              <a:path w="1163954" h="83820">
                <a:moveTo>
                  <a:pt x="1104900" y="46481"/>
                </a:moveTo>
                <a:lnTo>
                  <a:pt x="1103376" y="43433"/>
                </a:lnTo>
                <a:lnTo>
                  <a:pt x="1100328" y="41909"/>
                </a:lnTo>
                <a:lnTo>
                  <a:pt x="1087545" y="41421"/>
                </a:lnTo>
                <a:lnTo>
                  <a:pt x="1087179" y="50579"/>
                </a:lnTo>
                <a:lnTo>
                  <a:pt x="1099566" y="51053"/>
                </a:lnTo>
                <a:lnTo>
                  <a:pt x="1103376" y="50291"/>
                </a:lnTo>
                <a:lnTo>
                  <a:pt x="1104900" y="46481"/>
                </a:lnTo>
                <a:close/>
              </a:path>
              <a:path w="1163954" h="83820">
                <a:moveTo>
                  <a:pt x="1163574" y="48767"/>
                </a:moveTo>
                <a:lnTo>
                  <a:pt x="1088898" y="7619"/>
                </a:lnTo>
                <a:lnTo>
                  <a:pt x="1087545" y="41421"/>
                </a:lnTo>
                <a:lnTo>
                  <a:pt x="1100328" y="41909"/>
                </a:lnTo>
                <a:lnTo>
                  <a:pt x="1103376" y="43433"/>
                </a:lnTo>
                <a:lnTo>
                  <a:pt x="1104900" y="46481"/>
                </a:lnTo>
                <a:lnTo>
                  <a:pt x="1104900" y="75228"/>
                </a:lnTo>
                <a:lnTo>
                  <a:pt x="1163574" y="48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05333" y="6232580"/>
            <a:ext cx="6870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111(1)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25837" y="6156197"/>
            <a:ext cx="1244600" cy="0"/>
          </a:xfrm>
          <a:custGeom>
            <a:avLst/>
            <a:gdLst/>
            <a:ahLst/>
            <a:cxnLst/>
            <a:rect l="l" t="t" r="r" b="b"/>
            <a:pathLst>
              <a:path w="1244600">
                <a:moveTo>
                  <a:pt x="0" y="0"/>
                </a:moveTo>
                <a:lnTo>
                  <a:pt x="1244346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25837" y="6535673"/>
            <a:ext cx="1244600" cy="0"/>
          </a:xfrm>
          <a:custGeom>
            <a:avLst/>
            <a:gdLst/>
            <a:ahLst/>
            <a:cxnLst/>
            <a:rect l="l" t="t" r="r" b="b"/>
            <a:pathLst>
              <a:path w="1244600">
                <a:moveTo>
                  <a:pt x="0" y="0"/>
                </a:moveTo>
                <a:lnTo>
                  <a:pt x="1244346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25837" y="6913626"/>
            <a:ext cx="1244600" cy="0"/>
          </a:xfrm>
          <a:custGeom>
            <a:avLst/>
            <a:gdLst/>
            <a:ahLst/>
            <a:cxnLst/>
            <a:rect l="l" t="t" r="r" b="b"/>
            <a:pathLst>
              <a:path w="1244600">
                <a:moveTo>
                  <a:pt x="0" y="0"/>
                </a:moveTo>
                <a:lnTo>
                  <a:pt x="1244346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5837" y="6156197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70183" y="6156197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25837" y="6535673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70183" y="6535673"/>
            <a:ext cx="0" cy="378460"/>
          </a:xfrm>
          <a:custGeom>
            <a:avLst/>
            <a:gdLst/>
            <a:ahLst/>
            <a:cxnLst/>
            <a:rect l="l" t="t" r="r" b="b"/>
            <a:pathLst>
              <a:path h="378459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78565" y="615619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69343" y="4792217"/>
            <a:ext cx="3908425" cy="1702435"/>
          </a:xfrm>
          <a:custGeom>
            <a:avLst/>
            <a:gdLst/>
            <a:ahLst/>
            <a:cxnLst/>
            <a:rect l="l" t="t" r="r" b="b"/>
            <a:pathLst>
              <a:path w="3908425" h="1702435">
                <a:moveTo>
                  <a:pt x="3908298" y="1418082"/>
                </a:moveTo>
                <a:lnTo>
                  <a:pt x="3908298" y="283464"/>
                </a:lnTo>
                <a:lnTo>
                  <a:pt x="3907355" y="260261"/>
                </a:lnTo>
                <a:lnTo>
                  <a:pt x="3900040" y="215455"/>
                </a:lnTo>
                <a:lnTo>
                  <a:pt x="3885973" y="173271"/>
                </a:lnTo>
                <a:lnTo>
                  <a:pt x="3865746" y="134299"/>
                </a:lnTo>
                <a:lnTo>
                  <a:pt x="3839948" y="99128"/>
                </a:lnTo>
                <a:lnTo>
                  <a:pt x="3809169" y="68349"/>
                </a:lnTo>
                <a:lnTo>
                  <a:pt x="3773998" y="42551"/>
                </a:lnTo>
                <a:lnTo>
                  <a:pt x="3735026" y="22324"/>
                </a:lnTo>
                <a:lnTo>
                  <a:pt x="3692842" y="8257"/>
                </a:lnTo>
                <a:lnTo>
                  <a:pt x="3648036" y="942"/>
                </a:lnTo>
                <a:lnTo>
                  <a:pt x="3624834" y="0"/>
                </a:lnTo>
                <a:lnTo>
                  <a:pt x="283463" y="0"/>
                </a:lnTo>
                <a:lnTo>
                  <a:pt x="237382" y="3719"/>
                </a:lnTo>
                <a:lnTo>
                  <a:pt x="193706" y="14484"/>
                </a:lnTo>
                <a:lnTo>
                  <a:pt x="153011" y="31704"/>
                </a:lnTo>
                <a:lnTo>
                  <a:pt x="115872" y="54790"/>
                </a:lnTo>
                <a:lnTo>
                  <a:pt x="82867" y="83153"/>
                </a:lnTo>
                <a:lnTo>
                  <a:pt x="54571" y="116201"/>
                </a:lnTo>
                <a:lnTo>
                  <a:pt x="31560" y="153347"/>
                </a:lnTo>
                <a:lnTo>
                  <a:pt x="14410" y="193999"/>
                </a:lnTo>
                <a:lnTo>
                  <a:pt x="3698" y="237567"/>
                </a:lnTo>
                <a:lnTo>
                  <a:pt x="0" y="283464"/>
                </a:lnTo>
                <a:lnTo>
                  <a:pt x="0" y="1418082"/>
                </a:lnTo>
                <a:lnTo>
                  <a:pt x="3698" y="1464184"/>
                </a:lnTo>
                <a:lnTo>
                  <a:pt x="14410" y="1507918"/>
                </a:lnTo>
                <a:lnTo>
                  <a:pt x="31560" y="1548699"/>
                </a:lnTo>
                <a:lnTo>
                  <a:pt x="54571" y="1585941"/>
                </a:lnTo>
                <a:lnTo>
                  <a:pt x="82867" y="1619059"/>
                </a:lnTo>
                <a:lnTo>
                  <a:pt x="115872" y="1647468"/>
                </a:lnTo>
                <a:lnTo>
                  <a:pt x="153011" y="1670582"/>
                </a:lnTo>
                <a:lnTo>
                  <a:pt x="193706" y="1687817"/>
                </a:lnTo>
                <a:lnTo>
                  <a:pt x="237382" y="1698587"/>
                </a:lnTo>
                <a:lnTo>
                  <a:pt x="283464" y="1702308"/>
                </a:lnTo>
                <a:lnTo>
                  <a:pt x="3624834" y="1702308"/>
                </a:lnTo>
                <a:lnTo>
                  <a:pt x="3670730" y="1698587"/>
                </a:lnTo>
                <a:lnTo>
                  <a:pt x="3714298" y="1687817"/>
                </a:lnTo>
                <a:lnTo>
                  <a:pt x="3754950" y="1670582"/>
                </a:lnTo>
                <a:lnTo>
                  <a:pt x="3792096" y="1647468"/>
                </a:lnTo>
                <a:lnTo>
                  <a:pt x="3825144" y="1619059"/>
                </a:lnTo>
                <a:lnTo>
                  <a:pt x="3853507" y="1585941"/>
                </a:lnTo>
                <a:lnTo>
                  <a:pt x="3876593" y="1548699"/>
                </a:lnTo>
                <a:lnTo>
                  <a:pt x="3893813" y="1507918"/>
                </a:lnTo>
                <a:lnTo>
                  <a:pt x="3904578" y="1464184"/>
                </a:lnTo>
                <a:lnTo>
                  <a:pt x="3908298" y="1418082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86691" y="4933950"/>
            <a:ext cx="3674110" cy="1419225"/>
          </a:xfrm>
          <a:custGeom>
            <a:avLst/>
            <a:gdLst/>
            <a:ahLst/>
            <a:cxnLst/>
            <a:rect l="l" t="t" r="r" b="b"/>
            <a:pathLst>
              <a:path w="3674109" h="1419225">
                <a:moveTo>
                  <a:pt x="3673602" y="1182624"/>
                </a:moveTo>
                <a:lnTo>
                  <a:pt x="3673602" y="236220"/>
                </a:lnTo>
                <a:lnTo>
                  <a:pt x="3672817" y="216867"/>
                </a:lnTo>
                <a:lnTo>
                  <a:pt x="3661538" y="161617"/>
                </a:lnTo>
                <a:lnTo>
                  <a:pt x="3638140" y="111859"/>
                </a:lnTo>
                <a:lnTo>
                  <a:pt x="3604260" y="69246"/>
                </a:lnTo>
                <a:lnTo>
                  <a:pt x="3561532" y="35429"/>
                </a:lnTo>
                <a:lnTo>
                  <a:pt x="3511594" y="12057"/>
                </a:lnTo>
                <a:lnTo>
                  <a:pt x="3456080" y="784"/>
                </a:lnTo>
                <a:lnTo>
                  <a:pt x="3436620" y="0"/>
                </a:lnTo>
                <a:lnTo>
                  <a:pt x="236220" y="0"/>
                </a:lnTo>
                <a:lnTo>
                  <a:pt x="197942" y="3096"/>
                </a:lnTo>
                <a:lnTo>
                  <a:pt x="144339" y="18585"/>
                </a:lnTo>
                <a:lnTo>
                  <a:pt x="96780" y="45622"/>
                </a:lnTo>
                <a:lnTo>
                  <a:pt x="56915" y="82555"/>
                </a:lnTo>
                <a:lnTo>
                  <a:pt x="26396" y="127733"/>
                </a:lnTo>
                <a:lnTo>
                  <a:pt x="6874" y="179505"/>
                </a:lnTo>
                <a:lnTo>
                  <a:pt x="0" y="236220"/>
                </a:lnTo>
                <a:lnTo>
                  <a:pt x="0" y="1182624"/>
                </a:lnTo>
                <a:lnTo>
                  <a:pt x="3096" y="1220901"/>
                </a:lnTo>
                <a:lnTo>
                  <a:pt x="18585" y="1274504"/>
                </a:lnTo>
                <a:lnTo>
                  <a:pt x="45622" y="1322063"/>
                </a:lnTo>
                <a:lnTo>
                  <a:pt x="82555" y="1361928"/>
                </a:lnTo>
                <a:lnTo>
                  <a:pt x="127733" y="1392447"/>
                </a:lnTo>
                <a:lnTo>
                  <a:pt x="179505" y="1411969"/>
                </a:lnTo>
                <a:lnTo>
                  <a:pt x="236220" y="1418844"/>
                </a:lnTo>
                <a:lnTo>
                  <a:pt x="3436620" y="1418844"/>
                </a:lnTo>
                <a:lnTo>
                  <a:pt x="3475104" y="1415747"/>
                </a:lnTo>
                <a:lnTo>
                  <a:pt x="3528941" y="1400258"/>
                </a:lnTo>
                <a:lnTo>
                  <a:pt x="3576657" y="1373221"/>
                </a:lnTo>
                <a:lnTo>
                  <a:pt x="3616617" y="1336288"/>
                </a:lnTo>
                <a:lnTo>
                  <a:pt x="3647184" y="1291110"/>
                </a:lnTo>
                <a:lnTo>
                  <a:pt x="3666725" y="1239338"/>
                </a:lnTo>
                <a:lnTo>
                  <a:pt x="3673602" y="1182624"/>
                </a:lnTo>
                <a:close/>
              </a:path>
            </a:pathLst>
          </a:custGeom>
          <a:solidFill>
            <a:srgbClr val="66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86691" y="4933950"/>
            <a:ext cx="3674110" cy="1419225"/>
          </a:xfrm>
          <a:custGeom>
            <a:avLst/>
            <a:gdLst/>
            <a:ahLst/>
            <a:cxnLst/>
            <a:rect l="l" t="t" r="r" b="b"/>
            <a:pathLst>
              <a:path w="3674109" h="1419225">
                <a:moveTo>
                  <a:pt x="236220" y="0"/>
                </a:moveTo>
                <a:lnTo>
                  <a:pt x="197942" y="3096"/>
                </a:lnTo>
                <a:lnTo>
                  <a:pt x="144339" y="18585"/>
                </a:lnTo>
                <a:lnTo>
                  <a:pt x="96780" y="45622"/>
                </a:lnTo>
                <a:lnTo>
                  <a:pt x="56915" y="82555"/>
                </a:lnTo>
                <a:lnTo>
                  <a:pt x="26396" y="127733"/>
                </a:lnTo>
                <a:lnTo>
                  <a:pt x="6874" y="179505"/>
                </a:lnTo>
                <a:lnTo>
                  <a:pt x="0" y="236220"/>
                </a:lnTo>
                <a:lnTo>
                  <a:pt x="0" y="1182624"/>
                </a:lnTo>
                <a:lnTo>
                  <a:pt x="3096" y="1220901"/>
                </a:lnTo>
                <a:lnTo>
                  <a:pt x="18585" y="1274504"/>
                </a:lnTo>
                <a:lnTo>
                  <a:pt x="45622" y="1322063"/>
                </a:lnTo>
                <a:lnTo>
                  <a:pt x="82555" y="1361928"/>
                </a:lnTo>
                <a:lnTo>
                  <a:pt x="127733" y="1392447"/>
                </a:lnTo>
                <a:lnTo>
                  <a:pt x="179505" y="1411969"/>
                </a:lnTo>
                <a:lnTo>
                  <a:pt x="236220" y="1418844"/>
                </a:lnTo>
                <a:lnTo>
                  <a:pt x="3436620" y="1418844"/>
                </a:lnTo>
                <a:lnTo>
                  <a:pt x="3475104" y="1415747"/>
                </a:lnTo>
                <a:lnTo>
                  <a:pt x="3528941" y="1400258"/>
                </a:lnTo>
                <a:lnTo>
                  <a:pt x="3576657" y="1373221"/>
                </a:lnTo>
                <a:lnTo>
                  <a:pt x="3616617" y="1336288"/>
                </a:lnTo>
                <a:lnTo>
                  <a:pt x="3647184" y="1291110"/>
                </a:lnTo>
                <a:lnTo>
                  <a:pt x="3666725" y="1239338"/>
                </a:lnTo>
                <a:lnTo>
                  <a:pt x="3673602" y="1182624"/>
                </a:lnTo>
                <a:lnTo>
                  <a:pt x="3673602" y="236220"/>
                </a:lnTo>
                <a:lnTo>
                  <a:pt x="3670505" y="197942"/>
                </a:lnTo>
                <a:lnTo>
                  <a:pt x="3655004" y="144339"/>
                </a:lnTo>
                <a:lnTo>
                  <a:pt x="3627930" y="96780"/>
                </a:lnTo>
                <a:lnTo>
                  <a:pt x="3590919" y="56915"/>
                </a:lnTo>
                <a:lnTo>
                  <a:pt x="3545607" y="26396"/>
                </a:lnTo>
                <a:lnTo>
                  <a:pt x="3493628" y="6874"/>
                </a:lnTo>
                <a:lnTo>
                  <a:pt x="3436620" y="0"/>
                </a:lnTo>
                <a:lnTo>
                  <a:pt x="23622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019931" y="5067482"/>
            <a:ext cx="3002280" cy="1198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55"/>
              </a:lnSpc>
            </a:pPr>
            <a:r>
              <a:rPr sz="1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8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当前使用的散列函数的位数</a:t>
            </a:r>
            <a:endParaRPr sz="1800">
              <a:latin typeface="华文中宋"/>
              <a:cs typeface="华文中宋"/>
            </a:endParaRPr>
          </a:p>
          <a:p>
            <a:pPr marL="635" algn="ctr">
              <a:lnSpc>
                <a:spcPts val="2395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当前的桶数</a:t>
            </a:r>
            <a:endParaRPr sz="2000">
              <a:latin typeface="华文中宋"/>
              <a:cs typeface="华文中宋"/>
            </a:endParaRPr>
          </a:p>
          <a:p>
            <a:pPr marL="12700" marR="5080"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当前散列表中的记录总数 </a:t>
            </a: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要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求</a:t>
            </a:r>
            <a:r>
              <a:rPr sz="2000" b="1" spc="-90" dirty="0">
                <a:solidFill>
                  <a:srgbClr val="FFFFFF"/>
                </a:solidFill>
                <a:latin typeface="华文中宋"/>
                <a:cs typeface="华文中宋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r&lt;=1.7n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01978" y="1463321"/>
            <a:ext cx="8264525" cy="2523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9210" algn="just">
              <a:lnSpc>
                <a:spcPct val="135000"/>
              </a:lnSpc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假定散列函数值的i位</a:t>
            </a:r>
            <a:r>
              <a:rPr lang="zh-CN" altLang="en-US" sz="2000" spc="-5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桶数</a:t>
            </a:r>
            <a:r>
              <a:rPr sz="2000" dirty="0" err="1">
                <a:latin typeface="微软雅黑" panose="020B0503020204020204" charset="-122"/>
                <a:cs typeface="微软雅黑" panose="020B0503020204020204" charset="-122"/>
              </a:rPr>
              <a:t>组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项编号，且有一个键值为K的记录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 想要插入到编号为</a:t>
            </a:r>
            <a:r>
              <a:rPr sz="2000" b="1" spc="-1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950" b="1" baseline="-21000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000" b="1" spc="-1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950" b="1" baseline="-210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…</a:t>
            </a:r>
            <a:r>
              <a:rPr sz="2000" b="1" spc="-1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950" b="1" spc="-15" baseline="-2100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的桶中,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即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950" spc="-7" baseline="-21000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000" spc="-15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950" spc="-7" baseline="-210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…a</a:t>
            </a:r>
            <a:r>
              <a:rPr sz="1950" baseline="-2100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是h(K)的后i位。把a</a:t>
            </a:r>
            <a:r>
              <a:rPr sz="1950" spc="-7" baseline="-21000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950" spc="-7" baseline="-210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…a</a:t>
            </a:r>
            <a:r>
              <a:rPr sz="1950" spc="-7" baseline="-2100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当 作二进制整数，设它为m。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如果m&lt;</a:t>
            </a:r>
            <a:r>
              <a:rPr sz="2000" b="1" spc="-5" dirty="0" err="1">
                <a:latin typeface="微软雅黑" panose="020B0503020204020204" charset="-122"/>
                <a:cs typeface="微软雅黑" panose="020B0503020204020204" charset="-122"/>
              </a:rPr>
              <a:t>n，则编号为m的桶存在</a:t>
            </a:r>
            <a:r>
              <a:rPr lang="zh-CN" altLang="en-US" sz="2000" b="1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b="1" spc="-5" dirty="0" err="1">
                <a:latin typeface="微软雅黑" panose="020B0503020204020204" charset="-122"/>
                <a:cs typeface="微软雅黑" panose="020B0503020204020204" charset="-122"/>
              </a:rPr>
              <a:t>并把记录存入该桶中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marR="5080">
              <a:lnSpc>
                <a:spcPts val="3240"/>
              </a:lnSpc>
              <a:spcBef>
                <a:spcPts val="24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如果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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m&lt;2</a:t>
            </a:r>
            <a:r>
              <a:rPr sz="1950" b="1" spc="-7" baseline="2600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那么桶还不存在，因此我们把记录存入桶</a:t>
            </a:r>
            <a:r>
              <a:rPr lang="en-US" altLang="zh-CN" sz="2000" b="1" spc="-5" dirty="0">
                <a:latin typeface="微软雅黑" panose="020B0503020204020204" charset="-122"/>
                <a:cs typeface="微软雅黑" panose="020B0503020204020204" charset="-122"/>
              </a:rPr>
              <a:t>m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950" b="1" baseline="26000" dirty="0">
                <a:latin typeface="微软雅黑" panose="020B0503020204020204" charset="-122"/>
                <a:cs typeface="微软雅黑" panose="020B0503020204020204" charset="-122"/>
              </a:rPr>
              <a:t>i-</a:t>
            </a:r>
            <a:r>
              <a:rPr sz="1950" b="1" spc="-7" baseline="26000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也就 是当我们把</a:t>
            </a:r>
            <a:r>
              <a:rPr sz="2000" b="1" spc="-10" dirty="0"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950" b="1" baseline="-21000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(它肯定是1)改为0时对应的桶。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线性散列索引</a:t>
            </a:r>
            <a:endParaRPr sz="2000">
              <a:latin typeface="华文中宋"/>
              <a:cs typeface="华文中宋"/>
            </a:endParaRPr>
          </a:p>
          <a:p>
            <a:pPr marL="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基本思想</a:t>
            </a:r>
            <a:endParaRPr sz="2000">
              <a:latin typeface="华文中宋"/>
              <a:cs typeface="华文中宋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411550" y="5303710"/>
          <a:ext cx="1557528" cy="757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4346"/>
                <a:gridCol w="313182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000(0)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101(0)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56041" y="4381246"/>
          <a:ext cx="655319" cy="113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19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779917" y="280035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79917" y="3179826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79917" y="355701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79917" y="2800350"/>
            <a:ext cx="0" cy="756920"/>
          </a:xfrm>
          <a:custGeom>
            <a:avLst/>
            <a:gdLst/>
            <a:ahLst/>
            <a:cxnLst/>
            <a:rect l="l" t="t" r="r" b="b"/>
            <a:pathLst>
              <a:path h="756920">
                <a:moveTo>
                  <a:pt x="0" y="0"/>
                </a:moveTo>
                <a:lnTo>
                  <a:pt x="0" y="75666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94317" y="2800350"/>
            <a:ext cx="0" cy="756920"/>
          </a:xfrm>
          <a:custGeom>
            <a:avLst/>
            <a:gdLst/>
            <a:ahLst/>
            <a:cxnLst/>
            <a:rect l="l" t="t" r="r" b="b"/>
            <a:pathLst>
              <a:path h="756920">
                <a:moveTo>
                  <a:pt x="0" y="0"/>
                </a:moveTo>
                <a:lnTo>
                  <a:pt x="0" y="75666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4267" y="2791967"/>
            <a:ext cx="1209675" cy="241935"/>
          </a:xfrm>
          <a:custGeom>
            <a:avLst/>
            <a:gdLst/>
            <a:ahLst/>
            <a:cxnLst/>
            <a:rect l="l" t="t" r="r" b="b"/>
            <a:pathLst>
              <a:path w="1209675" h="241935">
                <a:moveTo>
                  <a:pt x="1135018" y="41843"/>
                </a:moveTo>
                <a:lnTo>
                  <a:pt x="1133434" y="32709"/>
                </a:lnTo>
                <a:lnTo>
                  <a:pt x="3810" y="232410"/>
                </a:lnTo>
                <a:lnTo>
                  <a:pt x="762" y="233934"/>
                </a:lnTo>
                <a:lnTo>
                  <a:pt x="0" y="237744"/>
                </a:lnTo>
                <a:lnTo>
                  <a:pt x="1524" y="240792"/>
                </a:lnTo>
                <a:lnTo>
                  <a:pt x="5334" y="241554"/>
                </a:lnTo>
                <a:lnTo>
                  <a:pt x="1135018" y="41843"/>
                </a:lnTo>
                <a:close/>
              </a:path>
              <a:path w="1209675" h="241935">
                <a:moveTo>
                  <a:pt x="1209294" y="23622"/>
                </a:moveTo>
                <a:lnTo>
                  <a:pt x="1127760" y="0"/>
                </a:lnTo>
                <a:lnTo>
                  <a:pt x="1133434" y="32709"/>
                </a:lnTo>
                <a:lnTo>
                  <a:pt x="1146048" y="30480"/>
                </a:lnTo>
                <a:lnTo>
                  <a:pt x="1149858" y="31242"/>
                </a:lnTo>
                <a:lnTo>
                  <a:pt x="1151382" y="34290"/>
                </a:lnTo>
                <a:lnTo>
                  <a:pt x="1151382" y="66734"/>
                </a:lnTo>
                <a:lnTo>
                  <a:pt x="1209294" y="23622"/>
                </a:lnTo>
                <a:close/>
              </a:path>
              <a:path w="1209675" h="241935">
                <a:moveTo>
                  <a:pt x="1151382" y="34290"/>
                </a:moveTo>
                <a:lnTo>
                  <a:pt x="1149858" y="31242"/>
                </a:lnTo>
                <a:lnTo>
                  <a:pt x="1146048" y="30480"/>
                </a:lnTo>
                <a:lnTo>
                  <a:pt x="1133434" y="32709"/>
                </a:lnTo>
                <a:lnTo>
                  <a:pt x="1135018" y="41843"/>
                </a:lnTo>
                <a:lnTo>
                  <a:pt x="1147572" y="39624"/>
                </a:lnTo>
                <a:lnTo>
                  <a:pt x="1150620" y="38100"/>
                </a:lnTo>
                <a:lnTo>
                  <a:pt x="1151382" y="34290"/>
                </a:lnTo>
                <a:close/>
              </a:path>
              <a:path w="1209675" h="241935">
                <a:moveTo>
                  <a:pt x="1151382" y="66734"/>
                </a:moveTo>
                <a:lnTo>
                  <a:pt x="1151382" y="34290"/>
                </a:lnTo>
                <a:lnTo>
                  <a:pt x="1150620" y="38100"/>
                </a:lnTo>
                <a:lnTo>
                  <a:pt x="1147572" y="39624"/>
                </a:lnTo>
                <a:lnTo>
                  <a:pt x="1135018" y="41843"/>
                </a:lnTo>
                <a:lnTo>
                  <a:pt x="1140714" y="74676"/>
                </a:lnTo>
                <a:lnTo>
                  <a:pt x="1151382" y="66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52505" y="2768504"/>
            <a:ext cx="194945" cy="753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 panose="020B0604020202020204"/>
                <a:cs typeface="Arial" panose="020B0604020202020204"/>
              </a:rPr>
              <a:t>0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1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07983" y="3404615"/>
            <a:ext cx="1164590" cy="85090"/>
          </a:xfrm>
          <a:custGeom>
            <a:avLst/>
            <a:gdLst/>
            <a:ahLst/>
            <a:cxnLst/>
            <a:rect l="l" t="t" r="r" b="b"/>
            <a:pathLst>
              <a:path w="1164589" h="85089">
                <a:moveTo>
                  <a:pt x="1088308" y="42174"/>
                </a:moveTo>
                <a:lnTo>
                  <a:pt x="5333" y="0"/>
                </a:lnTo>
                <a:lnTo>
                  <a:pt x="2285" y="1524"/>
                </a:lnTo>
                <a:lnTo>
                  <a:pt x="0" y="4572"/>
                </a:lnTo>
                <a:lnTo>
                  <a:pt x="1523" y="8382"/>
                </a:lnTo>
                <a:lnTo>
                  <a:pt x="5333" y="9906"/>
                </a:lnTo>
                <a:lnTo>
                  <a:pt x="1087941" y="51341"/>
                </a:lnTo>
                <a:lnTo>
                  <a:pt x="1088308" y="42174"/>
                </a:lnTo>
                <a:close/>
              </a:path>
              <a:path w="1164589" h="85089">
                <a:moveTo>
                  <a:pt x="1105661" y="75990"/>
                </a:moveTo>
                <a:lnTo>
                  <a:pt x="1105661" y="47243"/>
                </a:lnTo>
                <a:lnTo>
                  <a:pt x="1104137" y="50291"/>
                </a:lnTo>
                <a:lnTo>
                  <a:pt x="1100327" y="51815"/>
                </a:lnTo>
                <a:lnTo>
                  <a:pt x="1087941" y="51341"/>
                </a:lnTo>
                <a:lnTo>
                  <a:pt x="1086611" y="84581"/>
                </a:lnTo>
                <a:lnTo>
                  <a:pt x="1105661" y="75990"/>
                </a:lnTo>
                <a:close/>
              </a:path>
              <a:path w="1164589" h="85089">
                <a:moveTo>
                  <a:pt x="1105661" y="47243"/>
                </a:moveTo>
                <a:lnTo>
                  <a:pt x="1104137" y="44195"/>
                </a:lnTo>
                <a:lnTo>
                  <a:pt x="1101089" y="42671"/>
                </a:lnTo>
                <a:lnTo>
                  <a:pt x="1088308" y="42174"/>
                </a:lnTo>
                <a:lnTo>
                  <a:pt x="1087941" y="51341"/>
                </a:lnTo>
                <a:lnTo>
                  <a:pt x="1100327" y="51815"/>
                </a:lnTo>
                <a:lnTo>
                  <a:pt x="1104137" y="50291"/>
                </a:lnTo>
                <a:lnTo>
                  <a:pt x="1105661" y="47243"/>
                </a:lnTo>
                <a:close/>
              </a:path>
              <a:path w="1164589" h="85089">
                <a:moveTo>
                  <a:pt x="1164336" y="49529"/>
                </a:moveTo>
                <a:lnTo>
                  <a:pt x="1089659" y="8381"/>
                </a:lnTo>
                <a:lnTo>
                  <a:pt x="1088308" y="42174"/>
                </a:lnTo>
                <a:lnTo>
                  <a:pt x="1101089" y="42671"/>
                </a:lnTo>
                <a:lnTo>
                  <a:pt x="1104137" y="44195"/>
                </a:lnTo>
                <a:lnTo>
                  <a:pt x="1105661" y="47243"/>
                </a:lnTo>
                <a:lnTo>
                  <a:pt x="1105661" y="75990"/>
                </a:lnTo>
                <a:lnTo>
                  <a:pt x="1164336" y="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35813" y="3257732"/>
            <a:ext cx="6870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111(1)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6317" y="3181350"/>
            <a:ext cx="1244600" cy="0"/>
          </a:xfrm>
          <a:custGeom>
            <a:avLst/>
            <a:gdLst/>
            <a:ahLst/>
            <a:cxnLst/>
            <a:rect l="l" t="t" r="r" b="b"/>
            <a:pathLst>
              <a:path w="1244600">
                <a:moveTo>
                  <a:pt x="0" y="0"/>
                </a:moveTo>
                <a:lnTo>
                  <a:pt x="1244346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6317" y="3560826"/>
            <a:ext cx="1244600" cy="0"/>
          </a:xfrm>
          <a:custGeom>
            <a:avLst/>
            <a:gdLst/>
            <a:ahLst/>
            <a:cxnLst/>
            <a:rect l="l" t="t" r="r" b="b"/>
            <a:pathLst>
              <a:path w="1244600">
                <a:moveTo>
                  <a:pt x="0" y="0"/>
                </a:moveTo>
                <a:lnTo>
                  <a:pt x="1244345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56317" y="3938015"/>
            <a:ext cx="1244600" cy="0"/>
          </a:xfrm>
          <a:custGeom>
            <a:avLst/>
            <a:gdLst/>
            <a:ahLst/>
            <a:cxnLst/>
            <a:rect l="l" t="t" r="r" b="b"/>
            <a:pathLst>
              <a:path w="1244600">
                <a:moveTo>
                  <a:pt x="0" y="0"/>
                </a:moveTo>
                <a:lnTo>
                  <a:pt x="1244346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56317" y="3181350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00663" y="3181350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56317" y="3560826"/>
            <a:ext cx="0" cy="377190"/>
          </a:xfrm>
          <a:custGeom>
            <a:avLst/>
            <a:gdLst/>
            <a:ahLst/>
            <a:cxnLst/>
            <a:rect l="l" t="t" r="r" b="b"/>
            <a:pathLst>
              <a:path h="377189">
                <a:moveTo>
                  <a:pt x="0" y="0"/>
                </a:moveTo>
                <a:lnTo>
                  <a:pt x="0" y="37719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00663" y="3560826"/>
            <a:ext cx="0" cy="377190"/>
          </a:xfrm>
          <a:custGeom>
            <a:avLst/>
            <a:gdLst/>
            <a:ahLst/>
            <a:cxnLst/>
            <a:rect l="l" t="t" r="r" b="b"/>
            <a:pathLst>
              <a:path h="377189">
                <a:moveTo>
                  <a:pt x="0" y="0"/>
                </a:moveTo>
                <a:lnTo>
                  <a:pt x="0" y="37719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08283" y="31813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89954" y="1238250"/>
            <a:ext cx="3908425" cy="1701800"/>
          </a:xfrm>
          <a:custGeom>
            <a:avLst/>
            <a:gdLst/>
            <a:ahLst/>
            <a:cxnLst/>
            <a:rect l="l" t="t" r="r" b="b"/>
            <a:pathLst>
              <a:path w="3908425" h="1701800">
                <a:moveTo>
                  <a:pt x="3908298" y="1418081"/>
                </a:moveTo>
                <a:lnTo>
                  <a:pt x="3908298" y="283463"/>
                </a:lnTo>
                <a:lnTo>
                  <a:pt x="3907355" y="260158"/>
                </a:lnTo>
                <a:lnTo>
                  <a:pt x="3900040" y="215208"/>
                </a:lnTo>
                <a:lnTo>
                  <a:pt x="3885973" y="172950"/>
                </a:lnTo>
                <a:lnTo>
                  <a:pt x="3865746" y="133961"/>
                </a:lnTo>
                <a:lnTo>
                  <a:pt x="3839948" y="98817"/>
                </a:lnTo>
                <a:lnTo>
                  <a:pt x="3809169" y="68094"/>
                </a:lnTo>
                <a:lnTo>
                  <a:pt x="3773998" y="42369"/>
                </a:lnTo>
                <a:lnTo>
                  <a:pt x="3735026" y="22217"/>
                </a:lnTo>
                <a:lnTo>
                  <a:pt x="3692842" y="8214"/>
                </a:lnTo>
                <a:lnTo>
                  <a:pt x="3648036" y="936"/>
                </a:lnTo>
                <a:lnTo>
                  <a:pt x="3624834" y="0"/>
                </a:lnTo>
                <a:lnTo>
                  <a:pt x="283463" y="0"/>
                </a:lnTo>
                <a:lnTo>
                  <a:pt x="237382" y="3698"/>
                </a:lnTo>
                <a:lnTo>
                  <a:pt x="193706" y="14410"/>
                </a:lnTo>
                <a:lnTo>
                  <a:pt x="153011" y="31560"/>
                </a:lnTo>
                <a:lnTo>
                  <a:pt x="115872" y="54571"/>
                </a:lnTo>
                <a:lnTo>
                  <a:pt x="82867" y="82867"/>
                </a:lnTo>
                <a:lnTo>
                  <a:pt x="54571" y="115872"/>
                </a:lnTo>
                <a:lnTo>
                  <a:pt x="31560" y="153011"/>
                </a:lnTo>
                <a:lnTo>
                  <a:pt x="14410" y="193706"/>
                </a:lnTo>
                <a:lnTo>
                  <a:pt x="3698" y="237382"/>
                </a:lnTo>
                <a:lnTo>
                  <a:pt x="0" y="283464"/>
                </a:lnTo>
                <a:lnTo>
                  <a:pt x="0" y="1418082"/>
                </a:lnTo>
                <a:lnTo>
                  <a:pt x="3698" y="1463978"/>
                </a:lnTo>
                <a:lnTo>
                  <a:pt x="14410" y="1507546"/>
                </a:lnTo>
                <a:lnTo>
                  <a:pt x="31560" y="1548198"/>
                </a:lnTo>
                <a:lnTo>
                  <a:pt x="54571" y="1585344"/>
                </a:lnTo>
                <a:lnTo>
                  <a:pt x="82867" y="1618392"/>
                </a:lnTo>
                <a:lnTo>
                  <a:pt x="115872" y="1646755"/>
                </a:lnTo>
                <a:lnTo>
                  <a:pt x="153011" y="1669841"/>
                </a:lnTo>
                <a:lnTo>
                  <a:pt x="193706" y="1687061"/>
                </a:lnTo>
                <a:lnTo>
                  <a:pt x="237382" y="1697826"/>
                </a:lnTo>
                <a:lnTo>
                  <a:pt x="283464" y="1701545"/>
                </a:lnTo>
                <a:lnTo>
                  <a:pt x="3624834" y="1701545"/>
                </a:lnTo>
                <a:lnTo>
                  <a:pt x="3670730" y="1697826"/>
                </a:lnTo>
                <a:lnTo>
                  <a:pt x="3714298" y="1687061"/>
                </a:lnTo>
                <a:lnTo>
                  <a:pt x="3754950" y="1669841"/>
                </a:lnTo>
                <a:lnTo>
                  <a:pt x="3792096" y="1646755"/>
                </a:lnTo>
                <a:lnTo>
                  <a:pt x="3825144" y="1618392"/>
                </a:lnTo>
                <a:lnTo>
                  <a:pt x="3853507" y="1585344"/>
                </a:lnTo>
                <a:lnTo>
                  <a:pt x="3876593" y="1548198"/>
                </a:lnTo>
                <a:lnTo>
                  <a:pt x="3893813" y="1507546"/>
                </a:lnTo>
                <a:lnTo>
                  <a:pt x="3904578" y="1463978"/>
                </a:lnTo>
                <a:lnTo>
                  <a:pt x="3908298" y="141808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07315" y="1379219"/>
            <a:ext cx="3674110" cy="1419860"/>
          </a:xfrm>
          <a:custGeom>
            <a:avLst/>
            <a:gdLst/>
            <a:ahLst/>
            <a:cxnLst/>
            <a:rect l="l" t="t" r="r" b="b"/>
            <a:pathLst>
              <a:path w="3674109" h="1419860">
                <a:moveTo>
                  <a:pt x="3673602" y="1182623"/>
                </a:moveTo>
                <a:lnTo>
                  <a:pt x="3673602" y="236219"/>
                </a:lnTo>
                <a:lnTo>
                  <a:pt x="3672817" y="216867"/>
                </a:lnTo>
                <a:lnTo>
                  <a:pt x="3661538" y="161617"/>
                </a:lnTo>
                <a:lnTo>
                  <a:pt x="3638140" y="111859"/>
                </a:lnTo>
                <a:lnTo>
                  <a:pt x="3604260" y="69246"/>
                </a:lnTo>
                <a:lnTo>
                  <a:pt x="3561532" y="35429"/>
                </a:lnTo>
                <a:lnTo>
                  <a:pt x="3511594" y="12057"/>
                </a:lnTo>
                <a:lnTo>
                  <a:pt x="3456080" y="784"/>
                </a:lnTo>
                <a:lnTo>
                  <a:pt x="3436620" y="0"/>
                </a:lnTo>
                <a:lnTo>
                  <a:pt x="236220" y="0"/>
                </a:lnTo>
                <a:lnTo>
                  <a:pt x="197942" y="3096"/>
                </a:lnTo>
                <a:lnTo>
                  <a:pt x="144339" y="18585"/>
                </a:lnTo>
                <a:lnTo>
                  <a:pt x="96780" y="45622"/>
                </a:lnTo>
                <a:lnTo>
                  <a:pt x="56915" y="82555"/>
                </a:lnTo>
                <a:lnTo>
                  <a:pt x="26396" y="127733"/>
                </a:lnTo>
                <a:lnTo>
                  <a:pt x="6874" y="179505"/>
                </a:lnTo>
                <a:lnTo>
                  <a:pt x="0" y="236220"/>
                </a:lnTo>
                <a:lnTo>
                  <a:pt x="0" y="1182624"/>
                </a:lnTo>
                <a:lnTo>
                  <a:pt x="3096" y="1221108"/>
                </a:lnTo>
                <a:lnTo>
                  <a:pt x="18585" y="1274945"/>
                </a:lnTo>
                <a:lnTo>
                  <a:pt x="45622" y="1322661"/>
                </a:lnTo>
                <a:lnTo>
                  <a:pt x="82555" y="1362621"/>
                </a:lnTo>
                <a:lnTo>
                  <a:pt x="127733" y="1393188"/>
                </a:lnTo>
                <a:lnTo>
                  <a:pt x="179505" y="1412729"/>
                </a:lnTo>
                <a:lnTo>
                  <a:pt x="236220" y="1419606"/>
                </a:lnTo>
                <a:lnTo>
                  <a:pt x="3436620" y="1419605"/>
                </a:lnTo>
                <a:lnTo>
                  <a:pt x="3475104" y="1416509"/>
                </a:lnTo>
                <a:lnTo>
                  <a:pt x="3528941" y="1401008"/>
                </a:lnTo>
                <a:lnTo>
                  <a:pt x="3576657" y="1373934"/>
                </a:lnTo>
                <a:lnTo>
                  <a:pt x="3616617" y="1336923"/>
                </a:lnTo>
                <a:lnTo>
                  <a:pt x="3647184" y="1291611"/>
                </a:lnTo>
                <a:lnTo>
                  <a:pt x="3666725" y="1239632"/>
                </a:lnTo>
                <a:lnTo>
                  <a:pt x="3673602" y="1182623"/>
                </a:lnTo>
                <a:close/>
              </a:path>
            </a:pathLst>
          </a:custGeom>
          <a:solidFill>
            <a:srgbClr val="66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07315" y="1379219"/>
            <a:ext cx="3674110" cy="1419860"/>
          </a:xfrm>
          <a:custGeom>
            <a:avLst/>
            <a:gdLst/>
            <a:ahLst/>
            <a:cxnLst/>
            <a:rect l="l" t="t" r="r" b="b"/>
            <a:pathLst>
              <a:path w="3674109" h="1419860">
                <a:moveTo>
                  <a:pt x="236220" y="0"/>
                </a:moveTo>
                <a:lnTo>
                  <a:pt x="197942" y="3096"/>
                </a:lnTo>
                <a:lnTo>
                  <a:pt x="144339" y="18585"/>
                </a:lnTo>
                <a:lnTo>
                  <a:pt x="96780" y="45622"/>
                </a:lnTo>
                <a:lnTo>
                  <a:pt x="56915" y="82555"/>
                </a:lnTo>
                <a:lnTo>
                  <a:pt x="26396" y="127733"/>
                </a:lnTo>
                <a:lnTo>
                  <a:pt x="6874" y="179505"/>
                </a:lnTo>
                <a:lnTo>
                  <a:pt x="0" y="236220"/>
                </a:lnTo>
                <a:lnTo>
                  <a:pt x="0" y="1182624"/>
                </a:lnTo>
                <a:lnTo>
                  <a:pt x="3096" y="1221108"/>
                </a:lnTo>
                <a:lnTo>
                  <a:pt x="18585" y="1274945"/>
                </a:lnTo>
                <a:lnTo>
                  <a:pt x="45622" y="1322661"/>
                </a:lnTo>
                <a:lnTo>
                  <a:pt x="82555" y="1362621"/>
                </a:lnTo>
                <a:lnTo>
                  <a:pt x="127733" y="1393188"/>
                </a:lnTo>
                <a:lnTo>
                  <a:pt x="179505" y="1412729"/>
                </a:lnTo>
                <a:lnTo>
                  <a:pt x="236220" y="1419606"/>
                </a:lnTo>
                <a:lnTo>
                  <a:pt x="3436620" y="1419605"/>
                </a:lnTo>
                <a:lnTo>
                  <a:pt x="3475104" y="1416509"/>
                </a:lnTo>
                <a:lnTo>
                  <a:pt x="3528941" y="1401008"/>
                </a:lnTo>
                <a:lnTo>
                  <a:pt x="3576657" y="1373934"/>
                </a:lnTo>
                <a:lnTo>
                  <a:pt x="3616617" y="1336923"/>
                </a:lnTo>
                <a:lnTo>
                  <a:pt x="3647184" y="1291611"/>
                </a:lnTo>
                <a:lnTo>
                  <a:pt x="3666725" y="1239632"/>
                </a:lnTo>
                <a:lnTo>
                  <a:pt x="3673602" y="1182623"/>
                </a:lnTo>
                <a:lnTo>
                  <a:pt x="3673602" y="236219"/>
                </a:lnTo>
                <a:lnTo>
                  <a:pt x="3670505" y="197942"/>
                </a:lnTo>
                <a:lnTo>
                  <a:pt x="3655004" y="144339"/>
                </a:lnTo>
                <a:lnTo>
                  <a:pt x="3627930" y="96780"/>
                </a:lnTo>
                <a:lnTo>
                  <a:pt x="3590919" y="56915"/>
                </a:lnTo>
                <a:lnTo>
                  <a:pt x="3545607" y="26396"/>
                </a:lnTo>
                <a:lnTo>
                  <a:pt x="3493628" y="6874"/>
                </a:lnTo>
                <a:lnTo>
                  <a:pt x="3436620" y="0"/>
                </a:lnTo>
                <a:lnTo>
                  <a:pt x="23622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440555" y="1512752"/>
            <a:ext cx="3002280" cy="1198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55"/>
              </a:lnSpc>
            </a:pPr>
            <a:r>
              <a:rPr sz="1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8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当前使用的散列函数的位数</a:t>
            </a:r>
            <a:endParaRPr sz="1800">
              <a:latin typeface="华文中宋"/>
              <a:cs typeface="华文中宋"/>
            </a:endParaRPr>
          </a:p>
          <a:p>
            <a:pPr marL="635" algn="ctr">
              <a:lnSpc>
                <a:spcPts val="2395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当前的桶数</a:t>
            </a:r>
            <a:endParaRPr sz="2000">
              <a:latin typeface="华文中宋"/>
              <a:cs typeface="华文中宋"/>
            </a:endParaRPr>
          </a:p>
          <a:p>
            <a:pPr marL="12065" marR="5080"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当前散列表中的记录总数 </a:t>
            </a: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要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求</a:t>
            </a:r>
            <a:r>
              <a:rPr sz="2000" b="1" spc="-90" dirty="0">
                <a:solidFill>
                  <a:srgbClr val="FFFFFF"/>
                </a:solidFill>
                <a:latin typeface="华文中宋"/>
                <a:cs typeface="华文中宋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r&lt;=1.7n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60659" y="4773436"/>
            <a:ext cx="3425825" cy="196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2000" b="1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0101的记录,如右图。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7399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此时r/n=4/2=2&gt;1.7,</a:t>
            </a:r>
            <a:r>
              <a:rPr sz="2000" b="1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桶数 需要增1,</a:t>
            </a:r>
            <a:r>
              <a:rPr sz="2000" b="1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即要增加一桶,n=3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需要分裂。10桶要由00桶分 裂而来(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低位相同而最高位不同 的那一个桶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92559" y="557631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92559" y="595579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92559" y="6333744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92559" y="5576315"/>
            <a:ext cx="0" cy="757555"/>
          </a:xfrm>
          <a:custGeom>
            <a:avLst/>
            <a:gdLst/>
            <a:ahLst/>
            <a:cxnLst/>
            <a:rect l="l" t="t" r="r" b="b"/>
            <a:pathLst>
              <a:path h="757554">
                <a:moveTo>
                  <a:pt x="0" y="0"/>
                </a:moveTo>
                <a:lnTo>
                  <a:pt x="0" y="75742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06959" y="5576315"/>
            <a:ext cx="0" cy="757555"/>
          </a:xfrm>
          <a:custGeom>
            <a:avLst/>
            <a:gdLst/>
            <a:ahLst/>
            <a:cxnLst/>
            <a:rect l="l" t="t" r="r" b="b"/>
            <a:pathLst>
              <a:path h="757554">
                <a:moveTo>
                  <a:pt x="0" y="0"/>
                </a:moveTo>
                <a:lnTo>
                  <a:pt x="0" y="75742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07671" y="5567934"/>
            <a:ext cx="1209675" cy="242570"/>
          </a:xfrm>
          <a:custGeom>
            <a:avLst/>
            <a:gdLst/>
            <a:ahLst/>
            <a:cxnLst/>
            <a:rect l="l" t="t" r="r" b="b"/>
            <a:pathLst>
              <a:path w="1209675" h="242570">
                <a:moveTo>
                  <a:pt x="1135074" y="42595"/>
                </a:moveTo>
                <a:lnTo>
                  <a:pt x="1133504" y="33451"/>
                </a:lnTo>
                <a:lnTo>
                  <a:pt x="3810" y="232410"/>
                </a:lnTo>
                <a:lnTo>
                  <a:pt x="762" y="234696"/>
                </a:lnTo>
                <a:lnTo>
                  <a:pt x="0" y="237744"/>
                </a:lnTo>
                <a:lnTo>
                  <a:pt x="1524" y="241554"/>
                </a:lnTo>
                <a:lnTo>
                  <a:pt x="5334" y="242316"/>
                </a:lnTo>
                <a:lnTo>
                  <a:pt x="1135074" y="42595"/>
                </a:lnTo>
                <a:close/>
              </a:path>
              <a:path w="1209675" h="242570">
                <a:moveTo>
                  <a:pt x="1209294" y="24384"/>
                </a:moveTo>
                <a:lnTo>
                  <a:pt x="1127760" y="0"/>
                </a:lnTo>
                <a:lnTo>
                  <a:pt x="1133504" y="33451"/>
                </a:lnTo>
                <a:lnTo>
                  <a:pt x="1146048" y="31242"/>
                </a:lnTo>
                <a:lnTo>
                  <a:pt x="1149096" y="32004"/>
                </a:lnTo>
                <a:lnTo>
                  <a:pt x="1151382" y="35052"/>
                </a:lnTo>
                <a:lnTo>
                  <a:pt x="1151382" y="67496"/>
                </a:lnTo>
                <a:lnTo>
                  <a:pt x="1209294" y="24384"/>
                </a:lnTo>
                <a:close/>
              </a:path>
              <a:path w="1209675" h="242570">
                <a:moveTo>
                  <a:pt x="1151382" y="35052"/>
                </a:moveTo>
                <a:lnTo>
                  <a:pt x="1149096" y="32004"/>
                </a:lnTo>
                <a:lnTo>
                  <a:pt x="1146048" y="31242"/>
                </a:lnTo>
                <a:lnTo>
                  <a:pt x="1133504" y="33451"/>
                </a:lnTo>
                <a:lnTo>
                  <a:pt x="1135074" y="42595"/>
                </a:lnTo>
                <a:lnTo>
                  <a:pt x="1147572" y="40386"/>
                </a:lnTo>
                <a:lnTo>
                  <a:pt x="1150620" y="38100"/>
                </a:lnTo>
                <a:lnTo>
                  <a:pt x="1151382" y="35052"/>
                </a:lnTo>
                <a:close/>
              </a:path>
              <a:path w="1209675" h="242570">
                <a:moveTo>
                  <a:pt x="1151382" y="67496"/>
                </a:moveTo>
                <a:lnTo>
                  <a:pt x="1151382" y="35052"/>
                </a:lnTo>
                <a:lnTo>
                  <a:pt x="1150620" y="38100"/>
                </a:lnTo>
                <a:lnTo>
                  <a:pt x="1147572" y="40386"/>
                </a:lnTo>
                <a:lnTo>
                  <a:pt x="1135074" y="42595"/>
                </a:lnTo>
                <a:lnTo>
                  <a:pt x="1140714" y="75438"/>
                </a:lnTo>
                <a:lnTo>
                  <a:pt x="1151382" y="67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107057" y="5606954"/>
            <a:ext cx="194945" cy="753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 panose="020B0604020202020204"/>
                <a:cs typeface="Arial" panose="020B0604020202020204"/>
              </a:rPr>
              <a:t>0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1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21387" y="6181344"/>
            <a:ext cx="1163955" cy="85090"/>
          </a:xfrm>
          <a:custGeom>
            <a:avLst/>
            <a:gdLst/>
            <a:ahLst/>
            <a:cxnLst/>
            <a:rect l="l" t="t" r="r" b="b"/>
            <a:pathLst>
              <a:path w="1163954" h="85089">
                <a:moveTo>
                  <a:pt x="1087576" y="41421"/>
                </a:moveTo>
                <a:lnTo>
                  <a:pt x="5334" y="0"/>
                </a:lnTo>
                <a:lnTo>
                  <a:pt x="1524" y="1524"/>
                </a:lnTo>
                <a:lnTo>
                  <a:pt x="0" y="4572"/>
                </a:lnTo>
                <a:lnTo>
                  <a:pt x="1524" y="8382"/>
                </a:lnTo>
                <a:lnTo>
                  <a:pt x="4572" y="9906"/>
                </a:lnTo>
                <a:lnTo>
                  <a:pt x="1087180" y="51313"/>
                </a:lnTo>
                <a:lnTo>
                  <a:pt x="1087576" y="41421"/>
                </a:lnTo>
                <a:close/>
              </a:path>
              <a:path w="1163954" h="85089">
                <a:moveTo>
                  <a:pt x="1104900" y="75990"/>
                </a:moveTo>
                <a:lnTo>
                  <a:pt x="1104900" y="47243"/>
                </a:lnTo>
                <a:lnTo>
                  <a:pt x="1103376" y="50291"/>
                </a:lnTo>
                <a:lnTo>
                  <a:pt x="1100328" y="51815"/>
                </a:lnTo>
                <a:lnTo>
                  <a:pt x="1087180" y="51313"/>
                </a:lnTo>
                <a:lnTo>
                  <a:pt x="1085850" y="84581"/>
                </a:lnTo>
                <a:lnTo>
                  <a:pt x="1104900" y="75990"/>
                </a:lnTo>
                <a:close/>
              </a:path>
              <a:path w="1163954" h="85089">
                <a:moveTo>
                  <a:pt x="1104900" y="47243"/>
                </a:moveTo>
                <a:lnTo>
                  <a:pt x="1104138" y="43433"/>
                </a:lnTo>
                <a:lnTo>
                  <a:pt x="1100328" y="41909"/>
                </a:lnTo>
                <a:lnTo>
                  <a:pt x="1087576" y="41421"/>
                </a:lnTo>
                <a:lnTo>
                  <a:pt x="1087180" y="51313"/>
                </a:lnTo>
                <a:lnTo>
                  <a:pt x="1100328" y="51815"/>
                </a:lnTo>
                <a:lnTo>
                  <a:pt x="1103376" y="50291"/>
                </a:lnTo>
                <a:lnTo>
                  <a:pt x="1104900" y="47243"/>
                </a:lnTo>
                <a:close/>
              </a:path>
              <a:path w="1163954" h="85089">
                <a:moveTo>
                  <a:pt x="1163574" y="49529"/>
                </a:moveTo>
                <a:lnTo>
                  <a:pt x="1088898" y="8381"/>
                </a:lnTo>
                <a:lnTo>
                  <a:pt x="1087576" y="41421"/>
                </a:lnTo>
                <a:lnTo>
                  <a:pt x="1100328" y="41909"/>
                </a:lnTo>
                <a:lnTo>
                  <a:pt x="1104138" y="43433"/>
                </a:lnTo>
                <a:lnTo>
                  <a:pt x="1104900" y="47243"/>
                </a:lnTo>
                <a:lnTo>
                  <a:pt x="1104900" y="75990"/>
                </a:lnTo>
                <a:lnTo>
                  <a:pt x="1163574" y="49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线性散列索引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操作示例</a:t>
            </a:r>
            <a:endParaRPr sz="2000">
              <a:latin typeface="华文中宋"/>
              <a:cs typeface="华文中宋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442030" y="2328862"/>
          <a:ext cx="1556765" cy="756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4346"/>
                <a:gridCol w="312419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000(0)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189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101(0)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85759" y="1406397"/>
          <a:ext cx="656082" cy="113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082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7054659" y="5104828"/>
          <a:ext cx="1661171" cy="757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453"/>
                <a:gridCol w="314718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000(0)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77952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101(0)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399163" y="4183126"/>
          <a:ext cx="655320" cy="1137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20"/>
              </a:tblGrid>
              <a:tr h="37871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7054659" y="5943028"/>
          <a:ext cx="1661171" cy="773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453"/>
                <a:gridCol w="314718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111(1)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93954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010(1)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/>
      <p:bldP spid="36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010541" y="1238250"/>
            <a:ext cx="3908425" cy="1701800"/>
          </a:xfrm>
          <a:custGeom>
            <a:avLst/>
            <a:gdLst/>
            <a:ahLst/>
            <a:cxnLst/>
            <a:rect l="l" t="t" r="r" b="b"/>
            <a:pathLst>
              <a:path w="3908425" h="1701800">
                <a:moveTo>
                  <a:pt x="3908298" y="1418081"/>
                </a:moveTo>
                <a:lnTo>
                  <a:pt x="3908298" y="283463"/>
                </a:lnTo>
                <a:lnTo>
                  <a:pt x="3907355" y="260158"/>
                </a:lnTo>
                <a:lnTo>
                  <a:pt x="3900040" y="215208"/>
                </a:lnTo>
                <a:lnTo>
                  <a:pt x="3885973" y="172950"/>
                </a:lnTo>
                <a:lnTo>
                  <a:pt x="3865746" y="133961"/>
                </a:lnTo>
                <a:lnTo>
                  <a:pt x="3839948" y="98817"/>
                </a:lnTo>
                <a:lnTo>
                  <a:pt x="3809169" y="68094"/>
                </a:lnTo>
                <a:lnTo>
                  <a:pt x="3773998" y="42369"/>
                </a:lnTo>
                <a:lnTo>
                  <a:pt x="3735026" y="22217"/>
                </a:lnTo>
                <a:lnTo>
                  <a:pt x="3692842" y="8214"/>
                </a:lnTo>
                <a:lnTo>
                  <a:pt x="3648036" y="936"/>
                </a:lnTo>
                <a:lnTo>
                  <a:pt x="3624834" y="0"/>
                </a:lnTo>
                <a:lnTo>
                  <a:pt x="283463" y="0"/>
                </a:lnTo>
                <a:lnTo>
                  <a:pt x="237382" y="3698"/>
                </a:lnTo>
                <a:lnTo>
                  <a:pt x="193706" y="14410"/>
                </a:lnTo>
                <a:lnTo>
                  <a:pt x="153011" y="31560"/>
                </a:lnTo>
                <a:lnTo>
                  <a:pt x="115872" y="54571"/>
                </a:lnTo>
                <a:lnTo>
                  <a:pt x="82867" y="82867"/>
                </a:lnTo>
                <a:lnTo>
                  <a:pt x="54571" y="115872"/>
                </a:lnTo>
                <a:lnTo>
                  <a:pt x="31560" y="153011"/>
                </a:lnTo>
                <a:lnTo>
                  <a:pt x="14410" y="193706"/>
                </a:lnTo>
                <a:lnTo>
                  <a:pt x="3698" y="237382"/>
                </a:lnTo>
                <a:lnTo>
                  <a:pt x="0" y="283464"/>
                </a:lnTo>
                <a:lnTo>
                  <a:pt x="0" y="1418082"/>
                </a:lnTo>
                <a:lnTo>
                  <a:pt x="3698" y="1463978"/>
                </a:lnTo>
                <a:lnTo>
                  <a:pt x="14410" y="1507546"/>
                </a:lnTo>
                <a:lnTo>
                  <a:pt x="31560" y="1548198"/>
                </a:lnTo>
                <a:lnTo>
                  <a:pt x="54571" y="1585344"/>
                </a:lnTo>
                <a:lnTo>
                  <a:pt x="82867" y="1618392"/>
                </a:lnTo>
                <a:lnTo>
                  <a:pt x="115872" y="1646755"/>
                </a:lnTo>
                <a:lnTo>
                  <a:pt x="153011" y="1669841"/>
                </a:lnTo>
                <a:lnTo>
                  <a:pt x="193706" y="1687061"/>
                </a:lnTo>
                <a:lnTo>
                  <a:pt x="237382" y="1697826"/>
                </a:lnTo>
                <a:lnTo>
                  <a:pt x="283464" y="1701545"/>
                </a:lnTo>
                <a:lnTo>
                  <a:pt x="3624834" y="1701545"/>
                </a:lnTo>
                <a:lnTo>
                  <a:pt x="3670730" y="1697826"/>
                </a:lnTo>
                <a:lnTo>
                  <a:pt x="3714298" y="1687061"/>
                </a:lnTo>
                <a:lnTo>
                  <a:pt x="3754950" y="1669841"/>
                </a:lnTo>
                <a:lnTo>
                  <a:pt x="3792096" y="1646755"/>
                </a:lnTo>
                <a:lnTo>
                  <a:pt x="3825144" y="1618392"/>
                </a:lnTo>
                <a:lnTo>
                  <a:pt x="3853507" y="1585344"/>
                </a:lnTo>
                <a:lnTo>
                  <a:pt x="3876593" y="1548198"/>
                </a:lnTo>
                <a:lnTo>
                  <a:pt x="3893813" y="1507546"/>
                </a:lnTo>
                <a:lnTo>
                  <a:pt x="3904578" y="1463978"/>
                </a:lnTo>
                <a:lnTo>
                  <a:pt x="3908298" y="141808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27889" y="1379219"/>
            <a:ext cx="3674110" cy="1419860"/>
          </a:xfrm>
          <a:custGeom>
            <a:avLst/>
            <a:gdLst/>
            <a:ahLst/>
            <a:cxnLst/>
            <a:rect l="l" t="t" r="r" b="b"/>
            <a:pathLst>
              <a:path w="3674109" h="1419860">
                <a:moveTo>
                  <a:pt x="3673602" y="1182623"/>
                </a:moveTo>
                <a:lnTo>
                  <a:pt x="3673602" y="236219"/>
                </a:lnTo>
                <a:lnTo>
                  <a:pt x="3672817" y="216867"/>
                </a:lnTo>
                <a:lnTo>
                  <a:pt x="3661538" y="161617"/>
                </a:lnTo>
                <a:lnTo>
                  <a:pt x="3638140" y="111859"/>
                </a:lnTo>
                <a:lnTo>
                  <a:pt x="3604260" y="69246"/>
                </a:lnTo>
                <a:lnTo>
                  <a:pt x="3561532" y="35429"/>
                </a:lnTo>
                <a:lnTo>
                  <a:pt x="3511594" y="12057"/>
                </a:lnTo>
                <a:lnTo>
                  <a:pt x="3456080" y="784"/>
                </a:lnTo>
                <a:lnTo>
                  <a:pt x="3436620" y="0"/>
                </a:lnTo>
                <a:lnTo>
                  <a:pt x="236220" y="0"/>
                </a:lnTo>
                <a:lnTo>
                  <a:pt x="197942" y="3096"/>
                </a:lnTo>
                <a:lnTo>
                  <a:pt x="144339" y="18585"/>
                </a:lnTo>
                <a:lnTo>
                  <a:pt x="96780" y="45622"/>
                </a:lnTo>
                <a:lnTo>
                  <a:pt x="56915" y="82555"/>
                </a:lnTo>
                <a:lnTo>
                  <a:pt x="26396" y="127733"/>
                </a:lnTo>
                <a:lnTo>
                  <a:pt x="6874" y="179505"/>
                </a:lnTo>
                <a:lnTo>
                  <a:pt x="0" y="236220"/>
                </a:lnTo>
                <a:lnTo>
                  <a:pt x="0" y="1182624"/>
                </a:lnTo>
                <a:lnTo>
                  <a:pt x="3096" y="1221108"/>
                </a:lnTo>
                <a:lnTo>
                  <a:pt x="18585" y="1274945"/>
                </a:lnTo>
                <a:lnTo>
                  <a:pt x="45622" y="1322661"/>
                </a:lnTo>
                <a:lnTo>
                  <a:pt x="82555" y="1362621"/>
                </a:lnTo>
                <a:lnTo>
                  <a:pt x="127733" y="1393188"/>
                </a:lnTo>
                <a:lnTo>
                  <a:pt x="179505" y="1412729"/>
                </a:lnTo>
                <a:lnTo>
                  <a:pt x="236220" y="1419606"/>
                </a:lnTo>
                <a:lnTo>
                  <a:pt x="3436620" y="1419605"/>
                </a:lnTo>
                <a:lnTo>
                  <a:pt x="3475104" y="1416509"/>
                </a:lnTo>
                <a:lnTo>
                  <a:pt x="3528941" y="1401008"/>
                </a:lnTo>
                <a:lnTo>
                  <a:pt x="3576657" y="1373934"/>
                </a:lnTo>
                <a:lnTo>
                  <a:pt x="3616617" y="1336923"/>
                </a:lnTo>
                <a:lnTo>
                  <a:pt x="3647184" y="1291611"/>
                </a:lnTo>
                <a:lnTo>
                  <a:pt x="3666725" y="1239632"/>
                </a:lnTo>
                <a:lnTo>
                  <a:pt x="3673602" y="1182623"/>
                </a:lnTo>
                <a:close/>
              </a:path>
            </a:pathLst>
          </a:custGeom>
          <a:solidFill>
            <a:srgbClr val="66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27889" y="1379219"/>
            <a:ext cx="3674110" cy="1419860"/>
          </a:xfrm>
          <a:custGeom>
            <a:avLst/>
            <a:gdLst/>
            <a:ahLst/>
            <a:cxnLst/>
            <a:rect l="l" t="t" r="r" b="b"/>
            <a:pathLst>
              <a:path w="3674109" h="1419860">
                <a:moveTo>
                  <a:pt x="236220" y="0"/>
                </a:moveTo>
                <a:lnTo>
                  <a:pt x="197942" y="3096"/>
                </a:lnTo>
                <a:lnTo>
                  <a:pt x="144339" y="18585"/>
                </a:lnTo>
                <a:lnTo>
                  <a:pt x="96780" y="45622"/>
                </a:lnTo>
                <a:lnTo>
                  <a:pt x="56915" y="82555"/>
                </a:lnTo>
                <a:lnTo>
                  <a:pt x="26396" y="127733"/>
                </a:lnTo>
                <a:lnTo>
                  <a:pt x="6874" y="179505"/>
                </a:lnTo>
                <a:lnTo>
                  <a:pt x="0" y="236220"/>
                </a:lnTo>
                <a:lnTo>
                  <a:pt x="0" y="1182624"/>
                </a:lnTo>
                <a:lnTo>
                  <a:pt x="3096" y="1221108"/>
                </a:lnTo>
                <a:lnTo>
                  <a:pt x="18585" y="1274945"/>
                </a:lnTo>
                <a:lnTo>
                  <a:pt x="45622" y="1322661"/>
                </a:lnTo>
                <a:lnTo>
                  <a:pt x="82555" y="1362621"/>
                </a:lnTo>
                <a:lnTo>
                  <a:pt x="127733" y="1393188"/>
                </a:lnTo>
                <a:lnTo>
                  <a:pt x="179505" y="1412729"/>
                </a:lnTo>
                <a:lnTo>
                  <a:pt x="236220" y="1419606"/>
                </a:lnTo>
                <a:lnTo>
                  <a:pt x="3436620" y="1419605"/>
                </a:lnTo>
                <a:lnTo>
                  <a:pt x="3475104" y="1416509"/>
                </a:lnTo>
                <a:lnTo>
                  <a:pt x="3528941" y="1401008"/>
                </a:lnTo>
                <a:lnTo>
                  <a:pt x="3576657" y="1373934"/>
                </a:lnTo>
                <a:lnTo>
                  <a:pt x="3616617" y="1336923"/>
                </a:lnTo>
                <a:lnTo>
                  <a:pt x="3647184" y="1291611"/>
                </a:lnTo>
                <a:lnTo>
                  <a:pt x="3666725" y="1239632"/>
                </a:lnTo>
                <a:lnTo>
                  <a:pt x="3673602" y="1182623"/>
                </a:lnTo>
                <a:lnTo>
                  <a:pt x="3673602" y="236219"/>
                </a:lnTo>
                <a:lnTo>
                  <a:pt x="3670505" y="197942"/>
                </a:lnTo>
                <a:lnTo>
                  <a:pt x="3655004" y="144339"/>
                </a:lnTo>
                <a:lnTo>
                  <a:pt x="3627930" y="96780"/>
                </a:lnTo>
                <a:lnTo>
                  <a:pt x="3590919" y="56915"/>
                </a:lnTo>
                <a:lnTo>
                  <a:pt x="3545607" y="26396"/>
                </a:lnTo>
                <a:lnTo>
                  <a:pt x="3493628" y="6874"/>
                </a:lnTo>
                <a:lnTo>
                  <a:pt x="3436620" y="0"/>
                </a:lnTo>
                <a:lnTo>
                  <a:pt x="23622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61129" y="1512752"/>
            <a:ext cx="3002280" cy="1198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55"/>
              </a:lnSpc>
            </a:pPr>
            <a:r>
              <a:rPr sz="1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8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当前使用的散列函数的位数</a:t>
            </a:r>
            <a:endParaRPr sz="1800">
              <a:latin typeface="华文中宋"/>
              <a:cs typeface="华文中宋"/>
            </a:endParaRPr>
          </a:p>
          <a:p>
            <a:pPr marL="635" algn="ctr">
              <a:lnSpc>
                <a:spcPts val="2395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当前的桶数</a:t>
            </a:r>
            <a:endParaRPr sz="2000">
              <a:latin typeface="华文中宋"/>
              <a:cs typeface="华文中宋"/>
            </a:endParaRPr>
          </a:p>
          <a:p>
            <a:pPr marL="12065" marR="5080"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当前散列表中的记录总数 </a:t>
            </a: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要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求</a:t>
            </a:r>
            <a:r>
              <a:rPr sz="2000" b="1" spc="-90" dirty="0">
                <a:solidFill>
                  <a:srgbClr val="FFFFFF"/>
                </a:solidFill>
                <a:latin typeface="华文中宋"/>
                <a:cs typeface="华文中宋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r&lt;=1.7n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8364" y="4432071"/>
            <a:ext cx="3201670" cy="983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2000" b="1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0001的记录,如右图。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45415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此时r/n=5/3=1.66&lt;1.7, 桶数无需增加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1429" y="1732208"/>
            <a:ext cx="6870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00(00)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31933" y="1655826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31933" y="2034539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7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31933" y="2412492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31933" y="1655826"/>
            <a:ext cx="0" cy="379095"/>
          </a:xfrm>
          <a:custGeom>
            <a:avLst/>
            <a:gdLst/>
            <a:ahLst/>
            <a:cxnLst/>
            <a:rect l="l" t="t" r="r" b="b"/>
            <a:pathLst>
              <a:path h="379094">
                <a:moveTo>
                  <a:pt x="0" y="0"/>
                </a:moveTo>
                <a:lnTo>
                  <a:pt x="0" y="37871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57813" y="1655826"/>
            <a:ext cx="0" cy="379095"/>
          </a:xfrm>
          <a:custGeom>
            <a:avLst/>
            <a:gdLst/>
            <a:ahLst/>
            <a:cxnLst/>
            <a:rect l="l" t="t" r="r" b="b"/>
            <a:pathLst>
              <a:path h="379094">
                <a:moveTo>
                  <a:pt x="0" y="0"/>
                </a:moveTo>
                <a:lnTo>
                  <a:pt x="0" y="37871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31933" y="2034539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57813" y="2034539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55533" y="269062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55533" y="3070098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55533" y="382524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55533" y="2690622"/>
            <a:ext cx="0" cy="1134745"/>
          </a:xfrm>
          <a:custGeom>
            <a:avLst/>
            <a:gdLst/>
            <a:ahLst/>
            <a:cxnLst/>
            <a:rect l="l" t="t" r="r" b="b"/>
            <a:pathLst>
              <a:path h="1134745">
                <a:moveTo>
                  <a:pt x="0" y="0"/>
                </a:moveTo>
                <a:lnTo>
                  <a:pt x="0" y="11346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69933" y="2690622"/>
            <a:ext cx="0" cy="1134745"/>
          </a:xfrm>
          <a:custGeom>
            <a:avLst/>
            <a:gdLst/>
            <a:ahLst/>
            <a:cxnLst/>
            <a:rect l="l" t="t" r="r" b="b"/>
            <a:pathLst>
              <a:path h="1134745">
                <a:moveTo>
                  <a:pt x="0" y="0"/>
                </a:moveTo>
                <a:lnTo>
                  <a:pt x="0" y="113461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55533" y="344805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89695" y="2128266"/>
            <a:ext cx="1190625" cy="746125"/>
          </a:xfrm>
          <a:custGeom>
            <a:avLst/>
            <a:gdLst/>
            <a:ahLst/>
            <a:cxnLst/>
            <a:rect l="l" t="t" r="r" b="b"/>
            <a:pathLst>
              <a:path w="1190625" h="746125">
                <a:moveTo>
                  <a:pt x="1128398" y="44846"/>
                </a:moveTo>
                <a:lnTo>
                  <a:pt x="1123142" y="36416"/>
                </a:lnTo>
                <a:lnTo>
                  <a:pt x="1524" y="737615"/>
                </a:lnTo>
                <a:lnTo>
                  <a:pt x="0" y="740663"/>
                </a:lnTo>
                <a:lnTo>
                  <a:pt x="0" y="744473"/>
                </a:lnTo>
                <a:lnTo>
                  <a:pt x="3048" y="745997"/>
                </a:lnTo>
                <a:lnTo>
                  <a:pt x="6858" y="745997"/>
                </a:lnTo>
                <a:lnTo>
                  <a:pt x="1128398" y="44846"/>
                </a:lnTo>
                <a:close/>
              </a:path>
              <a:path w="1190625" h="746125">
                <a:moveTo>
                  <a:pt x="1190244" y="0"/>
                </a:moveTo>
                <a:lnTo>
                  <a:pt x="1105662" y="8381"/>
                </a:lnTo>
                <a:lnTo>
                  <a:pt x="1123142" y="36416"/>
                </a:lnTo>
                <a:lnTo>
                  <a:pt x="1133856" y="29717"/>
                </a:lnTo>
                <a:lnTo>
                  <a:pt x="1137666" y="29717"/>
                </a:lnTo>
                <a:lnTo>
                  <a:pt x="1140714" y="31241"/>
                </a:lnTo>
                <a:lnTo>
                  <a:pt x="1140714" y="64597"/>
                </a:lnTo>
                <a:lnTo>
                  <a:pt x="1146048" y="73151"/>
                </a:lnTo>
                <a:lnTo>
                  <a:pt x="1190244" y="0"/>
                </a:lnTo>
                <a:close/>
              </a:path>
              <a:path w="1190625" h="746125">
                <a:moveTo>
                  <a:pt x="1140714" y="35051"/>
                </a:moveTo>
                <a:lnTo>
                  <a:pt x="1140714" y="31241"/>
                </a:lnTo>
                <a:lnTo>
                  <a:pt x="1137666" y="29717"/>
                </a:lnTo>
                <a:lnTo>
                  <a:pt x="1133856" y="29717"/>
                </a:lnTo>
                <a:lnTo>
                  <a:pt x="1123142" y="36416"/>
                </a:lnTo>
                <a:lnTo>
                  <a:pt x="1128398" y="44846"/>
                </a:lnTo>
                <a:lnTo>
                  <a:pt x="1139190" y="38099"/>
                </a:lnTo>
                <a:lnTo>
                  <a:pt x="1140714" y="35051"/>
                </a:lnTo>
                <a:close/>
              </a:path>
              <a:path w="1190625" h="746125">
                <a:moveTo>
                  <a:pt x="1140714" y="64597"/>
                </a:moveTo>
                <a:lnTo>
                  <a:pt x="1140714" y="35051"/>
                </a:lnTo>
                <a:lnTo>
                  <a:pt x="1139190" y="38099"/>
                </a:lnTo>
                <a:lnTo>
                  <a:pt x="1128398" y="44846"/>
                </a:lnTo>
                <a:lnTo>
                  <a:pt x="1140714" y="645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82959" y="165582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799"/>
                </a:ln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67419" y="2762250"/>
            <a:ext cx="1080770" cy="472440"/>
          </a:xfrm>
          <a:custGeom>
            <a:avLst/>
            <a:gdLst/>
            <a:ahLst/>
            <a:cxnLst/>
            <a:rect l="l" t="t" r="r" b="b"/>
            <a:pathLst>
              <a:path w="1080770" h="472439">
                <a:moveTo>
                  <a:pt x="1012731" y="39194"/>
                </a:moveTo>
                <a:lnTo>
                  <a:pt x="1008832" y="30097"/>
                </a:lnTo>
                <a:lnTo>
                  <a:pt x="2286" y="464058"/>
                </a:lnTo>
                <a:lnTo>
                  <a:pt x="0" y="466344"/>
                </a:lnTo>
                <a:lnTo>
                  <a:pt x="0" y="470154"/>
                </a:lnTo>
                <a:lnTo>
                  <a:pt x="3048" y="472440"/>
                </a:lnTo>
                <a:lnTo>
                  <a:pt x="6096" y="472440"/>
                </a:lnTo>
                <a:lnTo>
                  <a:pt x="1012731" y="39194"/>
                </a:lnTo>
                <a:close/>
              </a:path>
              <a:path w="1080770" h="472439">
                <a:moveTo>
                  <a:pt x="1080516" y="4572"/>
                </a:moveTo>
                <a:lnTo>
                  <a:pt x="995934" y="0"/>
                </a:lnTo>
                <a:lnTo>
                  <a:pt x="1008832" y="30097"/>
                </a:lnTo>
                <a:lnTo>
                  <a:pt x="1020318" y="25146"/>
                </a:lnTo>
                <a:lnTo>
                  <a:pt x="1024128" y="25146"/>
                </a:lnTo>
                <a:lnTo>
                  <a:pt x="1027176" y="27432"/>
                </a:lnTo>
                <a:lnTo>
                  <a:pt x="1027176" y="67542"/>
                </a:lnTo>
                <a:lnTo>
                  <a:pt x="1080516" y="4572"/>
                </a:lnTo>
                <a:close/>
              </a:path>
              <a:path w="1080770" h="472439">
                <a:moveTo>
                  <a:pt x="1027176" y="31242"/>
                </a:moveTo>
                <a:lnTo>
                  <a:pt x="1027176" y="27432"/>
                </a:lnTo>
                <a:lnTo>
                  <a:pt x="1024128" y="25146"/>
                </a:lnTo>
                <a:lnTo>
                  <a:pt x="1020318" y="25146"/>
                </a:lnTo>
                <a:lnTo>
                  <a:pt x="1008832" y="30097"/>
                </a:lnTo>
                <a:lnTo>
                  <a:pt x="1012731" y="39194"/>
                </a:lnTo>
                <a:lnTo>
                  <a:pt x="1024128" y="34290"/>
                </a:lnTo>
                <a:lnTo>
                  <a:pt x="1027176" y="31242"/>
                </a:lnTo>
                <a:close/>
              </a:path>
              <a:path w="1080770" h="472439">
                <a:moveTo>
                  <a:pt x="1027176" y="67542"/>
                </a:moveTo>
                <a:lnTo>
                  <a:pt x="1027176" y="31242"/>
                </a:lnTo>
                <a:lnTo>
                  <a:pt x="1024128" y="34290"/>
                </a:lnTo>
                <a:lnTo>
                  <a:pt x="1012731" y="39194"/>
                </a:lnTo>
                <a:lnTo>
                  <a:pt x="1025652" y="69342"/>
                </a:lnTo>
                <a:lnTo>
                  <a:pt x="1027176" y="675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314584" y="2659538"/>
            <a:ext cx="376555" cy="120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ct val="100000"/>
              </a:lnSpc>
            </a:pPr>
            <a:r>
              <a:rPr sz="2400" b="1" dirty="0">
                <a:latin typeface="Arial" panose="020B0604020202020204"/>
                <a:cs typeface="Arial" panose="020B0604020202020204"/>
              </a:rPr>
              <a:t>00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4130">
              <a:lnSpc>
                <a:spcPct val="100000"/>
              </a:lnSpc>
              <a:spcBef>
                <a:spcPts val="12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01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53119" y="3566159"/>
            <a:ext cx="1184275" cy="77470"/>
          </a:xfrm>
          <a:custGeom>
            <a:avLst/>
            <a:gdLst/>
            <a:ahLst/>
            <a:cxnLst/>
            <a:rect l="l" t="t" r="r" b="b"/>
            <a:pathLst>
              <a:path w="1184275" h="77470">
                <a:moveTo>
                  <a:pt x="1107716" y="43077"/>
                </a:moveTo>
                <a:lnTo>
                  <a:pt x="1107418" y="33157"/>
                </a:lnTo>
                <a:lnTo>
                  <a:pt x="4572" y="67056"/>
                </a:lnTo>
                <a:lnTo>
                  <a:pt x="762" y="68580"/>
                </a:lnTo>
                <a:lnTo>
                  <a:pt x="0" y="72390"/>
                </a:lnTo>
                <a:lnTo>
                  <a:pt x="1524" y="75438"/>
                </a:lnTo>
                <a:lnTo>
                  <a:pt x="4572" y="76962"/>
                </a:lnTo>
                <a:lnTo>
                  <a:pt x="1107716" y="43077"/>
                </a:lnTo>
                <a:close/>
              </a:path>
              <a:path w="1184275" h="77470">
                <a:moveTo>
                  <a:pt x="1184148" y="35814"/>
                </a:moveTo>
                <a:lnTo>
                  <a:pt x="1106424" y="0"/>
                </a:lnTo>
                <a:lnTo>
                  <a:pt x="1107418" y="33157"/>
                </a:lnTo>
                <a:lnTo>
                  <a:pt x="1120140" y="32766"/>
                </a:lnTo>
                <a:lnTo>
                  <a:pt x="1123950" y="34290"/>
                </a:lnTo>
                <a:lnTo>
                  <a:pt x="1125474" y="37338"/>
                </a:lnTo>
                <a:lnTo>
                  <a:pt x="1125474" y="67225"/>
                </a:lnTo>
                <a:lnTo>
                  <a:pt x="1184148" y="35814"/>
                </a:lnTo>
                <a:close/>
              </a:path>
              <a:path w="1184275" h="77470">
                <a:moveTo>
                  <a:pt x="1125474" y="37338"/>
                </a:moveTo>
                <a:lnTo>
                  <a:pt x="1123950" y="34290"/>
                </a:lnTo>
                <a:lnTo>
                  <a:pt x="1120140" y="32766"/>
                </a:lnTo>
                <a:lnTo>
                  <a:pt x="1107418" y="33157"/>
                </a:lnTo>
                <a:lnTo>
                  <a:pt x="1107716" y="43077"/>
                </a:lnTo>
                <a:lnTo>
                  <a:pt x="1120902" y="42672"/>
                </a:lnTo>
                <a:lnTo>
                  <a:pt x="1123950" y="41148"/>
                </a:lnTo>
                <a:lnTo>
                  <a:pt x="1125474" y="37338"/>
                </a:lnTo>
                <a:close/>
              </a:path>
              <a:path w="1184275" h="77470">
                <a:moveTo>
                  <a:pt x="1125474" y="67225"/>
                </a:moveTo>
                <a:lnTo>
                  <a:pt x="1125474" y="37338"/>
                </a:lnTo>
                <a:lnTo>
                  <a:pt x="1123950" y="41148"/>
                </a:lnTo>
                <a:lnTo>
                  <a:pt x="1120902" y="42672"/>
                </a:lnTo>
                <a:lnTo>
                  <a:pt x="1107716" y="43077"/>
                </a:lnTo>
                <a:lnTo>
                  <a:pt x="1108710" y="76200"/>
                </a:lnTo>
                <a:lnTo>
                  <a:pt x="1125474" y="67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569335" y="4714676"/>
            <a:ext cx="6870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00(00)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89827" y="4638294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89827" y="5017770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92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89827" y="5395721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489827" y="4638294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15706" y="4638294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489827" y="5017770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15706" y="5017770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040515" y="567309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40515" y="605256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40515" y="6808469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040515" y="5673090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53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954915" y="5673090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53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040515" y="643051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73915" y="5192267"/>
            <a:ext cx="885825" cy="665480"/>
          </a:xfrm>
          <a:custGeom>
            <a:avLst/>
            <a:gdLst/>
            <a:ahLst/>
            <a:cxnLst/>
            <a:rect l="l" t="t" r="r" b="b"/>
            <a:pathLst>
              <a:path w="885825" h="665479">
                <a:moveTo>
                  <a:pt x="827319" y="49501"/>
                </a:moveTo>
                <a:lnTo>
                  <a:pt x="821738" y="42059"/>
                </a:lnTo>
                <a:lnTo>
                  <a:pt x="1524" y="656843"/>
                </a:lnTo>
                <a:lnTo>
                  <a:pt x="0" y="659891"/>
                </a:lnTo>
                <a:lnTo>
                  <a:pt x="762" y="663701"/>
                </a:lnTo>
                <a:lnTo>
                  <a:pt x="3810" y="665225"/>
                </a:lnTo>
                <a:lnTo>
                  <a:pt x="7620" y="664463"/>
                </a:lnTo>
                <a:lnTo>
                  <a:pt x="827319" y="49501"/>
                </a:lnTo>
                <a:close/>
              </a:path>
              <a:path w="885825" h="665479">
                <a:moveTo>
                  <a:pt x="885444" y="0"/>
                </a:moveTo>
                <a:lnTo>
                  <a:pt x="801624" y="15239"/>
                </a:lnTo>
                <a:lnTo>
                  <a:pt x="821738" y="42059"/>
                </a:lnTo>
                <a:lnTo>
                  <a:pt x="832104" y="34289"/>
                </a:lnTo>
                <a:lnTo>
                  <a:pt x="835914" y="33527"/>
                </a:lnTo>
                <a:lnTo>
                  <a:pt x="838962" y="35051"/>
                </a:lnTo>
                <a:lnTo>
                  <a:pt x="839724" y="38861"/>
                </a:lnTo>
                <a:lnTo>
                  <a:pt x="839724" y="66039"/>
                </a:lnTo>
                <a:lnTo>
                  <a:pt x="847344" y="76199"/>
                </a:lnTo>
                <a:lnTo>
                  <a:pt x="885444" y="0"/>
                </a:lnTo>
                <a:close/>
              </a:path>
              <a:path w="885825" h="665479">
                <a:moveTo>
                  <a:pt x="839724" y="38861"/>
                </a:moveTo>
                <a:lnTo>
                  <a:pt x="838962" y="35051"/>
                </a:lnTo>
                <a:lnTo>
                  <a:pt x="835914" y="33527"/>
                </a:lnTo>
                <a:lnTo>
                  <a:pt x="832104" y="34289"/>
                </a:lnTo>
                <a:lnTo>
                  <a:pt x="821738" y="42059"/>
                </a:lnTo>
                <a:lnTo>
                  <a:pt x="827319" y="49501"/>
                </a:lnTo>
                <a:lnTo>
                  <a:pt x="837438" y="41909"/>
                </a:lnTo>
                <a:lnTo>
                  <a:pt x="839724" y="38861"/>
                </a:lnTo>
                <a:close/>
              </a:path>
              <a:path w="885825" h="665479">
                <a:moveTo>
                  <a:pt x="839724" y="66039"/>
                </a:moveTo>
                <a:lnTo>
                  <a:pt x="839724" y="38861"/>
                </a:lnTo>
                <a:lnTo>
                  <a:pt x="837438" y="41909"/>
                </a:lnTo>
                <a:lnTo>
                  <a:pt x="827319" y="49501"/>
                </a:lnTo>
                <a:lnTo>
                  <a:pt x="839724" y="6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804277" y="463829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651639" y="5809488"/>
            <a:ext cx="817880" cy="408940"/>
          </a:xfrm>
          <a:custGeom>
            <a:avLst/>
            <a:gdLst/>
            <a:ahLst/>
            <a:cxnLst/>
            <a:rect l="l" t="t" r="r" b="b"/>
            <a:pathLst>
              <a:path w="817879" h="408939">
                <a:moveTo>
                  <a:pt x="751466" y="38368"/>
                </a:moveTo>
                <a:lnTo>
                  <a:pt x="747199" y="29834"/>
                </a:lnTo>
                <a:lnTo>
                  <a:pt x="2286" y="399288"/>
                </a:lnTo>
                <a:lnTo>
                  <a:pt x="0" y="402335"/>
                </a:lnTo>
                <a:lnTo>
                  <a:pt x="762" y="406145"/>
                </a:lnTo>
                <a:lnTo>
                  <a:pt x="3048" y="408431"/>
                </a:lnTo>
                <a:lnTo>
                  <a:pt x="6858" y="407669"/>
                </a:lnTo>
                <a:lnTo>
                  <a:pt x="751466" y="38368"/>
                </a:lnTo>
                <a:close/>
              </a:path>
              <a:path w="817879" h="408939">
                <a:moveTo>
                  <a:pt x="817626" y="761"/>
                </a:moveTo>
                <a:lnTo>
                  <a:pt x="732282" y="0"/>
                </a:lnTo>
                <a:lnTo>
                  <a:pt x="747199" y="29834"/>
                </a:lnTo>
                <a:lnTo>
                  <a:pt x="758190" y="24383"/>
                </a:lnTo>
                <a:lnTo>
                  <a:pt x="762000" y="24383"/>
                </a:lnTo>
                <a:lnTo>
                  <a:pt x="765048" y="26669"/>
                </a:lnTo>
                <a:lnTo>
                  <a:pt x="765048" y="65532"/>
                </a:lnTo>
                <a:lnTo>
                  <a:pt x="766572" y="68579"/>
                </a:lnTo>
                <a:lnTo>
                  <a:pt x="817626" y="761"/>
                </a:lnTo>
                <a:close/>
              </a:path>
              <a:path w="817879" h="408939">
                <a:moveTo>
                  <a:pt x="765048" y="30479"/>
                </a:moveTo>
                <a:lnTo>
                  <a:pt x="765048" y="26669"/>
                </a:lnTo>
                <a:lnTo>
                  <a:pt x="762000" y="24383"/>
                </a:lnTo>
                <a:lnTo>
                  <a:pt x="758190" y="24383"/>
                </a:lnTo>
                <a:lnTo>
                  <a:pt x="747199" y="29834"/>
                </a:lnTo>
                <a:lnTo>
                  <a:pt x="751466" y="38368"/>
                </a:lnTo>
                <a:lnTo>
                  <a:pt x="762762" y="32765"/>
                </a:lnTo>
                <a:lnTo>
                  <a:pt x="765048" y="30479"/>
                </a:lnTo>
                <a:close/>
              </a:path>
              <a:path w="817879" h="408939">
                <a:moveTo>
                  <a:pt x="765048" y="65532"/>
                </a:moveTo>
                <a:lnTo>
                  <a:pt x="765048" y="30479"/>
                </a:lnTo>
                <a:lnTo>
                  <a:pt x="762762" y="32765"/>
                </a:lnTo>
                <a:lnTo>
                  <a:pt x="751466" y="38368"/>
                </a:lnTo>
                <a:lnTo>
                  <a:pt x="765048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4598803" y="5642006"/>
            <a:ext cx="397510" cy="120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ct val="100000"/>
              </a:lnSpc>
            </a:pPr>
            <a:r>
              <a:rPr sz="2400" b="1" dirty="0">
                <a:latin typeface="Arial" panose="020B0604020202020204"/>
                <a:cs typeface="Arial" panose="020B0604020202020204"/>
              </a:rPr>
              <a:t>00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44450">
              <a:lnSpc>
                <a:spcPct val="100000"/>
              </a:lnSpc>
              <a:spcBef>
                <a:spcPts val="445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01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537339" y="6549390"/>
            <a:ext cx="941069" cy="76200"/>
          </a:xfrm>
          <a:custGeom>
            <a:avLst/>
            <a:gdLst/>
            <a:ahLst/>
            <a:cxnLst/>
            <a:rect l="l" t="t" r="r" b="b"/>
            <a:pathLst>
              <a:path w="941070" h="76200">
                <a:moveTo>
                  <a:pt x="865402" y="43148"/>
                </a:moveTo>
                <a:lnTo>
                  <a:pt x="865105" y="33265"/>
                </a:lnTo>
                <a:lnTo>
                  <a:pt x="4572" y="67055"/>
                </a:lnTo>
                <a:lnTo>
                  <a:pt x="1524" y="68579"/>
                </a:lnTo>
                <a:lnTo>
                  <a:pt x="0" y="71627"/>
                </a:lnTo>
                <a:lnTo>
                  <a:pt x="1524" y="75437"/>
                </a:lnTo>
                <a:lnTo>
                  <a:pt x="4572" y="76199"/>
                </a:lnTo>
                <a:lnTo>
                  <a:pt x="865402" y="43148"/>
                </a:lnTo>
                <a:close/>
              </a:path>
              <a:path w="941070" h="76200">
                <a:moveTo>
                  <a:pt x="941070" y="35051"/>
                </a:moveTo>
                <a:lnTo>
                  <a:pt x="864108" y="0"/>
                </a:lnTo>
                <a:lnTo>
                  <a:pt x="865105" y="33265"/>
                </a:lnTo>
                <a:lnTo>
                  <a:pt x="877824" y="32765"/>
                </a:lnTo>
                <a:lnTo>
                  <a:pt x="880872" y="34289"/>
                </a:lnTo>
                <a:lnTo>
                  <a:pt x="882396" y="37337"/>
                </a:lnTo>
                <a:lnTo>
                  <a:pt x="882396" y="67382"/>
                </a:lnTo>
                <a:lnTo>
                  <a:pt x="941070" y="35051"/>
                </a:lnTo>
                <a:close/>
              </a:path>
              <a:path w="941070" h="76200">
                <a:moveTo>
                  <a:pt x="882396" y="37337"/>
                </a:moveTo>
                <a:lnTo>
                  <a:pt x="880872" y="34289"/>
                </a:lnTo>
                <a:lnTo>
                  <a:pt x="877824" y="32765"/>
                </a:lnTo>
                <a:lnTo>
                  <a:pt x="865105" y="33265"/>
                </a:lnTo>
                <a:lnTo>
                  <a:pt x="865402" y="43148"/>
                </a:lnTo>
                <a:lnTo>
                  <a:pt x="877824" y="42671"/>
                </a:lnTo>
                <a:lnTo>
                  <a:pt x="881634" y="41147"/>
                </a:lnTo>
                <a:lnTo>
                  <a:pt x="882396" y="37337"/>
                </a:lnTo>
                <a:close/>
              </a:path>
              <a:path w="941070" h="76200">
                <a:moveTo>
                  <a:pt x="882396" y="67382"/>
                </a:moveTo>
                <a:lnTo>
                  <a:pt x="882396" y="37337"/>
                </a:lnTo>
                <a:lnTo>
                  <a:pt x="881634" y="41147"/>
                </a:lnTo>
                <a:lnTo>
                  <a:pt x="877824" y="42671"/>
                </a:lnTo>
                <a:lnTo>
                  <a:pt x="865402" y="43148"/>
                </a:lnTo>
                <a:lnTo>
                  <a:pt x="866394" y="76199"/>
                </a:lnTo>
                <a:lnTo>
                  <a:pt x="882396" y="67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8358511" y="5545256"/>
            <a:ext cx="6870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111(1)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279015" y="5468873"/>
            <a:ext cx="1325245" cy="0"/>
          </a:xfrm>
          <a:custGeom>
            <a:avLst/>
            <a:gdLst/>
            <a:ahLst/>
            <a:cxnLst/>
            <a:rect l="l" t="t" r="r" b="b"/>
            <a:pathLst>
              <a:path w="1325245">
                <a:moveTo>
                  <a:pt x="0" y="0"/>
                </a:moveTo>
                <a:lnTo>
                  <a:pt x="132511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279015" y="5848350"/>
            <a:ext cx="1325245" cy="0"/>
          </a:xfrm>
          <a:custGeom>
            <a:avLst/>
            <a:gdLst/>
            <a:ahLst/>
            <a:cxnLst/>
            <a:rect l="l" t="t" r="r" b="b"/>
            <a:pathLst>
              <a:path w="1325245">
                <a:moveTo>
                  <a:pt x="0" y="0"/>
                </a:moveTo>
                <a:lnTo>
                  <a:pt x="1325105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279015" y="6241541"/>
            <a:ext cx="1325245" cy="0"/>
          </a:xfrm>
          <a:custGeom>
            <a:avLst/>
            <a:gdLst/>
            <a:ahLst/>
            <a:cxnLst/>
            <a:rect l="l" t="t" r="r" b="b"/>
            <a:pathLst>
              <a:path w="1325245">
                <a:moveTo>
                  <a:pt x="0" y="0"/>
                </a:moveTo>
                <a:lnTo>
                  <a:pt x="132511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279015" y="5468873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604133" y="5468873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279015" y="5848350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19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604133" y="5848350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19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593465" y="546887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902575" y="5573267"/>
            <a:ext cx="411480" cy="76200"/>
          </a:xfrm>
          <a:custGeom>
            <a:avLst/>
            <a:gdLst/>
            <a:ahLst/>
            <a:cxnLst/>
            <a:rect l="l" t="t" r="r" b="b"/>
            <a:pathLst>
              <a:path w="411479" h="76200">
                <a:moveTo>
                  <a:pt x="352806" y="38100"/>
                </a:moveTo>
                <a:lnTo>
                  <a:pt x="351282" y="35052"/>
                </a:lnTo>
                <a:lnTo>
                  <a:pt x="347472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2672"/>
                </a:lnTo>
                <a:lnTo>
                  <a:pt x="347472" y="42672"/>
                </a:lnTo>
                <a:lnTo>
                  <a:pt x="351282" y="41910"/>
                </a:lnTo>
                <a:lnTo>
                  <a:pt x="352806" y="38100"/>
                </a:lnTo>
                <a:close/>
              </a:path>
              <a:path w="411479" h="76200">
                <a:moveTo>
                  <a:pt x="411480" y="38100"/>
                </a:moveTo>
                <a:lnTo>
                  <a:pt x="335280" y="0"/>
                </a:lnTo>
                <a:lnTo>
                  <a:pt x="335280" y="33528"/>
                </a:lnTo>
                <a:lnTo>
                  <a:pt x="347472" y="33528"/>
                </a:lnTo>
                <a:lnTo>
                  <a:pt x="351282" y="35052"/>
                </a:lnTo>
                <a:lnTo>
                  <a:pt x="352806" y="38100"/>
                </a:lnTo>
                <a:lnTo>
                  <a:pt x="352806" y="67437"/>
                </a:lnTo>
                <a:lnTo>
                  <a:pt x="411480" y="38100"/>
                </a:lnTo>
                <a:close/>
              </a:path>
              <a:path w="411479" h="76200">
                <a:moveTo>
                  <a:pt x="352806" y="67437"/>
                </a:moveTo>
                <a:lnTo>
                  <a:pt x="352806" y="38100"/>
                </a:lnTo>
                <a:lnTo>
                  <a:pt x="351282" y="41910"/>
                </a:lnTo>
                <a:lnTo>
                  <a:pt x="347472" y="42672"/>
                </a:lnTo>
                <a:lnTo>
                  <a:pt x="335280" y="42672"/>
                </a:lnTo>
                <a:lnTo>
                  <a:pt x="335280" y="76200"/>
                </a:lnTo>
                <a:lnTo>
                  <a:pt x="352806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线性散列索引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操作示例</a:t>
            </a:r>
            <a:endParaRPr sz="2000">
              <a:latin typeface="华文中宋"/>
              <a:cs typeface="华文中宋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762137" y="1296669"/>
          <a:ext cx="656082" cy="113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082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3412312" y="2479738"/>
          <a:ext cx="1660396" cy="1607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453"/>
                <a:gridCol w="313943"/>
              </a:tblGrid>
              <a:tr h="304800">
                <a:tc rowSpan="2"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010(1)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44196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44196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44196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3101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111(1)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0296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7374">
                <a:tc rowSpan="2"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10(10)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0296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0296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93954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5047119" y="4279900"/>
          <a:ext cx="655320" cy="1137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20"/>
              </a:tblGrid>
              <a:tr h="37947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6480111" y="5462206"/>
          <a:ext cx="1608961" cy="16085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879"/>
                <a:gridCol w="283082"/>
              </a:tblGrid>
              <a:tr h="304800">
                <a:tc rowSpan="2"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000(1)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6528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010(1)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0297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3947"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10(10)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51054">
                      <a:solidFill>
                        <a:srgbClr val="000000"/>
                      </a:solidFill>
                      <a:prstDash val="solid"/>
                    </a:lnR>
                    <a:lnT w="90297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51054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0">
                <a:tc vMerge="1"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51054">
                      <a:solidFill>
                        <a:srgbClr val="000000"/>
                      </a:solidFill>
                      <a:prstDash val="solid"/>
                    </a:lnR>
                    <a:lnT w="90297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93953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/>
      <p:bldP spid="48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010541" y="1238250"/>
            <a:ext cx="3908425" cy="1701800"/>
          </a:xfrm>
          <a:custGeom>
            <a:avLst/>
            <a:gdLst/>
            <a:ahLst/>
            <a:cxnLst/>
            <a:rect l="l" t="t" r="r" b="b"/>
            <a:pathLst>
              <a:path w="3908425" h="1701800">
                <a:moveTo>
                  <a:pt x="3908298" y="1418081"/>
                </a:moveTo>
                <a:lnTo>
                  <a:pt x="3908298" y="283463"/>
                </a:lnTo>
                <a:lnTo>
                  <a:pt x="3907355" y="260158"/>
                </a:lnTo>
                <a:lnTo>
                  <a:pt x="3900040" y="215208"/>
                </a:lnTo>
                <a:lnTo>
                  <a:pt x="3885973" y="172950"/>
                </a:lnTo>
                <a:lnTo>
                  <a:pt x="3865746" y="133961"/>
                </a:lnTo>
                <a:lnTo>
                  <a:pt x="3839948" y="98817"/>
                </a:lnTo>
                <a:lnTo>
                  <a:pt x="3809169" y="68094"/>
                </a:lnTo>
                <a:lnTo>
                  <a:pt x="3773998" y="42369"/>
                </a:lnTo>
                <a:lnTo>
                  <a:pt x="3735026" y="22217"/>
                </a:lnTo>
                <a:lnTo>
                  <a:pt x="3692842" y="8214"/>
                </a:lnTo>
                <a:lnTo>
                  <a:pt x="3648036" y="936"/>
                </a:lnTo>
                <a:lnTo>
                  <a:pt x="3624834" y="0"/>
                </a:lnTo>
                <a:lnTo>
                  <a:pt x="283463" y="0"/>
                </a:lnTo>
                <a:lnTo>
                  <a:pt x="237382" y="3698"/>
                </a:lnTo>
                <a:lnTo>
                  <a:pt x="193706" y="14410"/>
                </a:lnTo>
                <a:lnTo>
                  <a:pt x="153011" y="31560"/>
                </a:lnTo>
                <a:lnTo>
                  <a:pt x="115872" y="54571"/>
                </a:lnTo>
                <a:lnTo>
                  <a:pt x="82867" y="82867"/>
                </a:lnTo>
                <a:lnTo>
                  <a:pt x="54571" y="115872"/>
                </a:lnTo>
                <a:lnTo>
                  <a:pt x="31560" y="153011"/>
                </a:lnTo>
                <a:lnTo>
                  <a:pt x="14410" y="193706"/>
                </a:lnTo>
                <a:lnTo>
                  <a:pt x="3698" y="237382"/>
                </a:lnTo>
                <a:lnTo>
                  <a:pt x="0" y="283464"/>
                </a:lnTo>
                <a:lnTo>
                  <a:pt x="0" y="1418082"/>
                </a:lnTo>
                <a:lnTo>
                  <a:pt x="3698" y="1463978"/>
                </a:lnTo>
                <a:lnTo>
                  <a:pt x="14410" y="1507546"/>
                </a:lnTo>
                <a:lnTo>
                  <a:pt x="31560" y="1548198"/>
                </a:lnTo>
                <a:lnTo>
                  <a:pt x="54571" y="1585344"/>
                </a:lnTo>
                <a:lnTo>
                  <a:pt x="82867" y="1618392"/>
                </a:lnTo>
                <a:lnTo>
                  <a:pt x="115872" y="1646755"/>
                </a:lnTo>
                <a:lnTo>
                  <a:pt x="153011" y="1669841"/>
                </a:lnTo>
                <a:lnTo>
                  <a:pt x="193706" y="1687061"/>
                </a:lnTo>
                <a:lnTo>
                  <a:pt x="237382" y="1697826"/>
                </a:lnTo>
                <a:lnTo>
                  <a:pt x="283464" y="1701545"/>
                </a:lnTo>
                <a:lnTo>
                  <a:pt x="3624834" y="1701545"/>
                </a:lnTo>
                <a:lnTo>
                  <a:pt x="3670730" y="1697826"/>
                </a:lnTo>
                <a:lnTo>
                  <a:pt x="3714298" y="1687061"/>
                </a:lnTo>
                <a:lnTo>
                  <a:pt x="3754950" y="1669841"/>
                </a:lnTo>
                <a:lnTo>
                  <a:pt x="3792096" y="1646755"/>
                </a:lnTo>
                <a:lnTo>
                  <a:pt x="3825144" y="1618392"/>
                </a:lnTo>
                <a:lnTo>
                  <a:pt x="3853507" y="1585344"/>
                </a:lnTo>
                <a:lnTo>
                  <a:pt x="3876593" y="1548198"/>
                </a:lnTo>
                <a:lnTo>
                  <a:pt x="3893813" y="1507546"/>
                </a:lnTo>
                <a:lnTo>
                  <a:pt x="3904578" y="1463978"/>
                </a:lnTo>
                <a:lnTo>
                  <a:pt x="3908298" y="141808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27889" y="1379219"/>
            <a:ext cx="3674110" cy="1419860"/>
          </a:xfrm>
          <a:custGeom>
            <a:avLst/>
            <a:gdLst/>
            <a:ahLst/>
            <a:cxnLst/>
            <a:rect l="l" t="t" r="r" b="b"/>
            <a:pathLst>
              <a:path w="3674109" h="1419860">
                <a:moveTo>
                  <a:pt x="3673602" y="1182623"/>
                </a:moveTo>
                <a:lnTo>
                  <a:pt x="3673602" y="236219"/>
                </a:lnTo>
                <a:lnTo>
                  <a:pt x="3672817" y="216867"/>
                </a:lnTo>
                <a:lnTo>
                  <a:pt x="3661538" y="161617"/>
                </a:lnTo>
                <a:lnTo>
                  <a:pt x="3638140" y="111859"/>
                </a:lnTo>
                <a:lnTo>
                  <a:pt x="3604260" y="69246"/>
                </a:lnTo>
                <a:lnTo>
                  <a:pt x="3561532" y="35429"/>
                </a:lnTo>
                <a:lnTo>
                  <a:pt x="3511594" y="12057"/>
                </a:lnTo>
                <a:lnTo>
                  <a:pt x="3456080" y="784"/>
                </a:lnTo>
                <a:lnTo>
                  <a:pt x="3436620" y="0"/>
                </a:lnTo>
                <a:lnTo>
                  <a:pt x="236220" y="0"/>
                </a:lnTo>
                <a:lnTo>
                  <a:pt x="197942" y="3096"/>
                </a:lnTo>
                <a:lnTo>
                  <a:pt x="144339" y="18585"/>
                </a:lnTo>
                <a:lnTo>
                  <a:pt x="96780" y="45622"/>
                </a:lnTo>
                <a:lnTo>
                  <a:pt x="56915" y="82555"/>
                </a:lnTo>
                <a:lnTo>
                  <a:pt x="26396" y="127733"/>
                </a:lnTo>
                <a:lnTo>
                  <a:pt x="6874" y="179505"/>
                </a:lnTo>
                <a:lnTo>
                  <a:pt x="0" y="236220"/>
                </a:lnTo>
                <a:lnTo>
                  <a:pt x="0" y="1182624"/>
                </a:lnTo>
                <a:lnTo>
                  <a:pt x="3096" y="1221108"/>
                </a:lnTo>
                <a:lnTo>
                  <a:pt x="18585" y="1274945"/>
                </a:lnTo>
                <a:lnTo>
                  <a:pt x="45622" y="1322661"/>
                </a:lnTo>
                <a:lnTo>
                  <a:pt x="82555" y="1362621"/>
                </a:lnTo>
                <a:lnTo>
                  <a:pt x="127733" y="1393188"/>
                </a:lnTo>
                <a:lnTo>
                  <a:pt x="179505" y="1412729"/>
                </a:lnTo>
                <a:lnTo>
                  <a:pt x="236220" y="1419606"/>
                </a:lnTo>
                <a:lnTo>
                  <a:pt x="3436620" y="1419605"/>
                </a:lnTo>
                <a:lnTo>
                  <a:pt x="3475104" y="1416509"/>
                </a:lnTo>
                <a:lnTo>
                  <a:pt x="3528941" y="1401008"/>
                </a:lnTo>
                <a:lnTo>
                  <a:pt x="3576657" y="1373934"/>
                </a:lnTo>
                <a:lnTo>
                  <a:pt x="3616617" y="1336923"/>
                </a:lnTo>
                <a:lnTo>
                  <a:pt x="3647184" y="1291611"/>
                </a:lnTo>
                <a:lnTo>
                  <a:pt x="3666725" y="1239632"/>
                </a:lnTo>
                <a:lnTo>
                  <a:pt x="3673602" y="1182623"/>
                </a:lnTo>
                <a:close/>
              </a:path>
            </a:pathLst>
          </a:custGeom>
          <a:solidFill>
            <a:srgbClr val="66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27889" y="1379219"/>
            <a:ext cx="3674110" cy="1419860"/>
          </a:xfrm>
          <a:custGeom>
            <a:avLst/>
            <a:gdLst/>
            <a:ahLst/>
            <a:cxnLst/>
            <a:rect l="l" t="t" r="r" b="b"/>
            <a:pathLst>
              <a:path w="3674109" h="1419860">
                <a:moveTo>
                  <a:pt x="236220" y="0"/>
                </a:moveTo>
                <a:lnTo>
                  <a:pt x="197942" y="3096"/>
                </a:lnTo>
                <a:lnTo>
                  <a:pt x="144339" y="18585"/>
                </a:lnTo>
                <a:lnTo>
                  <a:pt x="96780" y="45622"/>
                </a:lnTo>
                <a:lnTo>
                  <a:pt x="56915" y="82555"/>
                </a:lnTo>
                <a:lnTo>
                  <a:pt x="26396" y="127733"/>
                </a:lnTo>
                <a:lnTo>
                  <a:pt x="6874" y="179505"/>
                </a:lnTo>
                <a:lnTo>
                  <a:pt x="0" y="236220"/>
                </a:lnTo>
                <a:lnTo>
                  <a:pt x="0" y="1182624"/>
                </a:lnTo>
                <a:lnTo>
                  <a:pt x="3096" y="1221108"/>
                </a:lnTo>
                <a:lnTo>
                  <a:pt x="18585" y="1274945"/>
                </a:lnTo>
                <a:lnTo>
                  <a:pt x="45622" y="1322661"/>
                </a:lnTo>
                <a:lnTo>
                  <a:pt x="82555" y="1362621"/>
                </a:lnTo>
                <a:lnTo>
                  <a:pt x="127733" y="1393188"/>
                </a:lnTo>
                <a:lnTo>
                  <a:pt x="179505" y="1412729"/>
                </a:lnTo>
                <a:lnTo>
                  <a:pt x="236220" y="1419606"/>
                </a:lnTo>
                <a:lnTo>
                  <a:pt x="3436620" y="1419605"/>
                </a:lnTo>
                <a:lnTo>
                  <a:pt x="3475104" y="1416509"/>
                </a:lnTo>
                <a:lnTo>
                  <a:pt x="3528941" y="1401008"/>
                </a:lnTo>
                <a:lnTo>
                  <a:pt x="3576657" y="1373934"/>
                </a:lnTo>
                <a:lnTo>
                  <a:pt x="3616617" y="1336923"/>
                </a:lnTo>
                <a:lnTo>
                  <a:pt x="3647184" y="1291611"/>
                </a:lnTo>
                <a:lnTo>
                  <a:pt x="3666725" y="1239632"/>
                </a:lnTo>
                <a:lnTo>
                  <a:pt x="3673602" y="1182623"/>
                </a:lnTo>
                <a:lnTo>
                  <a:pt x="3673602" y="236219"/>
                </a:lnTo>
                <a:lnTo>
                  <a:pt x="3670505" y="197942"/>
                </a:lnTo>
                <a:lnTo>
                  <a:pt x="3655004" y="144339"/>
                </a:lnTo>
                <a:lnTo>
                  <a:pt x="3627930" y="96780"/>
                </a:lnTo>
                <a:lnTo>
                  <a:pt x="3590919" y="56915"/>
                </a:lnTo>
                <a:lnTo>
                  <a:pt x="3545607" y="26396"/>
                </a:lnTo>
                <a:lnTo>
                  <a:pt x="3493628" y="6874"/>
                </a:lnTo>
                <a:lnTo>
                  <a:pt x="3436620" y="0"/>
                </a:lnTo>
                <a:lnTo>
                  <a:pt x="23622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61129" y="1512752"/>
            <a:ext cx="3002280" cy="1198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55"/>
              </a:lnSpc>
            </a:pPr>
            <a:r>
              <a:rPr sz="1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8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当前使用的散列函数的位数</a:t>
            </a:r>
            <a:endParaRPr sz="1800">
              <a:latin typeface="华文中宋"/>
              <a:cs typeface="华文中宋"/>
            </a:endParaRPr>
          </a:p>
          <a:p>
            <a:pPr marL="635" algn="ctr">
              <a:lnSpc>
                <a:spcPts val="2395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当前的桶数</a:t>
            </a:r>
            <a:endParaRPr sz="2000">
              <a:latin typeface="华文中宋"/>
              <a:cs typeface="华文中宋"/>
            </a:endParaRPr>
          </a:p>
          <a:p>
            <a:pPr marL="12065" marR="5080"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当前散列表中的记录总数 </a:t>
            </a: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要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求</a:t>
            </a:r>
            <a:r>
              <a:rPr sz="2000" b="1" spc="-90" dirty="0">
                <a:solidFill>
                  <a:srgbClr val="FFFFFF"/>
                </a:solidFill>
                <a:latin typeface="华文中宋"/>
                <a:cs typeface="华文中宋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r&lt;=1.7n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2529" y="4413015"/>
            <a:ext cx="3305810" cy="1659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插入</a:t>
            </a:r>
            <a:r>
              <a:rPr sz="2000" b="1" spc="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0111的记录,如右图。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因没有11桶，则插入01桶。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3975" algn="just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此时r/n=6/3=2&gt;1.7,</a:t>
            </a:r>
            <a:r>
              <a:rPr sz="2000" b="1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桶数 需要增1,</a:t>
            </a:r>
            <a:r>
              <a:rPr sz="2000" b="1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即要增加一桶11,</a:t>
            </a:r>
            <a:r>
              <a:rPr sz="2000" b="1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n 仍然为3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2529" y="6117579"/>
            <a:ext cx="330581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需要分裂。11要由01桶分裂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2529" y="6275226"/>
            <a:ext cx="3898900" cy="666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  <a:tabLst>
                <a:tab pos="3545840" algn="l"/>
              </a:tabLst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而来(低位相同而最高位不同的	</a:t>
            </a:r>
            <a:r>
              <a:rPr sz="3600" b="1" spc="-7" baseline="19000" dirty="0">
                <a:latin typeface="Arial" panose="020B0604020202020204"/>
                <a:cs typeface="Arial" panose="020B0604020202020204"/>
              </a:rPr>
              <a:t>10</a:t>
            </a:r>
            <a:endParaRPr sz="3600" baseline="19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36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那一个桶)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10033" y="1911278"/>
            <a:ext cx="6870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00(00)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30537" y="1834895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30537" y="2214372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30537" y="2592323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30537" y="1834895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56417" y="1834895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30537" y="2214372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56417" y="2214372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81213" y="2869692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81213" y="324916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81213" y="400507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81213" y="2869692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53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95613" y="2869692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53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81213" y="362712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14613" y="2388870"/>
            <a:ext cx="886460" cy="665480"/>
          </a:xfrm>
          <a:custGeom>
            <a:avLst/>
            <a:gdLst/>
            <a:ahLst/>
            <a:cxnLst/>
            <a:rect l="l" t="t" r="r" b="b"/>
            <a:pathLst>
              <a:path w="886460" h="665480">
                <a:moveTo>
                  <a:pt x="828078" y="49496"/>
                </a:moveTo>
                <a:lnTo>
                  <a:pt x="822229" y="41698"/>
                </a:lnTo>
                <a:lnTo>
                  <a:pt x="2286" y="656844"/>
                </a:lnTo>
                <a:lnTo>
                  <a:pt x="0" y="659892"/>
                </a:lnTo>
                <a:lnTo>
                  <a:pt x="762" y="662940"/>
                </a:lnTo>
                <a:lnTo>
                  <a:pt x="3810" y="665226"/>
                </a:lnTo>
                <a:lnTo>
                  <a:pt x="7620" y="664464"/>
                </a:lnTo>
                <a:lnTo>
                  <a:pt x="828078" y="49496"/>
                </a:lnTo>
                <a:close/>
              </a:path>
              <a:path w="886460" h="665480">
                <a:moveTo>
                  <a:pt x="886206" y="0"/>
                </a:moveTo>
                <a:lnTo>
                  <a:pt x="802386" y="15240"/>
                </a:lnTo>
                <a:lnTo>
                  <a:pt x="822229" y="41698"/>
                </a:lnTo>
                <a:lnTo>
                  <a:pt x="832104" y="34290"/>
                </a:lnTo>
                <a:lnTo>
                  <a:pt x="835914" y="33528"/>
                </a:lnTo>
                <a:lnTo>
                  <a:pt x="838962" y="35052"/>
                </a:lnTo>
                <a:lnTo>
                  <a:pt x="839724" y="38862"/>
                </a:lnTo>
                <a:lnTo>
                  <a:pt x="839724" y="65024"/>
                </a:lnTo>
                <a:lnTo>
                  <a:pt x="848106" y="76200"/>
                </a:lnTo>
                <a:lnTo>
                  <a:pt x="886206" y="0"/>
                </a:lnTo>
                <a:close/>
              </a:path>
              <a:path w="886460" h="665480">
                <a:moveTo>
                  <a:pt x="839724" y="38862"/>
                </a:moveTo>
                <a:lnTo>
                  <a:pt x="838962" y="35052"/>
                </a:lnTo>
                <a:lnTo>
                  <a:pt x="835914" y="33528"/>
                </a:lnTo>
                <a:lnTo>
                  <a:pt x="832104" y="34290"/>
                </a:lnTo>
                <a:lnTo>
                  <a:pt x="822229" y="41698"/>
                </a:lnTo>
                <a:lnTo>
                  <a:pt x="828078" y="49496"/>
                </a:lnTo>
                <a:lnTo>
                  <a:pt x="838200" y="41910"/>
                </a:lnTo>
                <a:lnTo>
                  <a:pt x="839724" y="38862"/>
                </a:lnTo>
                <a:close/>
              </a:path>
              <a:path w="886460" h="665480">
                <a:moveTo>
                  <a:pt x="839724" y="65024"/>
                </a:moveTo>
                <a:lnTo>
                  <a:pt x="839724" y="38862"/>
                </a:lnTo>
                <a:lnTo>
                  <a:pt x="838200" y="41910"/>
                </a:lnTo>
                <a:lnTo>
                  <a:pt x="828078" y="49496"/>
                </a:lnTo>
                <a:lnTo>
                  <a:pt x="839724" y="65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44987" y="183489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93099" y="3006089"/>
            <a:ext cx="817244" cy="408940"/>
          </a:xfrm>
          <a:custGeom>
            <a:avLst/>
            <a:gdLst/>
            <a:ahLst/>
            <a:cxnLst/>
            <a:rect l="l" t="t" r="r" b="b"/>
            <a:pathLst>
              <a:path w="817244" h="408939">
                <a:moveTo>
                  <a:pt x="750704" y="38368"/>
                </a:moveTo>
                <a:lnTo>
                  <a:pt x="746588" y="30137"/>
                </a:lnTo>
                <a:lnTo>
                  <a:pt x="2286" y="399288"/>
                </a:lnTo>
                <a:lnTo>
                  <a:pt x="0" y="402335"/>
                </a:lnTo>
                <a:lnTo>
                  <a:pt x="0" y="405384"/>
                </a:lnTo>
                <a:lnTo>
                  <a:pt x="2286" y="408431"/>
                </a:lnTo>
                <a:lnTo>
                  <a:pt x="6096" y="407669"/>
                </a:lnTo>
                <a:lnTo>
                  <a:pt x="750704" y="38368"/>
                </a:lnTo>
                <a:close/>
              </a:path>
              <a:path w="817244" h="408939">
                <a:moveTo>
                  <a:pt x="816864" y="0"/>
                </a:moveTo>
                <a:lnTo>
                  <a:pt x="731520" y="0"/>
                </a:lnTo>
                <a:lnTo>
                  <a:pt x="746588" y="30137"/>
                </a:lnTo>
                <a:lnTo>
                  <a:pt x="758190" y="24383"/>
                </a:lnTo>
                <a:lnTo>
                  <a:pt x="761238" y="24383"/>
                </a:lnTo>
                <a:lnTo>
                  <a:pt x="764286" y="26669"/>
                </a:lnTo>
                <a:lnTo>
                  <a:pt x="764286" y="65532"/>
                </a:lnTo>
                <a:lnTo>
                  <a:pt x="765810" y="68579"/>
                </a:lnTo>
                <a:lnTo>
                  <a:pt x="816864" y="0"/>
                </a:lnTo>
                <a:close/>
              </a:path>
              <a:path w="817244" h="408939">
                <a:moveTo>
                  <a:pt x="764286" y="30479"/>
                </a:moveTo>
                <a:lnTo>
                  <a:pt x="764286" y="26669"/>
                </a:lnTo>
                <a:lnTo>
                  <a:pt x="761238" y="24383"/>
                </a:lnTo>
                <a:lnTo>
                  <a:pt x="758190" y="24383"/>
                </a:lnTo>
                <a:lnTo>
                  <a:pt x="746588" y="30137"/>
                </a:lnTo>
                <a:lnTo>
                  <a:pt x="750704" y="38368"/>
                </a:lnTo>
                <a:lnTo>
                  <a:pt x="762000" y="32765"/>
                </a:lnTo>
                <a:lnTo>
                  <a:pt x="764286" y="30479"/>
                </a:lnTo>
                <a:close/>
              </a:path>
              <a:path w="817244" h="408939">
                <a:moveTo>
                  <a:pt x="764286" y="65532"/>
                </a:moveTo>
                <a:lnTo>
                  <a:pt x="764286" y="30479"/>
                </a:lnTo>
                <a:lnTo>
                  <a:pt x="762000" y="32765"/>
                </a:lnTo>
                <a:lnTo>
                  <a:pt x="750704" y="38368"/>
                </a:lnTo>
                <a:lnTo>
                  <a:pt x="764286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040264" y="2838608"/>
            <a:ext cx="396875" cy="120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ct val="100000"/>
              </a:lnSpc>
            </a:pPr>
            <a:r>
              <a:rPr sz="2400" b="1" dirty="0">
                <a:latin typeface="Arial" panose="020B0604020202020204"/>
                <a:cs typeface="Arial" panose="020B0604020202020204"/>
              </a:rPr>
              <a:t>00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43815">
              <a:lnSpc>
                <a:spcPct val="100000"/>
              </a:lnSpc>
              <a:spcBef>
                <a:spcPts val="445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01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78037" y="3745991"/>
            <a:ext cx="942340" cy="76200"/>
          </a:xfrm>
          <a:custGeom>
            <a:avLst/>
            <a:gdLst/>
            <a:ahLst/>
            <a:cxnLst/>
            <a:rect l="l" t="t" r="r" b="b"/>
            <a:pathLst>
              <a:path w="942339" h="76200">
                <a:moveTo>
                  <a:pt x="865834" y="43161"/>
                </a:moveTo>
                <a:lnTo>
                  <a:pt x="865438" y="33252"/>
                </a:lnTo>
                <a:lnTo>
                  <a:pt x="4572" y="67056"/>
                </a:lnTo>
                <a:lnTo>
                  <a:pt x="1524" y="68580"/>
                </a:lnTo>
                <a:lnTo>
                  <a:pt x="0" y="71628"/>
                </a:lnTo>
                <a:lnTo>
                  <a:pt x="1524" y="75438"/>
                </a:lnTo>
                <a:lnTo>
                  <a:pt x="5334" y="76200"/>
                </a:lnTo>
                <a:lnTo>
                  <a:pt x="865834" y="43161"/>
                </a:lnTo>
                <a:close/>
              </a:path>
              <a:path w="942339" h="76200">
                <a:moveTo>
                  <a:pt x="941832" y="35052"/>
                </a:moveTo>
                <a:lnTo>
                  <a:pt x="864108" y="0"/>
                </a:lnTo>
                <a:lnTo>
                  <a:pt x="865438" y="33252"/>
                </a:lnTo>
                <a:lnTo>
                  <a:pt x="877824" y="32766"/>
                </a:lnTo>
                <a:lnTo>
                  <a:pt x="881634" y="34290"/>
                </a:lnTo>
                <a:lnTo>
                  <a:pt x="883158" y="37338"/>
                </a:lnTo>
                <a:lnTo>
                  <a:pt x="883158" y="67382"/>
                </a:lnTo>
                <a:lnTo>
                  <a:pt x="941832" y="35052"/>
                </a:lnTo>
                <a:close/>
              </a:path>
              <a:path w="942339" h="76200">
                <a:moveTo>
                  <a:pt x="883158" y="37338"/>
                </a:moveTo>
                <a:lnTo>
                  <a:pt x="881634" y="34290"/>
                </a:lnTo>
                <a:lnTo>
                  <a:pt x="877824" y="32766"/>
                </a:lnTo>
                <a:lnTo>
                  <a:pt x="865438" y="33252"/>
                </a:lnTo>
                <a:lnTo>
                  <a:pt x="865834" y="43161"/>
                </a:lnTo>
                <a:lnTo>
                  <a:pt x="878586" y="42672"/>
                </a:lnTo>
                <a:lnTo>
                  <a:pt x="881634" y="41148"/>
                </a:lnTo>
                <a:lnTo>
                  <a:pt x="883158" y="37338"/>
                </a:lnTo>
                <a:close/>
              </a:path>
              <a:path w="942339" h="76200">
                <a:moveTo>
                  <a:pt x="883158" y="67382"/>
                </a:moveTo>
                <a:lnTo>
                  <a:pt x="883158" y="37338"/>
                </a:lnTo>
                <a:lnTo>
                  <a:pt x="881634" y="41148"/>
                </a:lnTo>
                <a:lnTo>
                  <a:pt x="878586" y="42672"/>
                </a:lnTo>
                <a:lnTo>
                  <a:pt x="865834" y="43161"/>
                </a:lnTo>
                <a:lnTo>
                  <a:pt x="867156" y="76200"/>
                </a:lnTo>
                <a:lnTo>
                  <a:pt x="883158" y="67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799209" y="2741858"/>
            <a:ext cx="6870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111(1)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19713" y="2665476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719713" y="3044189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719713" y="3438144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719713" y="2665476"/>
            <a:ext cx="0" cy="379095"/>
          </a:xfrm>
          <a:custGeom>
            <a:avLst/>
            <a:gdLst/>
            <a:ahLst/>
            <a:cxnLst/>
            <a:rect l="l" t="t" r="r" b="b"/>
            <a:pathLst>
              <a:path h="379094">
                <a:moveTo>
                  <a:pt x="0" y="0"/>
                </a:moveTo>
                <a:lnTo>
                  <a:pt x="0" y="37871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045593" y="2665476"/>
            <a:ext cx="0" cy="379095"/>
          </a:xfrm>
          <a:custGeom>
            <a:avLst/>
            <a:gdLst/>
            <a:ahLst/>
            <a:cxnLst/>
            <a:rect l="l" t="t" r="r" b="b"/>
            <a:pathLst>
              <a:path h="379094">
                <a:moveTo>
                  <a:pt x="0" y="0"/>
                </a:moveTo>
                <a:lnTo>
                  <a:pt x="0" y="37871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719713" y="3044189"/>
            <a:ext cx="0" cy="394335"/>
          </a:xfrm>
          <a:custGeom>
            <a:avLst/>
            <a:gdLst/>
            <a:ahLst/>
            <a:cxnLst/>
            <a:rect l="l" t="t" r="r" b="b"/>
            <a:pathLst>
              <a:path h="394335">
                <a:moveTo>
                  <a:pt x="0" y="0"/>
                </a:moveTo>
                <a:lnTo>
                  <a:pt x="0" y="39395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045593" y="3044189"/>
            <a:ext cx="0" cy="394335"/>
          </a:xfrm>
          <a:custGeom>
            <a:avLst/>
            <a:gdLst/>
            <a:ahLst/>
            <a:cxnLst/>
            <a:rect l="l" t="t" r="r" b="b"/>
            <a:pathLst>
              <a:path h="394335">
                <a:moveTo>
                  <a:pt x="0" y="0"/>
                </a:moveTo>
                <a:lnTo>
                  <a:pt x="0" y="393954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34163" y="266547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799"/>
                </a:ln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343285" y="2769870"/>
            <a:ext cx="411480" cy="76200"/>
          </a:xfrm>
          <a:custGeom>
            <a:avLst/>
            <a:gdLst/>
            <a:ahLst/>
            <a:cxnLst/>
            <a:rect l="l" t="t" r="r" b="b"/>
            <a:pathLst>
              <a:path w="411479" h="76200">
                <a:moveTo>
                  <a:pt x="352806" y="38099"/>
                </a:moveTo>
                <a:lnTo>
                  <a:pt x="351282" y="35051"/>
                </a:lnTo>
                <a:lnTo>
                  <a:pt x="348234" y="33527"/>
                </a:lnTo>
                <a:lnTo>
                  <a:pt x="5334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5334" y="42671"/>
                </a:lnTo>
                <a:lnTo>
                  <a:pt x="348234" y="42671"/>
                </a:lnTo>
                <a:lnTo>
                  <a:pt x="351282" y="41909"/>
                </a:lnTo>
                <a:lnTo>
                  <a:pt x="352806" y="38099"/>
                </a:lnTo>
                <a:close/>
              </a:path>
              <a:path w="411479" h="76200">
                <a:moveTo>
                  <a:pt x="411480" y="38099"/>
                </a:moveTo>
                <a:lnTo>
                  <a:pt x="335280" y="0"/>
                </a:lnTo>
                <a:lnTo>
                  <a:pt x="335280" y="33527"/>
                </a:lnTo>
                <a:lnTo>
                  <a:pt x="348234" y="33527"/>
                </a:lnTo>
                <a:lnTo>
                  <a:pt x="351282" y="35051"/>
                </a:lnTo>
                <a:lnTo>
                  <a:pt x="352806" y="38099"/>
                </a:lnTo>
                <a:lnTo>
                  <a:pt x="352806" y="67436"/>
                </a:lnTo>
                <a:lnTo>
                  <a:pt x="411480" y="38099"/>
                </a:lnTo>
                <a:close/>
              </a:path>
              <a:path w="411479" h="76200">
                <a:moveTo>
                  <a:pt x="352806" y="67436"/>
                </a:moveTo>
                <a:lnTo>
                  <a:pt x="352806" y="38099"/>
                </a:lnTo>
                <a:lnTo>
                  <a:pt x="351282" y="41909"/>
                </a:lnTo>
                <a:lnTo>
                  <a:pt x="348234" y="42671"/>
                </a:lnTo>
                <a:lnTo>
                  <a:pt x="335280" y="42671"/>
                </a:lnTo>
                <a:lnTo>
                  <a:pt x="335280" y="76199"/>
                </a:lnTo>
                <a:lnTo>
                  <a:pt x="352806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465703" y="4524176"/>
            <a:ext cx="6870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00(00)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86957" y="4447794"/>
            <a:ext cx="1325245" cy="0"/>
          </a:xfrm>
          <a:custGeom>
            <a:avLst/>
            <a:gdLst/>
            <a:ahLst/>
            <a:cxnLst/>
            <a:rect l="l" t="t" r="r" b="b"/>
            <a:pathLst>
              <a:path w="1325245">
                <a:moveTo>
                  <a:pt x="0" y="0"/>
                </a:moveTo>
                <a:lnTo>
                  <a:pt x="132511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86957" y="4827270"/>
            <a:ext cx="1325245" cy="0"/>
          </a:xfrm>
          <a:custGeom>
            <a:avLst/>
            <a:gdLst/>
            <a:ahLst/>
            <a:cxnLst/>
            <a:rect l="l" t="t" r="r" b="b"/>
            <a:pathLst>
              <a:path w="1325245">
                <a:moveTo>
                  <a:pt x="0" y="0"/>
                </a:moveTo>
                <a:lnTo>
                  <a:pt x="1325117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86957" y="5205221"/>
            <a:ext cx="1325245" cy="0"/>
          </a:xfrm>
          <a:custGeom>
            <a:avLst/>
            <a:gdLst/>
            <a:ahLst/>
            <a:cxnLst/>
            <a:rect l="l" t="t" r="r" b="b"/>
            <a:pathLst>
              <a:path w="1325245">
                <a:moveTo>
                  <a:pt x="0" y="0"/>
                </a:moveTo>
                <a:lnTo>
                  <a:pt x="1325118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386957" y="4447794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712075" y="4447794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386957" y="4827270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712075" y="4827270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936883" y="548259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936883" y="5862065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936883" y="6617969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936883" y="5482590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53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851283" y="5482590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53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936883" y="6240017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70283" y="5001767"/>
            <a:ext cx="886460" cy="665480"/>
          </a:xfrm>
          <a:custGeom>
            <a:avLst/>
            <a:gdLst/>
            <a:ahLst/>
            <a:cxnLst/>
            <a:rect l="l" t="t" r="r" b="b"/>
            <a:pathLst>
              <a:path w="886460" h="665479">
                <a:moveTo>
                  <a:pt x="828078" y="49496"/>
                </a:moveTo>
                <a:lnTo>
                  <a:pt x="822500" y="42059"/>
                </a:lnTo>
                <a:lnTo>
                  <a:pt x="2286" y="656843"/>
                </a:lnTo>
                <a:lnTo>
                  <a:pt x="0" y="659891"/>
                </a:lnTo>
                <a:lnTo>
                  <a:pt x="1524" y="663701"/>
                </a:lnTo>
                <a:lnTo>
                  <a:pt x="4572" y="665225"/>
                </a:lnTo>
                <a:lnTo>
                  <a:pt x="7620" y="664463"/>
                </a:lnTo>
                <a:lnTo>
                  <a:pt x="828078" y="49496"/>
                </a:lnTo>
                <a:close/>
              </a:path>
              <a:path w="886460" h="665479">
                <a:moveTo>
                  <a:pt x="886206" y="0"/>
                </a:moveTo>
                <a:lnTo>
                  <a:pt x="802386" y="15239"/>
                </a:lnTo>
                <a:lnTo>
                  <a:pt x="822500" y="42059"/>
                </a:lnTo>
                <a:lnTo>
                  <a:pt x="832866" y="34289"/>
                </a:lnTo>
                <a:lnTo>
                  <a:pt x="835914" y="33527"/>
                </a:lnTo>
                <a:lnTo>
                  <a:pt x="838962" y="35051"/>
                </a:lnTo>
                <a:lnTo>
                  <a:pt x="840486" y="38861"/>
                </a:lnTo>
                <a:lnTo>
                  <a:pt x="840486" y="66039"/>
                </a:lnTo>
                <a:lnTo>
                  <a:pt x="848106" y="76199"/>
                </a:lnTo>
                <a:lnTo>
                  <a:pt x="886206" y="0"/>
                </a:lnTo>
                <a:close/>
              </a:path>
              <a:path w="886460" h="665479">
                <a:moveTo>
                  <a:pt x="840486" y="38861"/>
                </a:moveTo>
                <a:lnTo>
                  <a:pt x="838962" y="35051"/>
                </a:lnTo>
                <a:lnTo>
                  <a:pt x="835914" y="33527"/>
                </a:lnTo>
                <a:lnTo>
                  <a:pt x="832866" y="34289"/>
                </a:lnTo>
                <a:lnTo>
                  <a:pt x="822500" y="42059"/>
                </a:lnTo>
                <a:lnTo>
                  <a:pt x="828078" y="49496"/>
                </a:lnTo>
                <a:lnTo>
                  <a:pt x="838200" y="41909"/>
                </a:lnTo>
                <a:lnTo>
                  <a:pt x="840486" y="38861"/>
                </a:lnTo>
                <a:close/>
              </a:path>
              <a:path w="886460" h="665479">
                <a:moveTo>
                  <a:pt x="840486" y="66039"/>
                </a:moveTo>
                <a:lnTo>
                  <a:pt x="840486" y="38861"/>
                </a:lnTo>
                <a:lnTo>
                  <a:pt x="838200" y="41909"/>
                </a:lnTo>
                <a:lnTo>
                  <a:pt x="828078" y="49496"/>
                </a:lnTo>
                <a:lnTo>
                  <a:pt x="840486" y="66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701419" y="444779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4507363" y="5451506"/>
            <a:ext cx="386080" cy="79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 panose="020B0604020202020204"/>
                <a:cs typeface="Arial" panose="020B0604020202020204"/>
              </a:rPr>
              <a:t>00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33020">
              <a:lnSpc>
                <a:spcPct val="100000"/>
              </a:lnSpc>
              <a:spcBef>
                <a:spcPts val="445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01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548769" y="5618988"/>
            <a:ext cx="817244" cy="408940"/>
          </a:xfrm>
          <a:custGeom>
            <a:avLst/>
            <a:gdLst/>
            <a:ahLst/>
            <a:cxnLst/>
            <a:rect l="l" t="t" r="r" b="b"/>
            <a:pathLst>
              <a:path w="817245" h="408939">
                <a:moveTo>
                  <a:pt x="751123" y="38538"/>
                </a:moveTo>
                <a:lnTo>
                  <a:pt x="746932" y="29967"/>
                </a:lnTo>
                <a:lnTo>
                  <a:pt x="2286" y="399288"/>
                </a:lnTo>
                <a:lnTo>
                  <a:pt x="0" y="402335"/>
                </a:lnTo>
                <a:lnTo>
                  <a:pt x="0" y="406145"/>
                </a:lnTo>
                <a:lnTo>
                  <a:pt x="3048" y="408431"/>
                </a:lnTo>
                <a:lnTo>
                  <a:pt x="6858" y="407669"/>
                </a:lnTo>
                <a:lnTo>
                  <a:pt x="751123" y="38538"/>
                </a:lnTo>
                <a:close/>
              </a:path>
              <a:path w="817245" h="408939">
                <a:moveTo>
                  <a:pt x="816864" y="761"/>
                </a:moveTo>
                <a:lnTo>
                  <a:pt x="732282" y="0"/>
                </a:lnTo>
                <a:lnTo>
                  <a:pt x="746932" y="29967"/>
                </a:lnTo>
                <a:lnTo>
                  <a:pt x="758190" y="24383"/>
                </a:lnTo>
                <a:lnTo>
                  <a:pt x="762000" y="24383"/>
                </a:lnTo>
                <a:lnTo>
                  <a:pt x="764286" y="26669"/>
                </a:lnTo>
                <a:lnTo>
                  <a:pt x="765048" y="30479"/>
                </a:lnTo>
                <a:lnTo>
                  <a:pt x="765048" y="67021"/>
                </a:lnTo>
                <a:lnTo>
                  <a:pt x="765810" y="68579"/>
                </a:lnTo>
                <a:lnTo>
                  <a:pt x="816864" y="761"/>
                </a:lnTo>
                <a:close/>
              </a:path>
              <a:path w="817245" h="408939">
                <a:moveTo>
                  <a:pt x="765048" y="30479"/>
                </a:moveTo>
                <a:lnTo>
                  <a:pt x="764286" y="26669"/>
                </a:lnTo>
                <a:lnTo>
                  <a:pt x="762000" y="24383"/>
                </a:lnTo>
                <a:lnTo>
                  <a:pt x="758190" y="24383"/>
                </a:lnTo>
                <a:lnTo>
                  <a:pt x="746932" y="29967"/>
                </a:lnTo>
                <a:lnTo>
                  <a:pt x="751123" y="38538"/>
                </a:lnTo>
                <a:lnTo>
                  <a:pt x="762762" y="32765"/>
                </a:lnTo>
                <a:lnTo>
                  <a:pt x="765048" y="30479"/>
                </a:lnTo>
                <a:close/>
              </a:path>
              <a:path w="817245" h="408939">
                <a:moveTo>
                  <a:pt x="765048" y="67021"/>
                </a:moveTo>
                <a:lnTo>
                  <a:pt x="765048" y="30479"/>
                </a:lnTo>
                <a:lnTo>
                  <a:pt x="762762" y="32765"/>
                </a:lnTo>
                <a:lnTo>
                  <a:pt x="751123" y="38538"/>
                </a:lnTo>
                <a:lnTo>
                  <a:pt x="765048" y="67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34469" y="6358890"/>
            <a:ext cx="941069" cy="76200"/>
          </a:xfrm>
          <a:custGeom>
            <a:avLst/>
            <a:gdLst/>
            <a:ahLst/>
            <a:cxnLst/>
            <a:rect l="l" t="t" r="r" b="b"/>
            <a:pathLst>
              <a:path w="941070" h="76200">
                <a:moveTo>
                  <a:pt x="865072" y="43161"/>
                </a:moveTo>
                <a:lnTo>
                  <a:pt x="864676" y="33252"/>
                </a:lnTo>
                <a:lnTo>
                  <a:pt x="4572" y="67055"/>
                </a:lnTo>
                <a:lnTo>
                  <a:pt x="762" y="68579"/>
                </a:lnTo>
                <a:lnTo>
                  <a:pt x="0" y="71627"/>
                </a:lnTo>
                <a:lnTo>
                  <a:pt x="1524" y="75437"/>
                </a:lnTo>
                <a:lnTo>
                  <a:pt x="4572" y="76199"/>
                </a:lnTo>
                <a:lnTo>
                  <a:pt x="865072" y="43161"/>
                </a:lnTo>
                <a:close/>
              </a:path>
              <a:path w="941070" h="76200">
                <a:moveTo>
                  <a:pt x="941070" y="35051"/>
                </a:moveTo>
                <a:lnTo>
                  <a:pt x="863346" y="0"/>
                </a:lnTo>
                <a:lnTo>
                  <a:pt x="864676" y="33252"/>
                </a:lnTo>
                <a:lnTo>
                  <a:pt x="877062" y="32765"/>
                </a:lnTo>
                <a:lnTo>
                  <a:pt x="880872" y="34289"/>
                </a:lnTo>
                <a:lnTo>
                  <a:pt x="882396" y="37337"/>
                </a:lnTo>
                <a:lnTo>
                  <a:pt x="882396" y="67382"/>
                </a:lnTo>
                <a:lnTo>
                  <a:pt x="941070" y="35051"/>
                </a:lnTo>
                <a:close/>
              </a:path>
              <a:path w="941070" h="76200">
                <a:moveTo>
                  <a:pt x="882396" y="37337"/>
                </a:moveTo>
                <a:lnTo>
                  <a:pt x="880872" y="34289"/>
                </a:lnTo>
                <a:lnTo>
                  <a:pt x="877062" y="32765"/>
                </a:lnTo>
                <a:lnTo>
                  <a:pt x="864676" y="33252"/>
                </a:lnTo>
                <a:lnTo>
                  <a:pt x="865072" y="43161"/>
                </a:lnTo>
                <a:lnTo>
                  <a:pt x="877824" y="42671"/>
                </a:lnTo>
                <a:lnTo>
                  <a:pt x="880872" y="41147"/>
                </a:lnTo>
                <a:lnTo>
                  <a:pt x="882396" y="37337"/>
                </a:lnTo>
                <a:close/>
              </a:path>
              <a:path w="941070" h="76200">
                <a:moveTo>
                  <a:pt x="882396" y="67382"/>
                </a:moveTo>
                <a:lnTo>
                  <a:pt x="882396" y="37337"/>
                </a:lnTo>
                <a:lnTo>
                  <a:pt x="880872" y="41147"/>
                </a:lnTo>
                <a:lnTo>
                  <a:pt x="877824" y="42671"/>
                </a:lnTo>
                <a:lnTo>
                  <a:pt x="865072" y="43161"/>
                </a:lnTo>
                <a:lnTo>
                  <a:pt x="866394" y="76199"/>
                </a:lnTo>
                <a:lnTo>
                  <a:pt x="882396" y="67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99705" y="5382767"/>
            <a:ext cx="410845" cy="76200"/>
          </a:xfrm>
          <a:custGeom>
            <a:avLst/>
            <a:gdLst/>
            <a:ahLst/>
            <a:cxnLst/>
            <a:rect l="l" t="t" r="r" b="b"/>
            <a:pathLst>
              <a:path w="410845" h="76200">
                <a:moveTo>
                  <a:pt x="352044" y="38100"/>
                </a:moveTo>
                <a:lnTo>
                  <a:pt x="350520" y="35052"/>
                </a:lnTo>
                <a:lnTo>
                  <a:pt x="347472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2672"/>
                </a:lnTo>
                <a:lnTo>
                  <a:pt x="347472" y="42672"/>
                </a:lnTo>
                <a:lnTo>
                  <a:pt x="350520" y="41910"/>
                </a:lnTo>
                <a:lnTo>
                  <a:pt x="352044" y="38100"/>
                </a:lnTo>
                <a:close/>
              </a:path>
              <a:path w="410845" h="76200">
                <a:moveTo>
                  <a:pt x="410718" y="38100"/>
                </a:moveTo>
                <a:lnTo>
                  <a:pt x="334518" y="0"/>
                </a:lnTo>
                <a:lnTo>
                  <a:pt x="334518" y="33528"/>
                </a:lnTo>
                <a:lnTo>
                  <a:pt x="347472" y="33528"/>
                </a:lnTo>
                <a:lnTo>
                  <a:pt x="350520" y="35052"/>
                </a:lnTo>
                <a:lnTo>
                  <a:pt x="352044" y="38100"/>
                </a:lnTo>
                <a:lnTo>
                  <a:pt x="352044" y="67437"/>
                </a:lnTo>
                <a:lnTo>
                  <a:pt x="410718" y="38100"/>
                </a:lnTo>
                <a:close/>
              </a:path>
              <a:path w="410845" h="76200">
                <a:moveTo>
                  <a:pt x="352044" y="67437"/>
                </a:moveTo>
                <a:lnTo>
                  <a:pt x="352044" y="38100"/>
                </a:lnTo>
                <a:lnTo>
                  <a:pt x="350520" y="41910"/>
                </a:lnTo>
                <a:lnTo>
                  <a:pt x="347472" y="42672"/>
                </a:lnTo>
                <a:lnTo>
                  <a:pt x="334518" y="42672"/>
                </a:lnTo>
                <a:lnTo>
                  <a:pt x="334518" y="76200"/>
                </a:lnTo>
                <a:lnTo>
                  <a:pt x="352044" y="67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线性散列索引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操作示例</a:t>
            </a:r>
            <a:endParaRPr sz="2000">
              <a:latin typeface="华文中宋"/>
              <a:cs typeface="华文中宋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487817" y="1475739"/>
          <a:ext cx="655319" cy="113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19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2921203" y="2658808"/>
          <a:ext cx="1608962" cy="1607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499"/>
                <a:gridCol w="283463"/>
              </a:tblGrid>
              <a:tr h="304799">
                <a:tc rowSpan="2"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000(1)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6528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010(1)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0297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3947">
                <a:tc rowSpan="2"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10(10)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0292">
                      <a:solidFill>
                        <a:srgbClr val="000000"/>
                      </a:solidFill>
                      <a:prstDash val="solid"/>
                    </a:lnR>
                    <a:lnT w="90297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50292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0292">
                      <a:solidFill>
                        <a:srgbClr val="000000"/>
                      </a:solidFill>
                      <a:prstDash val="solid"/>
                    </a:lnR>
                    <a:lnT w="90297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93191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4943487" y="4089400"/>
          <a:ext cx="656081" cy="1137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081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=6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6377241" y="5271706"/>
          <a:ext cx="1608969" cy="1608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499"/>
                <a:gridCol w="283470"/>
              </a:tblGrid>
              <a:tr h="304800">
                <a:tc rowSpan="2"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000(1)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6528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010(1)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0297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3947">
                <a:tc row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10(10)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1054">
                      <a:solidFill>
                        <a:srgbClr val="000000"/>
                      </a:solidFill>
                      <a:prstDash val="solid"/>
                    </a:lnR>
                    <a:lnT w="90297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51054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1054">
                      <a:solidFill>
                        <a:srgbClr val="000000"/>
                      </a:solidFill>
                      <a:prstDash val="solid"/>
                    </a:lnR>
                    <a:lnT w="90297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93954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8161083" y="5264086"/>
          <a:ext cx="1619249" cy="772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879"/>
                <a:gridCol w="293370"/>
              </a:tblGrid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111(1)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93191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011(1)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010541" y="1238250"/>
            <a:ext cx="3908425" cy="1701800"/>
          </a:xfrm>
          <a:custGeom>
            <a:avLst/>
            <a:gdLst/>
            <a:ahLst/>
            <a:cxnLst/>
            <a:rect l="l" t="t" r="r" b="b"/>
            <a:pathLst>
              <a:path w="3908425" h="1701800">
                <a:moveTo>
                  <a:pt x="3908298" y="1418081"/>
                </a:moveTo>
                <a:lnTo>
                  <a:pt x="3908298" y="283463"/>
                </a:lnTo>
                <a:lnTo>
                  <a:pt x="3907355" y="260158"/>
                </a:lnTo>
                <a:lnTo>
                  <a:pt x="3900040" y="215208"/>
                </a:lnTo>
                <a:lnTo>
                  <a:pt x="3885973" y="172950"/>
                </a:lnTo>
                <a:lnTo>
                  <a:pt x="3865746" y="133961"/>
                </a:lnTo>
                <a:lnTo>
                  <a:pt x="3839948" y="98817"/>
                </a:lnTo>
                <a:lnTo>
                  <a:pt x="3809169" y="68094"/>
                </a:lnTo>
                <a:lnTo>
                  <a:pt x="3773998" y="42369"/>
                </a:lnTo>
                <a:lnTo>
                  <a:pt x="3735026" y="22217"/>
                </a:lnTo>
                <a:lnTo>
                  <a:pt x="3692842" y="8214"/>
                </a:lnTo>
                <a:lnTo>
                  <a:pt x="3648036" y="936"/>
                </a:lnTo>
                <a:lnTo>
                  <a:pt x="3624834" y="0"/>
                </a:lnTo>
                <a:lnTo>
                  <a:pt x="283463" y="0"/>
                </a:lnTo>
                <a:lnTo>
                  <a:pt x="237382" y="3698"/>
                </a:lnTo>
                <a:lnTo>
                  <a:pt x="193706" y="14410"/>
                </a:lnTo>
                <a:lnTo>
                  <a:pt x="153011" y="31560"/>
                </a:lnTo>
                <a:lnTo>
                  <a:pt x="115872" y="54571"/>
                </a:lnTo>
                <a:lnTo>
                  <a:pt x="82867" y="82867"/>
                </a:lnTo>
                <a:lnTo>
                  <a:pt x="54571" y="115872"/>
                </a:lnTo>
                <a:lnTo>
                  <a:pt x="31560" y="153011"/>
                </a:lnTo>
                <a:lnTo>
                  <a:pt x="14410" y="193706"/>
                </a:lnTo>
                <a:lnTo>
                  <a:pt x="3698" y="237382"/>
                </a:lnTo>
                <a:lnTo>
                  <a:pt x="0" y="283464"/>
                </a:lnTo>
                <a:lnTo>
                  <a:pt x="0" y="1418082"/>
                </a:lnTo>
                <a:lnTo>
                  <a:pt x="3698" y="1463978"/>
                </a:lnTo>
                <a:lnTo>
                  <a:pt x="14410" y="1507546"/>
                </a:lnTo>
                <a:lnTo>
                  <a:pt x="31560" y="1548198"/>
                </a:lnTo>
                <a:lnTo>
                  <a:pt x="54571" y="1585344"/>
                </a:lnTo>
                <a:lnTo>
                  <a:pt x="82867" y="1618392"/>
                </a:lnTo>
                <a:lnTo>
                  <a:pt x="115872" y="1646755"/>
                </a:lnTo>
                <a:lnTo>
                  <a:pt x="153011" y="1669841"/>
                </a:lnTo>
                <a:lnTo>
                  <a:pt x="193706" y="1687061"/>
                </a:lnTo>
                <a:lnTo>
                  <a:pt x="237382" y="1697826"/>
                </a:lnTo>
                <a:lnTo>
                  <a:pt x="283464" y="1701545"/>
                </a:lnTo>
                <a:lnTo>
                  <a:pt x="3624834" y="1701545"/>
                </a:lnTo>
                <a:lnTo>
                  <a:pt x="3670730" y="1697826"/>
                </a:lnTo>
                <a:lnTo>
                  <a:pt x="3714298" y="1687061"/>
                </a:lnTo>
                <a:lnTo>
                  <a:pt x="3754950" y="1669841"/>
                </a:lnTo>
                <a:lnTo>
                  <a:pt x="3792096" y="1646755"/>
                </a:lnTo>
                <a:lnTo>
                  <a:pt x="3825144" y="1618392"/>
                </a:lnTo>
                <a:lnTo>
                  <a:pt x="3853507" y="1585344"/>
                </a:lnTo>
                <a:lnTo>
                  <a:pt x="3876593" y="1548198"/>
                </a:lnTo>
                <a:lnTo>
                  <a:pt x="3893813" y="1507546"/>
                </a:lnTo>
                <a:lnTo>
                  <a:pt x="3904578" y="1463978"/>
                </a:lnTo>
                <a:lnTo>
                  <a:pt x="3908298" y="141808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27889" y="1379219"/>
            <a:ext cx="3674110" cy="1419860"/>
          </a:xfrm>
          <a:custGeom>
            <a:avLst/>
            <a:gdLst/>
            <a:ahLst/>
            <a:cxnLst/>
            <a:rect l="l" t="t" r="r" b="b"/>
            <a:pathLst>
              <a:path w="3674109" h="1419860">
                <a:moveTo>
                  <a:pt x="3673602" y="1182623"/>
                </a:moveTo>
                <a:lnTo>
                  <a:pt x="3673602" y="236219"/>
                </a:lnTo>
                <a:lnTo>
                  <a:pt x="3672817" y="216867"/>
                </a:lnTo>
                <a:lnTo>
                  <a:pt x="3661538" y="161617"/>
                </a:lnTo>
                <a:lnTo>
                  <a:pt x="3638140" y="111859"/>
                </a:lnTo>
                <a:lnTo>
                  <a:pt x="3604260" y="69246"/>
                </a:lnTo>
                <a:lnTo>
                  <a:pt x="3561532" y="35429"/>
                </a:lnTo>
                <a:lnTo>
                  <a:pt x="3511594" y="12057"/>
                </a:lnTo>
                <a:lnTo>
                  <a:pt x="3456080" y="784"/>
                </a:lnTo>
                <a:lnTo>
                  <a:pt x="3436620" y="0"/>
                </a:lnTo>
                <a:lnTo>
                  <a:pt x="236220" y="0"/>
                </a:lnTo>
                <a:lnTo>
                  <a:pt x="197942" y="3096"/>
                </a:lnTo>
                <a:lnTo>
                  <a:pt x="144339" y="18585"/>
                </a:lnTo>
                <a:lnTo>
                  <a:pt x="96780" y="45622"/>
                </a:lnTo>
                <a:lnTo>
                  <a:pt x="56915" y="82555"/>
                </a:lnTo>
                <a:lnTo>
                  <a:pt x="26396" y="127733"/>
                </a:lnTo>
                <a:lnTo>
                  <a:pt x="6874" y="179505"/>
                </a:lnTo>
                <a:lnTo>
                  <a:pt x="0" y="236220"/>
                </a:lnTo>
                <a:lnTo>
                  <a:pt x="0" y="1182624"/>
                </a:lnTo>
                <a:lnTo>
                  <a:pt x="3096" y="1221108"/>
                </a:lnTo>
                <a:lnTo>
                  <a:pt x="18585" y="1274945"/>
                </a:lnTo>
                <a:lnTo>
                  <a:pt x="45622" y="1322661"/>
                </a:lnTo>
                <a:lnTo>
                  <a:pt x="82555" y="1362621"/>
                </a:lnTo>
                <a:lnTo>
                  <a:pt x="127733" y="1393188"/>
                </a:lnTo>
                <a:lnTo>
                  <a:pt x="179505" y="1412729"/>
                </a:lnTo>
                <a:lnTo>
                  <a:pt x="236220" y="1419606"/>
                </a:lnTo>
                <a:lnTo>
                  <a:pt x="3436620" y="1419605"/>
                </a:lnTo>
                <a:lnTo>
                  <a:pt x="3475104" y="1416509"/>
                </a:lnTo>
                <a:lnTo>
                  <a:pt x="3528941" y="1401008"/>
                </a:lnTo>
                <a:lnTo>
                  <a:pt x="3576657" y="1373934"/>
                </a:lnTo>
                <a:lnTo>
                  <a:pt x="3616617" y="1336923"/>
                </a:lnTo>
                <a:lnTo>
                  <a:pt x="3647184" y="1291611"/>
                </a:lnTo>
                <a:lnTo>
                  <a:pt x="3666725" y="1239632"/>
                </a:lnTo>
                <a:lnTo>
                  <a:pt x="3673602" y="1182623"/>
                </a:lnTo>
                <a:close/>
              </a:path>
            </a:pathLst>
          </a:custGeom>
          <a:solidFill>
            <a:srgbClr val="66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27889" y="1379219"/>
            <a:ext cx="3674110" cy="1419860"/>
          </a:xfrm>
          <a:custGeom>
            <a:avLst/>
            <a:gdLst/>
            <a:ahLst/>
            <a:cxnLst/>
            <a:rect l="l" t="t" r="r" b="b"/>
            <a:pathLst>
              <a:path w="3674109" h="1419860">
                <a:moveTo>
                  <a:pt x="236220" y="0"/>
                </a:moveTo>
                <a:lnTo>
                  <a:pt x="197942" y="3096"/>
                </a:lnTo>
                <a:lnTo>
                  <a:pt x="144339" y="18585"/>
                </a:lnTo>
                <a:lnTo>
                  <a:pt x="96780" y="45622"/>
                </a:lnTo>
                <a:lnTo>
                  <a:pt x="56915" y="82555"/>
                </a:lnTo>
                <a:lnTo>
                  <a:pt x="26396" y="127733"/>
                </a:lnTo>
                <a:lnTo>
                  <a:pt x="6874" y="179505"/>
                </a:lnTo>
                <a:lnTo>
                  <a:pt x="0" y="236220"/>
                </a:lnTo>
                <a:lnTo>
                  <a:pt x="0" y="1182624"/>
                </a:lnTo>
                <a:lnTo>
                  <a:pt x="3096" y="1221108"/>
                </a:lnTo>
                <a:lnTo>
                  <a:pt x="18585" y="1274945"/>
                </a:lnTo>
                <a:lnTo>
                  <a:pt x="45622" y="1322661"/>
                </a:lnTo>
                <a:lnTo>
                  <a:pt x="82555" y="1362621"/>
                </a:lnTo>
                <a:lnTo>
                  <a:pt x="127733" y="1393188"/>
                </a:lnTo>
                <a:lnTo>
                  <a:pt x="179505" y="1412729"/>
                </a:lnTo>
                <a:lnTo>
                  <a:pt x="236220" y="1419606"/>
                </a:lnTo>
                <a:lnTo>
                  <a:pt x="3436620" y="1419605"/>
                </a:lnTo>
                <a:lnTo>
                  <a:pt x="3475104" y="1416509"/>
                </a:lnTo>
                <a:lnTo>
                  <a:pt x="3528941" y="1401008"/>
                </a:lnTo>
                <a:lnTo>
                  <a:pt x="3576657" y="1373934"/>
                </a:lnTo>
                <a:lnTo>
                  <a:pt x="3616617" y="1336923"/>
                </a:lnTo>
                <a:lnTo>
                  <a:pt x="3647184" y="1291611"/>
                </a:lnTo>
                <a:lnTo>
                  <a:pt x="3666725" y="1239632"/>
                </a:lnTo>
                <a:lnTo>
                  <a:pt x="3673602" y="1182623"/>
                </a:lnTo>
                <a:lnTo>
                  <a:pt x="3673602" y="236219"/>
                </a:lnTo>
                <a:lnTo>
                  <a:pt x="3670505" y="197942"/>
                </a:lnTo>
                <a:lnTo>
                  <a:pt x="3655004" y="144339"/>
                </a:lnTo>
                <a:lnTo>
                  <a:pt x="3627930" y="96780"/>
                </a:lnTo>
                <a:lnTo>
                  <a:pt x="3590919" y="56915"/>
                </a:lnTo>
                <a:lnTo>
                  <a:pt x="3545607" y="26396"/>
                </a:lnTo>
                <a:lnTo>
                  <a:pt x="3493628" y="6874"/>
                </a:lnTo>
                <a:lnTo>
                  <a:pt x="3436620" y="0"/>
                </a:lnTo>
                <a:lnTo>
                  <a:pt x="23622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65770" y="3749040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65770" y="4128515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7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65770" y="4506467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65770" y="3749040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91651" y="3749040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65770" y="412851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91651" y="4128515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39319" y="4821173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39319" y="520065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39319" y="6333744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39319" y="4821173"/>
            <a:ext cx="0" cy="1512570"/>
          </a:xfrm>
          <a:custGeom>
            <a:avLst/>
            <a:gdLst/>
            <a:ahLst/>
            <a:cxnLst/>
            <a:rect l="l" t="t" r="r" b="b"/>
            <a:pathLst>
              <a:path h="1512570">
                <a:moveTo>
                  <a:pt x="0" y="0"/>
                </a:moveTo>
                <a:lnTo>
                  <a:pt x="0" y="15125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53719" y="4821173"/>
            <a:ext cx="0" cy="1512570"/>
          </a:xfrm>
          <a:custGeom>
            <a:avLst/>
            <a:gdLst/>
            <a:ahLst/>
            <a:cxnLst/>
            <a:rect l="l" t="t" r="r" b="b"/>
            <a:pathLst>
              <a:path h="1512570">
                <a:moveTo>
                  <a:pt x="0" y="0"/>
                </a:moveTo>
                <a:lnTo>
                  <a:pt x="0" y="151257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39319" y="557784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39319" y="595579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49859" y="4303776"/>
            <a:ext cx="886460" cy="664845"/>
          </a:xfrm>
          <a:custGeom>
            <a:avLst/>
            <a:gdLst/>
            <a:ahLst/>
            <a:cxnLst/>
            <a:rect l="l" t="t" r="r" b="b"/>
            <a:pathLst>
              <a:path w="886459" h="664845">
                <a:moveTo>
                  <a:pt x="828073" y="49490"/>
                </a:moveTo>
                <a:lnTo>
                  <a:pt x="822225" y="41692"/>
                </a:lnTo>
                <a:lnTo>
                  <a:pt x="2285" y="656082"/>
                </a:lnTo>
                <a:lnTo>
                  <a:pt x="0" y="659130"/>
                </a:lnTo>
                <a:lnTo>
                  <a:pt x="1523" y="662940"/>
                </a:lnTo>
                <a:lnTo>
                  <a:pt x="4571" y="664464"/>
                </a:lnTo>
                <a:lnTo>
                  <a:pt x="7619" y="663702"/>
                </a:lnTo>
                <a:lnTo>
                  <a:pt x="828073" y="49490"/>
                </a:lnTo>
                <a:close/>
              </a:path>
              <a:path w="886459" h="664845">
                <a:moveTo>
                  <a:pt x="886205" y="0"/>
                </a:moveTo>
                <a:lnTo>
                  <a:pt x="802385" y="15240"/>
                </a:lnTo>
                <a:lnTo>
                  <a:pt x="822225" y="41692"/>
                </a:lnTo>
                <a:lnTo>
                  <a:pt x="832103" y="34290"/>
                </a:lnTo>
                <a:lnTo>
                  <a:pt x="835913" y="32766"/>
                </a:lnTo>
                <a:lnTo>
                  <a:pt x="838961" y="35052"/>
                </a:lnTo>
                <a:lnTo>
                  <a:pt x="839723" y="38100"/>
                </a:lnTo>
                <a:lnTo>
                  <a:pt x="839723" y="65024"/>
                </a:lnTo>
                <a:lnTo>
                  <a:pt x="848105" y="76200"/>
                </a:lnTo>
                <a:lnTo>
                  <a:pt x="886205" y="0"/>
                </a:lnTo>
                <a:close/>
              </a:path>
              <a:path w="886459" h="664845">
                <a:moveTo>
                  <a:pt x="839723" y="38100"/>
                </a:moveTo>
                <a:lnTo>
                  <a:pt x="838961" y="35052"/>
                </a:lnTo>
                <a:lnTo>
                  <a:pt x="835913" y="32766"/>
                </a:lnTo>
                <a:lnTo>
                  <a:pt x="832103" y="34290"/>
                </a:lnTo>
                <a:lnTo>
                  <a:pt x="822225" y="41692"/>
                </a:lnTo>
                <a:lnTo>
                  <a:pt x="828073" y="49490"/>
                </a:lnTo>
                <a:lnTo>
                  <a:pt x="838199" y="41910"/>
                </a:lnTo>
                <a:lnTo>
                  <a:pt x="839723" y="38100"/>
                </a:lnTo>
                <a:close/>
              </a:path>
              <a:path w="886459" h="664845">
                <a:moveTo>
                  <a:pt x="839723" y="65024"/>
                </a:moveTo>
                <a:lnTo>
                  <a:pt x="839723" y="38100"/>
                </a:lnTo>
                <a:lnTo>
                  <a:pt x="838199" y="41910"/>
                </a:lnTo>
                <a:lnTo>
                  <a:pt x="828073" y="49490"/>
                </a:lnTo>
                <a:lnTo>
                  <a:pt x="839723" y="65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880220" y="37490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28345" y="4920996"/>
            <a:ext cx="817244" cy="407670"/>
          </a:xfrm>
          <a:custGeom>
            <a:avLst/>
            <a:gdLst/>
            <a:ahLst/>
            <a:cxnLst/>
            <a:rect l="l" t="t" r="r" b="b"/>
            <a:pathLst>
              <a:path w="817245" h="407670">
                <a:moveTo>
                  <a:pt x="751293" y="38454"/>
                </a:moveTo>
                <a:lnTo>
                  <a:pt x="746766" y="29299"/>
                </a:lnTo>
                <a:lnTo>
                  <a:pt x="2285" y="399288"/>
                </a:lnTo>
                <a:lnTo>
                  <a:pt x="0" y="401573"/>
                </a:lnTo>
                <a:lnTo>
                  <a:pt x="0" y="405384"/>
                </a:lnTo>
                <a:lnTo>
                  <a:pt x="3047" y="407669"/>
                </a:lnTo>
                <a:lnTo>
                  <a:pt x="6857" y="407669"/>
                </a:lnTo>
                <a:lnTo>
                  <a:pt x="751293" y="38454"/>
                </a:lnTo>
                <a:close/>
              </a:path>
              <a:path w="817245" h="407670">
                <a:moveTo>
                  <a:pt x="816863" y="0"/>
                </a:moveTo>
                <a:lnTo>
                  <a:pt x="732281" y="0"/>
                </a:lnTo>
                <a:lnTo>
                  <a:pt x="746766" y="29299"/>
                </a:lnTo>
                <a:lnTo>
                  <a:pt x="758189" y="23621"/>
                </a:lnTo>
                <a:lnTo>
                  <a:pt x="761999" y="23621"/>
                </a:lnTo>
                <a:lnTo>
                  <a:pt x="764285" y="25907"/>
                </a:lnTo>
                <a:lnTo>
                  <a:pt x="765047" y="29717"/>
                </a:lnTo>
                <a:lnTo>
                  <a:pt x="765047" y="66276"/>
                </a:lnTo>
                <a:lnTo>
                  <a:pt x="765809" y="67817"/>
                </a:lnTo>
                <a:lnTo>
                  <a:pt x="816863" y="0"/>
                </a:lnTo>
                <a:close/>
              </a:path>
              <a:path w="817245" h="407670">
                <a:moveTo>
                  <a:pt x="765047" y="29717"/>
                </a:moveTo>
                <a:lnTo>
                  <a:pt x="764285" y="25907"/>
                </a:lnTo>
                <a:lnTo>
                  <a:pt x="761999" y="23621"/>
                </a:lnTo>
                <a:lnTo>
                  <a:pt x="758189" y="23621"/>
                </a:lnTo>
                <a:lnTo>
                  <a:pt x="746766" y="29299"/>
                </a:lnTo>
                <a:lnTo>
                  <a:pt x="751293" y="38454"/>
                </a:lnTo>
                <a:lnTo>
                  <a:pt x="762761" y="32765"/>
                </a:lnTo>
                <a:lnTo>
                  <a:pt x="765047" y="29717"/>
                </a:lnTo>
                <a:close/>
              </a:path>
              <a:path w="817245" h="407670">
                <a:moveTo>
                  <a:pt x="765047" y="66276"/>
                </a:moveTo>
                <a:lnTo>
                  <a:pt x="765047" y="29717"/>
                </a:lnTo>
                <a:lnTo>
                  <a:pt x="762761" y="32765"/>
                </a:lnTo>
                <a:lnTo>
                  <a:pt x="751293" y="38454"/>
                </a:lnTo>
                <a:lnTo>
                  <a:pt x="765047" y="66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13283" y="5660897"/>
            <a:ext cx="942340" cy="76200"/>
          </a:xfrm>
          <a:custGeom>
            <a:avLst/>
            <a:gdLst/>
            <a:ahLst/>
            <a:cxnLst/>
            <a:rect l="l" t="t" r="r" b="b"/>
            <a:pathLst>
              <a:path w="942340" h="76200">
                <a:moveTo>
                  <a:pt x="865804" y="42411"/>
                </a:moveTo>
                <a:lnTo>
                  <a:pt x="865437" y="33241"/>
                </a:lnTo>
                <a:lnTo>
                  <a:pt x="4572" y="66294"/>
                </a:lnTo>
                <a:lnTo>
                  <a:pt x="1524" y="67818"/>
                </a:lnTo>
                <a:lnTo>
                  <a:pt x="0" y="71628"/>
                </a:lnTo>
                <a:lnTo>
                  <a:pt x="2286" y="74676"/>
                </a:lnTo>
                <a:lnTo>
                  <a:pt x="5334" y="76200"/>
                </a:lnTo>
                <a:lnTo>
                  <a:pt x="865804" y="42411"/>
                </a:lnTo>
                <a:close/>
              </a:path>
              <a:path w="942340" h="76200">
                <a:moveTo>
                  <a:pt x="941832" y="35052"/>
                </a:moveTo>
                <a:lnTo>
                  <a:pt x="864108" y="0"/>
                </a:lnTo>
                <a:lnTo>
                  <a:pt x="865437" y="33241"/>
                </a:lnTo>
                <a:lnTo>
                  <a:pt x="877824" y="32766"/>
                </a:lnTo>
                <a:lnTo>
                  <a:pt x="881634" y="33528"/>
                </a:lnTo>
                <a:lnTo>
                  <a:pt x="883158" y="37338"/>
                </a:lnTo>
                <a:lnTo>
                  <a:pt x="883158" y="67382"/>
                </a:lnTo>
                <a:lnTo>
                  <a:pt x="941832" y="35052"/>
                </a:lnTo>
                <a:close/>
              </a:path>
              <a:path w="942340" h="76200">
                <a:moveTo>
                  <a:pt x="883158" y="37338"/>
                </a:moveTo>
                <a:lnTo>
                  <a:pt x="881634" y="33528"/>
                </a:lnTo>
                <a:lnTo>
                  <a:pt x="877824" y="32766"/>
                </a:lnTo>
                <a:lnTo>
                  <a:pt x="865437" y="33241"/>
                </a:lnTo>
                <a:lnTo>
                  <a:pt x="865804" y="42411"/>
                </a:lnTo>
                <a:lnTo>
                  <a:pt x="878586" y="41910"/>
                </a:lnTo>
                <a:lnTo>
                  <a:pt x="881634" y="40386"/>
                </a:lnTo>
                <a:lnTo>
                  <a:pt x="883158" y="37338"/>
                </a:lnTo>
                <a:close/>
              </a:path>
              <a:path w="942340" h="76200">
                <a:moveTo>
                  <a:pt x="883158" y="67382"/>
                </a:moveTo>
                <a:lnTo>
                  <a:pt x="883158" y="37338"/>
                </a:lnTo>
                <a:lnTo>
                  <a:pt x="881634" y="40386"/>
                </a:lnTo>
                <a:lnTo>
                  <a:pt x="878586" y="41910"/>
                </a:lnTo>
                <a:lnTo>
                  <a:pt x="865804" y="42411"/>
                </a:lnTo>
                <a:lnTo>
                  <a:pt x="867156" y="76200"/>
                </a:lnTo>
                <a:lnTo>
                  <a:pt x="883158" y="67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44609" y="1603247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744609" y="1982723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44609" y="2360676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44609" y="1603247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70489" y="1603247"/>
            <a:ext cx="0" cy="379730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44609" y="1982723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70489" y="1982723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2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95285" y="2638044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95285" y="301752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95285" y="3773423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95285" y="2638044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53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209685" y="2638044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53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95285" y="339547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28685" y="2157222"/>
            <a:ext cx="886460" cy="665480"/>
          </a:xfrm>
          <a:custGeom>
            <a:avLst/>
            <a:gdLst/>
            <a:ahLst/>
            <a:cxnLst/>
            <a:rect l="l" t="t" r="r" b="b"/>
            <a:pathLst>
              <a:path w="886460" h="665480">
                <a:moveTo>
                  <a:pt x="828078" y="49496"/>
                </a:moveTo>
                <a:lnTo>
                  <a:pt x="822229" y="41698"/>
                </a:lnTo>
                <a:lnTo>
                  <a:pt x="2286" y="656844"/>
                </a:lnTo>
                <a:lnTo>
                  <a:pt x="0" y="659892"/>
                </a:lnTo>
                <a:lnTo>
                  <a:pt x="1524" y="662940"/>
                </a:lnTo>
                <a:lnTo>
                  <a:pt x="4572" y="665226"/>
                </a:lnTo>
                <a:lnTo>
                  <a:pt x="7620" y="664464"/>
                </a:lnTo>
                <a:lnTo>
                  <a:pt x="828078" y="49496"/>
                </a:lnTo>
                <a:close/>
              </a:path>
              <a:path w="886460" h="665480">
                <a:moveTo>
                  <a:pt x="886206" y="0"/>
                </a:moveTo>
                <a:lnTo>
                  <a:pt x="802386" y="15240"/>
                </a:lnTo>
                <a:lnTo>
                  <a:pt x="822229" y="41698"/>
                </a:lnTo>
                <a:lnTo>
                  <a:pt x="832104" y="34290"/>
                </a:lnTo>
                <a:lnTo>
                  <a:pt x="835914" y="33528"/>
                </a:lnTo>
                <a:lnTo>
                  <a:pt x="838962" y="35052"/>
                </a:lnTo>
                <a:lnTo>
                  <a:pt x="839724" y="38862"/>
                </a:lnTo>
                <a:lnTo>
                  <a:pt x="839724" y="65024"/>
                </a:lnTo>
                <a:lnTo>
                  <a:pt x="848106" y="76200"/>
                </a:lnTo>
                <a:lnTo>
                  <a:pt x="886206" y="0"/>
                </a:lnTo>
                <a:close/>
              </a:path>
              <a:path w="886460" h="665480">
                <a:moveTo>
                  <a:pt x="839724" y="38862"/>
                </a:moveTo>
                <a:lnTo>
                  <a:pt x="838962" y="35052"/>
                </a:lnTo>
                <a:lnTo>
                  <a:pt x="835914" y="33528"/>
                </a:lnTo>
                <a:lnTo>
                  <a:pt x="832104" y="34290"/>
                </a:lnTo>
                <a:lnTo>
                  <a:pt x="822229" y="41698"/>
                </a:lnTo>
                <a:lnTo>
                  <a:pt x="828078" y="49496"/>
                </a:lnTo>
                <a:lnTo>
                  <a:pt x="838200" y="41910"/>
                </a:lnTo>
                <a:lnTo>
                  <a:pt x="839724" y="38862"/>
                </a:lnTo>
                <a:close/>
              </a:path>
              <a:path w="886460" h="665480">
                <a:moveTo>
                  <a:pt x="839724" y="65024"/>
                </a:moveTo>
                <a:lnTo>
                  <a:pt x="839724" y="38862"/>
                </a:lnTo>
                <a:lnTo>
                  <a:pt x="838200" y="41910"/>
                </a:lnTo>
                <a:lnTo>
                  <a:pt x="828078" y="49496"/>
                </a:lnTo>
                <a:lnTo>
                  <a:pt x="839724" y="65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59059" y="160324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0" y="304799"/>
                </a:ln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07171" y="2774442"/>
            <a:ext cx="817244" cy="407670"/>
          </a:xfrm>
          <a:custGeom>
            <a:avLst/>
            <a:gdLst/>
            <a:ahLst/>
            <a:cxnLst/>
            <a:rect l="l" t="t" r="r" b="b"/>
            <a:pathLst>
              <a:path w="817244" h="407669">
                <a:moveTo>
                  <a:pt x="750974" y="38234"/>
                </a:moveTo>
                <a:lnTo>
                  <a:pt x="746932" y="29967"/>
                </a:lnTo>
                <a:lnTo>
                  <a:pt x="2286" y="399288"/>
                </a:lnTo>
                <a:lnTo>
                  <a:pt x="0" y="401573"/>
                </a:lnTo>
                <a:lnTo>
                  <a:pt x="0" y="405384"/>
                </a:lnTo>
                <a:lnTo>
                  <a:pt x="3048" y="407669"/>
                </a:lnTo>
                <a:lnTo>
                  <a:pt x="6096" y="407669"/>
                </a:lnTo>
                <a:lnTo>
                  <a:pt x="750974" y="38234"/>
                </a:lnTo>
                <a:close/>
              </a:path>
              <a:path w="817244" h="407669">
                <a:moveTo>
                  <a:pt x="816864" y="0"/>
                </a:moveTo>
                <a:lnTo>
                  <a:pt x="732282" y="0"/>
                </a:lnTo>
                <a:lnTo>
                  <a:pt x="746932" y="29967"/>
                </a:lnTo>
                <a:lnTo>
                  <a:pt x="758190" y="24383"/>
                </a:lnTo>
                <a:lnTo>
                  <a:pt x="762000" y="23621"/>
                </a:lnTo>
                <a:lnTo>
                  <a:pt x="764286" y="26669"/>
                </a:lnTo>
                <a:lnTo>
                  <a:pt x="765048" y="29717"/>
                </a:lnTo>
                <a:lnTo>
                  <a:pt x="765048" y="67021"/>
                </a:lnTo>
                <a:lnTo>
                  <a:pt x="765810" y="68579"/>
                </a:lnTo>
                <a:lnTo>
                  <a:pt x="816864" y="0"/>
                </a:lnTo>
                <a:close/>
              </a:path>
              <a:path w="817244" h="407669">
                <a:moveTo>
                  <a:pt x="765048" y="29717"/>
                </a:moveTo>
                <a:lnTo>
                  <a:pt x="764286" y="26669"/>
                </a:lnTo>
                <a:lnTo>
                  <a:pt x="762000" y="23621"/>
                </a:lnTo>
                <a:lnTo>
                  <a:pt x="758190" y="24383"/>
                </a:lnTo>
                <a:lnTo>
                  <a:pt x="746932" y="29967"/>
                </a:lnTo>
                <a:lnTo>
                  <a:pt x="750974" y="38234"/>
                </a:lnTo>
                <a:lnTo>
                  <a:pt x="762000" y="32765"/>
                </a:lnTo>
                <a:lnTo>
                  <a:pt x="765048" y="29717"/>
                </a:lnTo>
                <a:close/>
              </a:path>
              <a:path w="817244" h="407669">
                <a:moveTo>
                  <a:pt x="765048" y="67021"/>
                </a:moveTo>
                <a:lnTo>
                  <a:pt x="765048" y="29717"/>
                </a:lnTo>
                <a:lnTo>
                  <a:pt x="762000" y="32765"/>
                </a:lnTo>
                <a:lnTo>
                  <a:pt x="750974" y="38234"/>
                </a:lnTo>
                <a:lnTo>
                  <a:pt x="765048" y="67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92109" y="3514344"/>
            <a:ext cx="942340" cy="76200"/>
          </a:xfrm>
          <a:custGeom>
            <a:avLst/>
            <a:gdLst/>
            <a:ahLst/>
            <a:cxnLst/>
            <a:rect l="l" t="t" r="r" b="b"/>
            <a:pathLst>
              <a:path w="942339" h="76200">
                <a:moveTo>
                  <a:pt x="865804" y="42411"/>
                </a:moveTo>
                <a:lnTo>
                  <a:pt x="865438" y="33252"/>
                </a:lnTo>
                <a:lnTo>
                  <a:pt x="4572" y="67056"/>
                </a:lnTo>
                <a:lnTo>
                  <a:pt x="1524" y="68580"/>
                </a:lnTo>
                <a:lnTo>
                  <a:pt x="0" y="71628"/>
                </a:lnTo>
                <a:lnTo>
                  <a:pt x="1524" y="75438"/>
                </a:lnTo>
                <a:lnTo>
                  <a:pt x="5334" y="76200"/>
                </a:lnTo>
                <a:lnTo>
                  <a:pt x="865804" y="42411"/>
                </a:lnTo>
                <a:close/>
              </a:path>
              <a:path w="942339" h="76200">
                <a:moveTo>
                  <a:pt x="941832" y="35052"/>
                </a:moveTo>
                <a:lnTo>
                  <a:pt x="864108" y="0"/>
                </a:lnTo>
                <a:lnTo>
                  <a:pt x="865438" y="33252"/>
                </a:lnTo>
                <a:lnTo>
                  <a:pt x="877824" y="32766"/>
                </a:lnTo>
                <a:lnTo>
                  <a:pt x="881634" y="34290"/>
                </a:lnTo>
                <a:lnTo>
                  <a:pt x="883158" y="37338"/>
                </a:lnTo>
                <a:lnTo>
                  <a:pt x="883158" y="67382"/>
                </a:lnTo>
                <a:lnTo>
                  <a:pt x="941832" y="35052"/>
                </a:lnTo>
                <a:close/>
              </a:path>
              <a:path w="942339" h="76200">
                <a:moveTo>
                  <a:pt x="883158" y="37338"/>
                </a:moveTo>
                <a:lnTo>
                  <a:pt x="881634" y="34290"/>
                </a:lnTo>
                <a:lnTo>
                  <a:pt x="877824" y="32766"/>
                </a:lnTo>
                <a:lnTo>
                  <a:pt x="865438" y="33252"/>
                </a:lnTo>
                <a:lnTo>
                  <a:pt x="865804" y="42411"/>
                </a:lnTo>
                <a:lnTo>
                  <a:pt x="878586" y="41910"/>
                </a:lnTo>
                <a:lnTo>
                  <a:pt x="881634" y="40386"/>
                </a:lnTo>
                <a:lnTo>
                  <a:pt x="883158" y="37338"/>
                </a:lnTo>
                <a:close/>
              </a:path>
              <a:path w="942339" h="76200">
                <a:moveTo>
                  <a:pt x="883158" y="67382"/>
                </a:moveTo>
                <a:lnTo>
                  <a:pt x="883158" y="37338"/>
                </a:lnTo>
                <a:lnTo>
                  <a:pt x="881634" y="40386"/>
                </a:lnTo>
                <a:lnTo>
                  <a:pt x="878586" y="41910"/>
                </a:lnTo>
                <a:lnTo>
                  <a:pt x="865804" y="42411"/>
                </a:lnTo>
                <a:lnTo>
                  <a:pt x="867156" y="76200"/>
                </a:lnTo>
                <a:lnTo>
                  <a:pt x="883158" y="67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461129" y="1512752"/>
            <a:ext cx="3002280" cy="1198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55"/>
              </a:lnSpc>
            </a:pPr>
            <a:r>
              <a:rPr sz="1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8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当前使用的散列函数的位数</a:t>
            </a:r>
            <a:endParaRPr sz="1800">
              <a:latin typeface="华文中宋"/>
              <a:cs typeface="华文中宋"/>
            </a:endParaRPr>
          </a:p>
          <a:p>
            <a:pPr marL="635" algn="ctr">
              <a:lnSpc>
                <a:spcPts val="2395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当前的桶数</a:t>
            </a:r>
            <a:endParaRPr sz="2000">
              <a:latin typeface="华文中宋"/>
              <a:cs typeface="华文中宋"/>
            </a:endParaRPr>
          </a:p>
          <a:p>
            <a:pPr marL="12065" marR="5080" algn="ctr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当前散列表中的记录总数 </a:t>
            </a: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要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求</a:t>
            </a:r>
            <a:r>
              <a:rPr sz="2000" b="1" spc="-90" dirty="0">
                <a:solidFill>
                  <a:srgbClr val="FFFFFF"/>
                </a:solidFill>
                <a:latin typeface="华文中宋"/>
                <a:cs typeface="华文中宋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r&lt;=1.7n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45279" y="3826183"/>
            <a:ext cx="6870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00(00)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75509" y="4753514"/>
            <a:ext cx="397510" cy="158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ct val="100000"/>
              </a:lnSpc>
            </a:pPr>
            <a:r>
              <a:rPr sz="2400" b="1" dirty="0">
                <a:latin typeface="Arial" panose="020B0604020202020204"/>
                <a:cs typeface="Arial" panose="020B0604020202020204"/>
              </a:rPr>
              <a:t>00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44450">
              <a:lnSpc>
                <a:spcPct val="100000"/>
              </a:lnSpc>
              <a:spcBef>
                <a:spcPts val="44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01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1590">
              <a:lnSpc>
                <a:spcPct val="100000"/>
              </a:lnSpc>
              <a:spcBef>
                <a:spcPts val="12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11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58119" y="2538222"/>
            <a:ext cx="410845" cy="76200"/>
          </a:xfrm>
          <a:custGeom>
            <a:avLst/>
            <a:gdLst/>
            <a:ahLst/>
            <a:cxnLst/>
            <a:rect l="l" t="t" r="r" b="b"/>
            <a:pathLst>
              <a:path w="410845" h="76200">
                <a:moveTo>
                  <a:pt x="352044" y="38099"/>
                </a:moveTo>
                <a:lnTo>
                  <a:pt x="350520" y="34289"/>
                </a:lnTo>
                <a:lnTo>
                  <a:pt x="347472" y="33527"/>
                </a:lnTo>
                <a:lnTo>
                  <a:pt x="4572" y="33527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47472" y="42671"/>
                </a:lnTo>
                <a:lnTo>
                  <a:pt x="350520" y="41147"/>
                </a:lnTo>
                <a:lnTo>
                  <a:pt x="352044" y="38099"/>
                </a:lnTo>
                <a:close/>
              </a:path>
              <a:path w="410845" h="76200">
                <a:moveTo>
                  <a:pt x="410718" y="38099"/>
                </a:moveTo>
                <a:lnTo>
                  <a:pt x="334518" y="0"/>
                </a:lnTo>
                <a:lnTo>
                  <a:pt x="334518" y="33527"/>
                </a:lnTo>
                <a:lnTo>
                  <a:pt x="347472" y="33527"/>
                </a:lnTo>
                <a:lnTo>
                  <a:pt x="350520" y="34289"/>
                </a:lnTo>
                <a:lnTo>
                  <a:pt x="352044" y="38099"/>
                </a:lnTo>
                <a:lnTo>
                  <a:pt x="352044" y="67436"/>
                </a:lnTo>
                <a:lnTo>
                  <a:pt x="410718" y="38099"/>
                </a:lnTo>
                <a:close/>
              </a:path>
              <a:path w="410845" h="76200">
                <a:moveTo>
                  <a:pt x="352044" y="67436"/>
                </a:moveTo>
                <a:lnTo>
                  <a:pt x="352044" y="38099"/>
                </a:lnTo>
                <a:lnTo>
                  <a:pt x="350520" y="41147"/>
                </a:lnTo>
                <a:lnTo>
                  <a:pt x="347472" y="42671"/>
                </a:lnTo>
                <a:lnTo>
                  <a:pt x="334518" y="42671"/>
                </a:lnTo>
                <a:lnTo>
                  <a:pt x="334518" y="76199"/>
                </a:lnTo>
                <a:lnTo>
                  <a:pt x="352044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2824105" y="1679630"/>
            <a:ext cx="68707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00(00)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4335" y="2606960"/>
            <a:ext cx="397510" cy="1200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>
              <a:lnSpc>
                <a:spcPct val="100000"/>
              </a:lnSpc>
            </a:pPr>
            <a:r>
              <a:rPr sz="2400" b="1" dirty="0">
                <a:latin typeface="Arial" panose="020B0604020202020204"/>
                <a:cs typeface="Arial" panose="020B0604020202020204"/>
              </a:rPr>
              <a:t>00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44450">
              <a:lnSpc>
                <a:spcPct val="100000"/>
              </a:lnSpc>
              <a:spcBef>
                <a:spcPts val="44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01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684149" y="6094476"/>
            <a:ext cx="897890" cy="414020"/>
          </a:xfrm>
          <a:custGeom>
            <a:avLst/>
            <a:gdLst/>
            <a:ahLst/>
            <a:cxnLst/>
            <a:rect l="l" t="t" r="r" b="b"/>
            <a:pathLst>
              <a:path w="897890" h="414020">
                <a:moveTo>
                  <a:pt x="830515" y="375009"/>
                </a:moveTo>
                <a:lnTo>
                  <a:pt x="6096" y="0"/>
                </a:lnTo>
                <a:lnTo>
                  <a:pt x="2286" y="0"/>
                </a:lnTo>
                <a:lnTo>
                  <a:pt x="0" y="2286"/>
                </a:lnTo>
                <a:lnTo>
                  <a:pt x="0" y="6096"/>
                </a:lnTo>
                <a:lnTo>
                  <a:pt x="2286" y="9144"/>
                </a:lnTo>
                <a:lnTo>
                  <a:pt x="826729" y="383412"/>
                </a:lnTo>
                <a:lnTo>
                  <a:pt x="830515" y="375009"/>
                </a:lnTo>
                <a:close/>
              </a:path>
              <a:path w="897890" h="414020">
                <a:moveTo>
                  <a:pt x="844296" y="412640"/>
                </a:moveTo>
                <a:lnTo>
                  <a:pt x="844296" y="386334"/>
                </a:lnTo>
                <a:lnTo>
                  <a:pt x="842010" y="389381"/>
                </a:lnTo>
                <a:lnTo>
                  <a:pt x="838200" y="388620"/>
                </a:lnTo>
                <a:lnTo>
                  <a:pt x="826729" y="383412"/>
                </a:lnTo>
                <a:lnTo>
                  <a:pt x="813054" y="413765"/>
                </a:lnTo>
                <a:lnTo>
                  <a:pt x="844296" y="412640"/>
                </a:lnTo>
                <a:close/>
              </a:path>
              <a:path w="897890" h="414020">
                <a:moveTo>
                  <a:pt x="844296" y="386334"/>
                </a:moveTo>
                <a:lnTo>
                  <a:pt x="844296" y="382523"/>
                </a:lnTo>
                <a:lnTo>
                  <a:pt x="842010" y="380238"/>
                </a:lnTo>
                <a:lnTo>
                  <a:pt x="830515" y="375009"/>
                </a:lnTo>
                <a:lnTo>
                  <a:pt x="826729" y="383412"/>
                </a:lnTo>
                <a:lnTo>
                  <a:pt x="838200" y="388620"/>
                </a:lnTo>
                <a:lnTo>
                  <a:pt x="842010" y="389381"/>
                </a:lnTo>
                <a:lnTo>
                  <a:pt x="844296" y="386334"/>
                </a:lnTo>
                <a:close/>
              </a:path>
              <a:path w="897890" h="414020">
                <a:moveTo>
                  <a:pt x="897636" y="410717"/>
                </a:moveTo>
                <a:lnTo>
                  <a:pt x="844296" y="344423"/>
                </a:lnTo>
                <a:lnTo>
                  <a:pt x="830515" y="375009"/>
                </a:lnTo>
                <a:lnTo>
                  <a:pt x="842010" y="380238"/>
                </a:lnTo>
                <a:lnTo>
                  <a:pt x="844296" y="382523"/>
                </a:lnTo>
                <a:lnTo>
                  <a:pt x="844296" y="412640"/>
                </a:lnTo>
                <a:lnTo>
                  <a:pt x="897636" y="410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200791" y="5253990"/>
            <a:ext cx="1148080" cy="969010"/>
          </a:xfrm>
          <a:custGeom>
            <a:avLst/>
            <a:gdLst/>
            <a:ahLst/>
            <a:cxnLst/>
            <a:rect l="l" t="t" r="r" b="b"/>
            <a:pathLst>
              <a:path w="1148079" h="969010">
                <a:moveTo>
                  <a:pt x="1147572" y="484631"/>
                </a:moveTo>
                <a:lnTo>
                  <a:pt x="1145670" y="444910"/>
                </a:lnTo>
                <a:lnTo>
                  <a:pt x="1140064" y="406069"/>
                </a:lnTo>
                <a:lnTo>
                  <a:pt x="1130901" y="368232"/>
                </a:lnTo>
                <a:lnTo>
                  <a:pt x="1118329" y="331524"/>
                </a:lnTo>
                <a:lnTo>
                  <a:pt x="1102494" y="296072"/>
                </a:lnTo>
                <a:lnTo>
                  <a:pt x="1083545" y="262000"/>
                </a:lnTo>
                <a:lnTo>
                  <a:pt x="1061629" y="229434"/>
                </a:lnTo>
                <a:lnTo>
                  <a:pt x="1036893" y="198497"/>
                </a:lnTo>
                <a:lnTo>
                  <a:pt x="1009484" y="169317"/>
                </a:lnTo>
                <a:lnTo>
                  <a:pt x="979551" y="142017"/>
                </a:lnTo>
                <a:lnTo>
                  <a:pt x="947240" y="116724"/>
                </a:lnTo>
                <a:lnTo>
                  <a:pt x="912699" y="93561"/>
                </a:lnTo>
                <a:lnTo>
                  <a:pt x="876075" y="72655"/>
                </a:lnTo>
                <a:lnTo>
                  <a:pt x="837517" y="54130"/>
                </a:lnTo>
                <a:lnTo>
                  <a:pt x="797171" y="38111"/>
                </a:lnTo>
                <a:lnTo>
                  <a:pt x="755184" y="24725"/>
                </a:lnTo>
                <a:lnTo>
                  <a:pt x="711705" y="14095"/>
                </a:lnTo>
                <a:lnTo>
                  <a:pt x="666881" y="6348"/>
                </a:lnTo>
                <a:lnTo>
                  <a:pt x="620858" y="1607"/>
                </a:lnTo>
                <a:lnTo>
                  <a:pt x="573786" y="0"/>
                </a:lnTo>
                <a:lnTo>
                  <a:pt x="526713" y="1607"/>
                </a:lnTo>
                <a:lnTo>
                  <a:pt x="480690" y="6348"/>
                </a:lnTo>
                <a:lnTo>
                  <a:pt x="435866" y="14095"/>
                </a:lnTo>
                <a:lnTo>
                  <a:pt x="392387" y="24725"/>
                </a:lnTo>
                <a:lnTo>
                  <a:pt x="350400" y="38111"/>
                </a:lnTo>
                <a:lnTo>
                  <a:pt x="310054" y="54130"/>
                </a:lnTo>
                <a:lnTo>
                  <a:pt x="271496" y="72655"/>
                </a:lnTo>
                <a:lnTo>
                  <a:pt x="234872" y="93561"/>
                </a:lnTo>
                <a:lnTo>
                  <a:pt x="200331" y="116724"/>
                </a:lnTo>
                <a:lnTo>
                  <a:pt x="168020" y="142017"/>
                </a:lnTo>
                <a:lnTo>
                  <a:pt x="138087" y="169317"/>
                </a:lnTo>
                <a:lnTo>
                  <a:pt x="110678" y="198497"/>
                </a:lnTo>
                <a:lnTo>
                  <a:pt x="85942" y="229434"/>
                </a:lnTo>
                <a:lnTo>
                  <a:pt x="64026" y="262000"/>
                </a:lnTo>
                <a:lnTo>
                  <a:pt x="45077" y="296072"/>
                </a:lnTo>
                <a:lnTo>
                  <a:pt x="29242" y="331524"/>
                </a:lnTo>
                <a:lnTo>
                  <a:pt x="16670" y="368232"/>
                </a:lnTo>
                <a:lnTo>
                  <a:pt x="7507" y="406069"/>
                </a:lnTo>
                <a:lnTo>
                  <a:pt x="1901" y="444910"/>
                </a:lnTo>
                <a:lnTo>
                  <a:pt x="0" y="484631"/>
                </a:lnTo>
                <a:lnTo>
                  <a:pt x="1901" y="524347"/>
                </a:lnTo>
                <a:lnTo>
                  <a:pt x="7507" y="563173"/>
                </a:lnTo>
                <a:lnTo>
                  <a:pt x="16670" y="600985"/>
                </a:lnTo>
                <a:lnTo>
                  <a:pt x="29242" y="637659"/>
                </a:lnTo>
                <a:lnTo>
                  <a:pt x="45077" y="673072"/>
                </a:lnTo>
                <a:lnTo>
                  <a:pt x="64026" y="707098"/>
                </a:lnTo>
                <a:lnTo>
                  <a:pt x="85942" y="739615"/>
                </a:lnTo>
                <a:lnTo>
                  <a:pt x="101346" y="758845"/>
                </a:lnTo>
                <a:lnTo>
                  <a:pt x="101346" y="484631"/>
                </a:lnTo>
                <a:lnTo>
                  <a:pt x="102914" y="451930"/>
                </a:lnTo>
                <a:lnTo>
                  <a:pt x="115094" y="388823"/>
                </a:lnTo>
                <a:lnTo>
                  <a:pt x="138517" y="329457"/>
                </a:lnTo>
                <a:lnTo>
                  <a:pt x="172204" y="274653"/>
                </a:lnTo>
                <a:lnTo>
                  <a:pt x="215176" y="225227"/>
                </a:lnTo>
                <a:lnTo>
                  <a:pt x="266456" y="181998"/>
                </a:lnTo>
                <a:lnTo>
                  <a:pt x="325065" y="145786"/>
                </a:lnTo>
                <a:lnTo>
                  <a:pt x="390024" y="117407"/>
                </a:lnTo>
                <a:lnTo>
                  <a:pt x="460356" y="97681"/>
                </a:lnTo>
                <a:lnTo>
                  <a:pt x="535081" y="87426"/>
                </a:lnTo>
                <a:lnTo>
                  <a:pt x="573786" y="86105"/>
                </a:lnTo>
                <a:lnTo>
                  <a:pt x="612490" y="87426"/>
                </a:lnTo>
                <a:lnTo>
                  <a:pt x="687215" y="97681"/>
                </a:lnTo>
                <a:lnTo>
                  <a:pt x="757547" y="117407"/>
                </a:lnTo>
                <a:lnTo>
                  <a:pt x="822506" y="145786"/>
                </a:lnTo>
                <a:lnTo>
                  <a:pt x="881115" y="181998"/>
                </a:lnTo>
                <a:lnTo>
                  <a:pt x="932395" y="225227"/>
                </a:lnTo>
                <a:lnTo>
                  <a:pt x="975367" y="274653"/>
                </a:lnTo>
                <a:lnTo>
                  <a:pt x="1009054" y="329457"/>
                </a:lnTo>
                <a:lnTo>
                  <a:pt x="1032477" y="388823"/>
                </a:lnTo>
                <a:lnTo>
                  <a:pt x="1044657" y="451930"/>
                </a:lnTo>
                <a:lnTo>
                  <a:pt x="1046226" y="484631"/>
                </a:lnTo>
                <a:lnTo>
                  <a:pt x="1046226" y="758845"/>
                </a:lnTo>
                <a:lnTo>
                  <a:pt x="1061629" y="739615"/>
                </a:lnTo>
                <a:lnTo>
                  <a:pt x="1083545" y="707098"/>
                </a:lnTo>
                <a:lnTo>
                  <a:pt x="1102494" y="673072"/>
                </a:lnTo>
                <a:lnTo>
                  <a:pt x="1118329" y="637659"/>
                </a:lnTo>
                <a:lnTo>
                  <a:pt x="1130901" y="600985"/>
                </a:lnTo>
                <a:lnTo>
                  <a:pt x="1140064" y="563173"/>
                </a:lnTo>
                <a:lnTo>
                  <a:pt x="1145670" y="524347"/>
                </a:lnTo>
                <a:lnTo>
                  <a:pt x="1147572" y="484631"/>
                </a:lnTo>
                <a:close/>
              </a:path>
              <a:path w="1148079" h="969010">
                <a:moveTo>
                  <a:pt x="1046226" y="758845"/>
                </a:moveTo>
                <a:lnTo>
                  <a:pt x="1046226" y="484631"/>
                </a:lnTo>
                <a:lnTo>
                  <a:pt x="1044657" y="517333"/>
                </a:lnTo>
                <a:lnTo>
                  <a:pt x="1040033" y="549303"/>
                </a:lnTo>
                <a:lnTo>
                  <a:pt x="1022110" y="610642"/>
                </a:lnTo>
                <a:lnTo>
                  <a:pt x="993433" y="667829"/>
                </a:lnTo>
                <a:lnTo>
                  <a:pt x="954981" y="720047"/>
                </a:lnTo>
                <a:lnTo>
                  <a:pt x="907732" y="766476"/>
                </a:lnTo>
                <a:lnTo>
                  <a:pt x="852665" y="806299"/>
                </a:lnTo>
                <a:lnTo>
                  <a:pt x="790759" y="838697"/>
                </a:lnTo>
                <a:lnTo>
                  <a:pt x="722991" y="862852"/>
                </a:lnTo>
                <a:lnTo>
                  <a:pt x="650341" y="877945"/>
                </a:lnTo>
                <a:lnTo>
                  <a:pt x="573786" y="883157"/>
                </a:lnTo>
                <a:lnTo>
                  <a:pt x="535081" y="881837"/>
                </a:lnTo>
                <a:lnTo>
                  <a:pt x="460356" y="871582"/>
                </a:lnTo>
                <a:lnTo>
                  <a:pt x="390024" y="851856"/>
                </a:lnTo>
                <a:lnTo>
                  <a:pt x="325065" y="823477"/>
                </a:lnTo>
                <a:lnTo>
                  <a:pt x="266456" y="787265"/>
                </a:lnTo>
                <a:lnTo>
                  <a:pt x="215176" y="744036"/>
                </a:lnTo>
                <a:lnTo>
                  <a:pt x="172204" y="694610"/>
                </a:lnTo>
                <a:lnTo>
                  <a:pt x="138517" y="639806"/>
                </a:lnTo>
                <a:lnTo>
                  <a:pt x="115094" y="580440"/>
                </a:lnTo>
                <a:lnTo>
                  <a:pt x="102914" y="517333"/>
                </a:lnTo>
                <a:lnTo>
                  <a:pt x="101346" y="484631"/>
                </a:lnTo>
                <a:lnTo>
                  <a:pt x="101346" y="758845"/>
                </a:lnTo>
                <a:lnTo>
                  <a:pt x="138087" y="799622"/>
                </a:lnTo>
                <a:lnTo>
                  <a:pt x="168021" y="826865"/>
                </a:lnTo>
                <a:lnTo>
                  <a:pt x="200331" y="852102"/>
                </a:lnTo>
                <a:lnTo>
                  <a:pt x="234872" y="875208"/>
                </a:lnTo>
                <a:lnTo>
                  <a:pt x="271496" y="896061"/>
                </a:lnTo>
                <a:lnTo>
                  <a:pt x="310054" y="914536"/>
                </a:lnTo>
                <a:lnTo>
                  <a:pt x="350400" y="930509"/>
                </a:lnTo>
                <a:lnTo>
                  <a:pt x="392387" y="943855"/>
                </a:lnTo>
                <a:lnTo>
                  <a:pt x="435866" y="954452"/>
                </a:lnTo>
                <a:lnTo>
                  <a:pt x="480690" y="962175"/>
                </a:lnTo>
                <a:lnTo>
                  <a:pt x="526713" y="966899"/>
                </a:lnTo>
                <a:lnTo>
                  <a:pt x="573786" y="968501"/>
                </a:lnTo>
                <a:lnTo>
                  <a:pt x="620858" y="966899"/>
                </a:lnTo>
                <a:lnTo>
                  <a:pt x="666881" y="962175"/>
                </a:lnTo>
                <a:lnTo>
                  <a:pt x="711705" y="954452"/>
                </a:lnTo>
                <a:lnTo>
                  <a:pt x="755184" y="943855"/>
                </a:lnTo>
                <a:lnTo>
                  <a:pt x="797171" y="930509"/>
                </a:lnTo>
                <a:lnTo>
                  <a:pt x="837517" y="914536"/>
                </a:lnTo>
                <a:lnTo>
                  <a:pt x="876075" y="896061"/>
                </a:lnTo>
                <a:lnTo>
                  <a:pt x="912699" y="875208"/>
                </a:lnTo>
                <a:lnTo>
                  <a:pt x="947240" y="852102"/>
                </a:lnTo>
                <a:lnTo>
                  <a:pt x="979551" y="826865"/>
                </a:lnTo>
                <a:lnTo>
                  <a:pt x="1009484" y="799622"/>
                </a:lnTo>
                <a:lnTo>
                  <a:pt x="1036893" y="770497"/>
                </a:lnTo>
                <a:lnTo>
                  <a:pt x="1046226" y="758845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296041" y="5334000"/>
            <a:ext cx="957580" cy="807720"/>
          </a:xfrm>
          <a:custGeom>
            <a:avLst/>
            <a:gdLst/>
            <a:ahLst/>
            <a:cxnLst/>
            <a:rect l="l" t="t" r="r" b="b"/>
            <a:pathLst>
              <a:path w="957579" h="807720">
                <a:moveTo>
                  <a:pt x="957072" y="403859"/>
                </a:moveTo>
                <a:lnTo>
                  <a:pt x="950812" y="338298"/>
                </a:lnTo>
                <a:lnTo>
                  <a:pt x="932688" y="276124"/>
                </a:lnTo>
                <a:lnTo>
                  <a:pt x="903682" y="218165"/>
                </a:lnTo>
                <a:lnTo>
                  <a:pt x="864778" y="165250"/>
                </a:lnTo>
                <a:lnTo>
                  <a:pt x="816959" y="118205"/>
                </a:lnTo>
                <a:lnTo>
                  <a:pt x="761207" y="77858"/>
                </a:lnTo>
                <a:lnTo>
                  <a:pt x="698506" y="45036"/>
                </a:lnTo>
                <a:lnTo>
                  <a:pt x="629838" y="20567"/>
                </a:lnTo>
                <a:lnTo>
                  <a:pt x="556187" y="5279"/>
                </a:lnTo>
                <a:lnTo>
                  <a:pt x="517800" y="1337"/>
                </a:lnTo>
                <a:lnTo>
                  <a:pt x="478536" y="0"/>
                </a:lnTo>
                <a:lnTo>
                  <a:pt x="439271" y="1337"/>
                </a:lnTo>
                <a:lnTo>
                  <a:pt x="400884" y="5279"/>
                </a:lnTo>
                <a:lnTo>
                  <a:pt x="327233" y="20567"/>
                </a:lnTo>
                <a:lnTo>
                  <a:pt x="258565" y="45036"/>
                </a:lnTo>
                <a:lnTo>
                  <a:pt x="195864" y="77858"/>
                </a:lnTo>
                <a:lnTo>
                  <a:pt x="140112" y="118205"/>
                </a:lnTo>
                <a:lnTo>
                  <a:pt x="92293" y="165250"/>
                </a:lnTo>
                <a:lnTo>
                  <a:pt x="53389" y="218165"/>
                </a:lnTo>
                <a:lnTo>
                  <a:pt x="24384" y="276124"/>
                </a:lnTo>
                <a:lnTo>
                  <a:pt x="6259" y="338298"/>
                </a:lnTo>
                <a:lnTo>
                  <a:pt x="0" y="403860"/>
                </a:lnTo>
                <a:lnTo>
                  <a:pt x="1585" y="437012"/>
                </a:lnTo>
                <a:lnTo>
                  <a:pt x="13900" y="500983"/>
                </a:lnTo>
                <a:lnTo>
                  <a:pt x="37588" y="561153"/>
                </a:lnTo>
                <a:lnTo>
                  <a:pt x="71665" y="616693"/>
                </a:lnTo>
                <a:lnTo>
                  <a:pt x="115150" y="666777"/>
                </a:lnTo>
                <a:lnTo>
                  <a:pt x="167058" y="710577"/>
                </a:lnTo>
                <a:lnTo>
                  <a:pt x="226407" y="747265"/>
                </a:lnTo>
                <a:lnTo>
                  <a:pt x="292215" y="776013"/>
                </a:lnTo>
                <a:lnTo>
                  <a:pt x="363497" y="795995"/>
                </a:lnTo>
                <a:lnTo>
                  <a:pt x="439271" y="806382"/>
                </a:lnTo>
                <a:lnTo>
                  <a:pt x="478536" y="807720"/>
                </a:lnTo>
                <a:lnTo>
                  <a:pt x="517800" y="806382"/>
                </a:lnTo>
                <a:lnTo>
                  <a:pt x="556187" y="802440"/>
                </a:lnTo>
                <a:lnTo>
                  <a:pt x="629838" y="787152"/>
                </a:lnTo>
                <a:lnTo>
                  <a:pt x="698506" y="762683"/>
                </a:lnTo>
                <a:lnTo>
                  <a:pt x="761207" y="729861"/>
                </a:lnTo>
                <a:lnTo>
                  <a:pt x="816959" y="689514"/>
                </a:lnTo>
                <a:lnTo>
                  <a:pt x="864778" y="642469"/>
                </a:lnTo>
                <a:lnTo>
                  <a:pt x="903682" y="589554"/>
                </a:lnTo>
                <a:lnTo>
                  <a:pt x="932688" y="531595"/>
                </a:lnTo>
                <a:lnTo>
                  <a:pt x="950812" y="469421"/>
                </a:lnTo>
                <a:lnTo>
                  <a:pt x="957072" y="403859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296041" y="5334000"/>
            <a:ext cx="957580" cy="807720"/>
          </a:xfrm>
          <a:custGeom>
            <a:avLst/>
            <a:gdLst/>
            <a:ahLst/>
            <a:cxnLst/>
            <a:rect l="l" t="t" r="r" b="b"/>
            <a:pathLst>
              <a:path w="957579" h="807720">
                <a:moveTo>
                  <a:pt x="478536" y="0"/>
                </a:moveTo>
                <a:lnTo>
                  <a:pt x="439271" y="1337"/>
                </a:lnTo>
                <a:lnTo>
                  <a:pt x="400884" y="5279"/>
                </a:lnTo>
                <a:lnTo>
                  <a:pt x="327233" y="20567"/>
                </a:lnTo>
                <a:lnTo>
                  <a:pt x="258565" y="45036"/>
                </a:lnTo>
                <a:lnTo>
                  <a:pt x="195864" y="77858"/>
                </a:lnTo>
                <a:lnTo>
                  <a:pt x="140112" y="118205"/>
                </a:lnTo>
                <a:lnTo>
                  <a:pt x="92293" y="165250"/>
                </a:lnTo>
                <a:lnTo>
                  <a:pt x="53389" y="218165"/>
                </a:lnTo>
                <a:lnTo>
                  <a:pt x="24384" y="276124"/>
                </a:lnTo>
                <a:lnTo>
                  <a:pt x="6259" y="338298"/>
                </a:lnTo>
                <a:lnTo>
                  <a:pt x="0" y="403860"/>
                </a:lnTo>
                <a:lnTo>
                  <a:pt x="1585" y="437012"/>
                </a:lnTo>
                <a:lnTo>
                  <a:pt x="13900" y="500983"/>
                </a:lnTo>
                <a:lnTo>
                  <a:pt x="37588" y="561153"/>
                </a:lnTo>
                <a:lnTo>
                  <a:pt x="71665" y="616693"/>
                </a:lnTo>
                <a:lnTo>
                  <a:pt x="115150" y="666777"/>
                </a:lnTo>
                <a:lnTo>
                  <a:pt x="167058" y="710577"/>
                </a:lnTo>
                <a:lnTo>
                  <a:pt x="226407" y="747265"/>
                </a:lnTo>
                <a:lnTo>
                  <a:pt x="292215" y="776013"/>
                </a:lnTo>
                <a:lnTo>
                  <a:pt x="363497" y="795995"/>
                </a:lnTo>
                <a:lnTo>
                  <a:pt x="439271" y="806382"/>
                </a:lnTo>
                <a:lnTo>
                  <a:pt x="478536" y="807720"/>
                </a:lnTo>
                <a:lnTo>
                  <a:pt x="517800" y="806382"/>
                </a:lnTo>
                <a:lnTo>
                  <a:pt x="556187" y="802440"/>
                </a:lnTo>
                <a:lnTo>
                  <a:pt x="629838" y="787152"/>
                </a:lnTo>
                <a:lnTo>
                  <a:pt x="698506" y="762683"/>
                </a:lnTo>
                <a:lnTo>
                  <a:pt x="761207" y="729861"/>
                </a:lnTo>
                <a:lnTo>
                  <a:pt x="816959" y="689514"/>
                </a:lnTo>
                <a:lnTo>
                  <a:pt x="864778" y="642469"/>
                </a:lnTo>
                <a:lnTo>
                  <a:pt x="903682" y="589554"/>
                </a:lnTo>
                <a:lnTo>
                  <a:pt x="932688" y="531595"/>
                </a:lnTo>
                <a:lnTo>
                  <a:pt x="950812" y="469421"/>
                </a:lnTo>
                <a:lnTo>
                  <a:pt x="957072" y="403859"/>
                </a:lnTo>
                <a:lnTo>
                  <a:pt x="955486" y="370707"/>
                </a:lnTo>
                <a:lnTo>
                  <a:pt x="943171" y="306736"/>
                </a:lnTo>
                <a:lnTo>
                  <a:pt x="919483" y="246566"/>
                </a:lnTo>
                <a:lnTo>
                  <a:pt x="885406" y="191026"/>
                </a:lnTo>
                <a:lnTo>
                  <a:pt x="841921" y="140942"/>
                </a:lnTo>
                <a:lnTo>
                  <a:pt x="790013" y="97142"/>
                </a:lnTo>
                <a:lnTo>
                  <a:pt x="730664" y="60454"/>
                </a:lnTo>
                <a:lnTo>
                  <a:pt x="664856" y="31706"/>
                </a:lnTo>
                <a:lnTo>
                  <a:pt x="593574" y="11724"/>
                </a:lnTo>
                <a:lnTo>
                  <a:pt x="517800" y="1337"/>
                </a:lnTo>
                <a:lnTo>
                  <a:pt x="478536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4506601" y="5472877"/>
            <a:ext cx="53467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 marR="5080" indent="-127635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分裂 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后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221115" y="4210050"/>
            <a:ext cx="1148080" cy="967740"/>
          </a:xfrm>
          <a:custGeom>
            <a:avLst/>
            <a:gdLst/>
            <a:ahLst/>
            <a:cxnLst/>
            <a:rect l="l" t="t" r="r" b="b"/>
            <a:pathLst>
              <a:path w="1148079" h="967739">
                <a:moveTo>
                  <a:pt x="1147572" y="483870"/>
                </a:moveTo>
                <a:lnTo>
                  <a:pt x="1145670" y="444154"/>
                </a:lnTo>
                <a:lnTo>
                  <a:pt x="1140064" y="405328"/>
                </a:lnTo>
                <a:lnTo>
                  <a:pt x="1130901" y="367516"/>
                </a:lnTo>
                <a:lnTo>
                  <a:pt x="1118329" y="330842"/>
                </a:lnTo>
                <a:lnTo>
                  <a:pt x="1102494" y="295429"/>
                </a:lnTo>
                <a:lnTo>
                  <a:pt x="1083545" y="261403"/>
                </a:lnTo>
                <a:lnTo>
                  <a:pt x="1061629" y="228886"/>
                </a:lnTo>
                <a:lnTo>
                  <a:pt x="1036893" y="198004"/>
                </a:lnTo>
                <a:lnTo>
                  <a:pt x="1009484" y="168879"/>
                </a:lnTo>
                <a:lnTo>
                  <a:pt x="979551" y="141636"/>
                </a:lnTo>
                <a:lnTo>
                  <a:pt x="947240" y="116399"/>
                </a:lnTo>
                <a:lnTo>
                  <a:pt x="912699" y="93293"/>
                </a:lnTo>
                <a:lnTo>
                  <a:pt x="876075" y="72440"/>
                </a:lnTo>
                <a:lnTo>
                  <a:pt x="837517" y="53965"/>
                </a:lnTo>
                <a:lnTo>
                  <a:pt x="797171" y="37992"/>
                </a:lnTo>
                <a:lnTo>
                  <a:pt x="755184" y="24646"/>
                </a:lnTo>
                <a:lnTo>
                  <a:pt x="711705" y="14049"/>
                </a:lnTo>
                <a:lnTo>
                  <a:pt x="666881" y="6326"/>
                </a:lnTo>
                <a:lnTo>
                  <a:pt x="620858" y="1602"/>
                </a:lnTo>
                <a:lnTo>
                  <a:pt x="573786" y="0"/>
                </a:lnTo>
                <a:lnTo>
                  <a:pt x="526713" y="1602"/>
                </a:lnTo>
                <a:lnTo>
                  <a:pt x="480690" y="6326"/>
                </a:lnTo>
                <a:lnTo>
                  <a:pt x="435866" y="14049"/>
                </a:lnTo>
                <a:lnTo>
                  <a:pt x="392387" y="24646"/>
                </a:lnTo>
                <a:lnTo>
                  <a:pt x="350400" y="37992"/>
                </a:lnTo>
                <a:lnTo>
                  <a:pt x="310054" y="53965"/>
                </a:lnTo>
                <a:lnTo>
                  <a:pt x="271496" y="72440"/>
                </a:lnTo>
                <a:lnTo>
                  <a:pt x="234872" y="93293"/>
                </a:lnTo>
                <a:lnTo>
                  <a:pt x="200331" y="116399"/>
                </a:lnTo>
                <a:lnTo>
                  <a:pt x="168020" y="141636"/>
                </a:lnTo>
                <a:lnTo>
                  <a:pt x="138087" y="168879"/>
                </a:lnTo>
                <a:lnTo>
                  <a:pt x="110678" y="198004"/>
                </a:lnTo>
                <a:lnTo>
                  <a:pt x="85942" y="228886"/>
                </a:lnTo>
                <a:lnTo>
                  <a:pt x="64026" y="261403"/>
                </a:lnTo>
                <a:lnTo>
                  <a:pt x="45077" y="295429"/>
                </a:lnTo>
                <a:lnTo>
                  <a:pt x="29242" y="330842"/>
                </a:lnTo>
                <a:lnTo>
                  <a:pt x="16670" y="367516"/>
                </a:lnTo>
                <a:lnTo>
                  <a:pt x="7507" y="405328"/>
                </a:lnTo>
                <a:lnTo>
                  <a:pt x="1901" y="444154"/>
                </a:lnTo>
                <a:lnTo>
                  <a:pt x="0" y="483870"/>
                </a:lnTo>
                <a:lnTo>
                  <a:pt x="1901" y="523585"/>
                </a:lnTo>
                <a:lnTo>
                  <a:pt x="7507" y="562411"/>
                </a:lnTo>
                <a:lnTo>
                  <a:pt x="16670" y="600223"/>
                </a:lnTo>
                <a:lnTo>
                  <a:pt x="29242" y="636897"/>
                </a:lnTo>
                <a:lnTo>
                  <a:pt x="45077" y="672310"/>
                </a:lnTo>
                <a:lnTo>
                  <a:pt x="64026" y="706336"/>
                </a:lnTo>
                <a:lnTo>
                  <a:pt x="85942" y="738853"/>
                </a:lnTo>
                <a:lnTo>
                  <a:pt x="101346" y="758083"/>
                </a:lnTo>
                <a:lnTo>
                  <a:pt x="101346" y="483870"/>
                </a:lnTo>
                <a:lnTo>
                  <a:pt x="102914" y="451168"/>
                </a:lnTo>
                <a:lnTo>
                  <a:pt x="115094" y="388061"/>
                </a:lnTo>
                <a:lnTo>
                  <a:pt x="138517" y="328695"/>
                </a:lnTo>
                <a:lnTo>
                  <a:pt x="172204" y="273891"/>
                </a:lnTo>
                <a:lnTo>
                  <a:pt x="215176" y="224465"/>
                </a:lnTo>
                <a:lnTo>
                  <a:pt x="266456" y="181236"/>
                </a:lnTo>
                <a:lnTo>
                  <a:pt x="325065" y="145024"/>
                </a:lnTo>
                <a:lnTo>
                  <a:pt x="390024" y="116645"/>
                </a:lnTo>
                <a:lnTo>
                  <a:pt x="460356" y="96919"/>
                </a:lnTo>
                <a:lnTo>
                  <a:pt x="535081" y="86664"/>
                </a:lnTo>
                <a:lnTo>
                  <a:pt x="573786" y="85344"/>
                </a:lnTo>
                <a:lnTo>
                  <a:pt x="612490" y="86664"/>
                </a:lnTo>
                <a:lnTo>
                  <a:pt x="687215" y="96919"/>
                </a:lnTo>
                <a:lnTo>
                  <a:pt x="757547" y="116645"/>
                </a:lnTo>
                <a:lnTo>
                  <a:pt x="822506" y="145024"/>
                </a:lnTo>
                <a:lnTo>
                  <a:pt x="881115" y="181236"/>
                </a:lnTo>
                <a:lnTo>
                  <a:pt x="932395" y="224465"/>
                </a:lnTo>
                <a:lnTo>
                  <a:pt x="975367" y="273891"/>
                </a:lnTo>
                <a:lnTo>
                  <a:pt x="1009054" y="328695"/>
                </a:lnTo>
                <a:lnTo>
                  <a:pt x="1032477" y="388061"/>
                </a:lnTo>
                <a:lnTo>
                  <a:pt x="1044657" y="451168"/>
                </a:lnTo>
                <a:lnTo>
                  <a:pt x="1046226" y="483870"/>
                </a:lnTo>
                <a:lnTo>
                  <a:pt x="1046226" y="758083"/>
                </a:lnTo>
                <a:lnTo>
                  <a:pt x="1061629" y="738853"/>
                </a:lnTo>
                <a:lnTo>
                  <a:pt x="1083545" y="706336"/>
                </a:lnTo>
                <a:lnTo>
                  <a:pt x="1102494" y="672310"/>
                </a:lnTo>
                <a:lnTo>
                  <a:pt x="1118329" y="636897"/>
                </a:lnTo>
                <a:lnTo>
                  <a:pt x="1130901" y="600223"/>
                </a:lnTo>
                <a:lnTo>
                  <a:pt x="1140064" y="562411"/>
                </a:lnTo>
                <a:lnTo>
                  <a:pt x="1145670" y="523585"/>
                </a:lnTo>
                <a:lnTo>
                  <a:pt x="1147572" y="483870"/>
                </a:lnTo>
                <a:close/>
              </a:path>
              <a:path w="1148079" h="967739">
                <a:moveTo>
                  <a:pt x="1046226" y="758083"/>
                </a:moveTo>
                <a:lnTo>
                  <a:pt x="1046226" y="483870"/>
                </a:lnTo>
                <a:lnTo>
                  <a:pt x="1044657" y="516571"/>
                </a:lnTo>
                <a:lnTo>
                  <a:pt x="1040033" y="548541"/>
                </a:lnTo>
                <a:lnTo>
                  <a:pt x="1022110" y="609880"/>
                </a:lnTo>
                <a:lnTo>
                  <a:pt x="993433" y="667067"/>
                </a:lnTo>
                <a:lnTo>
                  <a:pt x="954981" y="719285"/>
                </a:lnTo>
                <a:lnTo>
                  <a:pt x="907732" y="765714"/>
                </a:lnTo>
                <a:lnTo>
                  <a:pt x="852665" y="805537"/>
                </a:lnTo>
                <a:lnTo>
                  <a:pt x="790759" y="837935"/>
                </a:lnTo>
                <a:lnTo>
                  <a:pt x="722991" y="862090"/>
                </a:lnTo>
                <a:lnTo>
                  <a:pt x="650341" y="877183"/>
                </a:lnTo>
                <a:lnTo>
                  <a:pt x="573786" y="882396"/>
                </a:lnTo>
                <a:lnTo>
                  <a:pt x="535081" y="881075"/>
                </a:lnTo>
                <a:lnTo>
                  <a:pt x="460356" y="870820"/>
                </a:lnTo>
                <a:lnTo>
                  <a:pt x="390024" y="851094"/>
                </a:lnTo>
                <a:lnTo>
                  <a:pt x="325065" y="822715"/>
                </a:lnTo>
                <a:lnTo>
                  <a:pt x="266456" y="786503"/>
                </a:lnTo>
                <a:lnTo>
                  <a:pt x="215176" y="743274"/>
                </a:lnTo>
                <a:lnTo>
                  <a:pt x="172204" y="693848"/>
                </a:lnTo>
                <a:lnTo>
                  <a:pt x="138517" y="639044"/>
                </a:lnTo>
                <a:lnTo>
                  <a:pt x="115094" y="579678"/>
                </a:lnTo>
                <a:lnTo>
                  <a:pt x="102914" y="516571"/>
                </a:lnTo>
                <a:lnTo>
                  <a:pt x="101346" y="483870"/>
                </a:lnTo>
                <a:lnTo>
                  <a:pt x="101346" y="758083"/>
                </a:lnTo>
                <a:lnTo>
                  <a:pt x="138087" y="798860"/>
                </a:lnTo>
                <a:lnTo>
                  <a:pt x="168021" y="826103"/>
                </a:lnTo>
                <a:lnTo>
                  <a:pt x="200331" y="851340"/>
                </a:lnTo>
                <a:lnTo>
                  <a:pt x="234872" y="874446"/>
                </a:lnTo>
                <a:lnTo>
                  <a:pt x="271496" y="895299"/>
                </a:lnTo>
                <a:lnTo>
                  <a:pt x="310054" y="913774"/>
                </a:lnTo>
                <a:lnTo>
                  <a:pt x="350400" y="929747"/>
                </a:lnTo>
                <a:lnTo>
                  <a:pt x="392387" y="943093"/>
                </a:lnTo>
                <a:lnTo>
                  <a:pt x="435866" y="953690"/>
                </a:lnTo>
                <a:lnTo>
                  <a:pt x="480690" y="961413"/>
                </a:lnTo>
                <a:lnTo>
                  <a:pt x="526713" y="966137"/>
                </a:lnTo>
                <a:lnTo>
                  <a:pt x="573786" y="967740"/>
                </a:lnTo>
                <a:lnTo>
                  <a:pt x="620858" y="966137"/>
                </a:lnTo>
                <a:lnTo>
                  <a:pt x="666881" y="961413"/>
                </a:lnTo>
                <a:lnTo>
                  <a:pt x="711705" y="953690"/>
                </a:lnTo>
                <a:lnTo>
                  <a:pt x="755184" y="943093"/>
                </a:lnTo>
                <a:lnTo>
                  <a:pt x="797171" y="929747"/>
                </a:lnTo>
                <a:lnTo>
                  <a:pt x="837517" y="913774"/>
                </a:lnTo>
                <a:lnTo>
                  <a:pt x="876075" y="895299"/>
                </a:lnTo>
                <a:lnTo>
                  <a:pt x="912699" y="874446"/>
                </a:lnTo>
                <a:lnTo>
                  <a:pt x="947240" y="851340"/>
                </a:lnTo>
                <a:lnTo>
                  <a:pt x="979551" y="826103"/>
                </a:lnTo>
                <a:lnTo>
                  <a:pt x="1009484" y="798860"/>
                </a:lnTo>
                <a:lnTo>
                  <a:pt x="1036893" y="769735"/>
                </a:lnTo>
                <a:lnTo>
                  <a:pt x="1046226" y="758083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316365" y="4289297"/>
            <a:ext cx="957580" cy="807720"/>
          </a:xfrm>
          <a:custGeom>
            <a:avLst/>
            <a:gdLst/>
            <a:ahLst/>
            <a:cxnLst/>
            <a:rect l="l" t="t" r="r" b="b"/>
            <a:pathLst>
              <a:path w="957579" h="807720">
                <a:moveTo>
                  <a:pt x="957072" y="403859"/>
                </a:moveTo>
                <a:lnTo>
                  <a:pt x="950812" y="338298"/>
                </a:lnTo>
                <a:lnTo>
                  <a:pt x="932688" y="276124"/>
                </a:lnTo>
                <a:lnTo>
                  <a:pt x="903682" y="218165"/>
                </a:lnTo>
                <a:lnTo>
                  <a:pt x="864778" y="165250"/>
                </a:lnTo>
                <a:lnTo>
                  <a:pt x="816959" y="118205"/>
                </a:lnTo>
                <a:lnTo>
                  <a:pt x="761207" y="77858"/>
                </a:lnTo>
                <a:lnTo>
                  <a:pt x="698506" y="45036"/>
                </a:lnTo>
                <a:lnTo>
                  <a:pt x="629838" y="20567"/>
                </a:lnTo>
                <a:lnTo>
                  <a:pt x="556187" y="5279"/>
                </a:lnTo>
                <a:lnTo>
                  <a:pt x="517800" y="1337"/>
                </a:lnTo>
                <a:lnTo>
                  <a:pt x="478536" y="0"/>
                </a:lnTo>
                <a:lnTo>
                  <a:pt x="439271" y="1337"/>
                </a:lnTo>
                <a:lnTo>
                  <a:pt x="400884" y="5279"/>
                </a:lnTo>
                <a:lnTo>
                  <a:pt x="327233" y="20567"/>
                </a:lnTo>
                <a:lnTo>
                  <a:pt x="258565" y="45036"/>
                </a:lnTo>
                <a:lnTo>
                  <a:pt x="195864" y="77858"/>
                </a:lnTo>
                <a:lnTo>
                  <a:pt x="140112" y="118205"/>
                </a:lnTo>
                <a:lnTo>
                  <a:pt x="92293" y="165250"/>
                </a:lnTo>
                <a:lnTo>
                  <a:pt x="53389" y="218165"/>
                </a:lnTo>
                <a:lnTo>
                  <a:pt x="24384" y="276124"/>
                </a:lnTo>
                <a:lnTo>
                  <a:pt x="6259" y="338298"/>
                </a:lnTo>
                <a:lnTo>
                  <a:pt x="0" y="403860"/>
                </a:lnTo>
                <a:lnTo>
                  <a:pt x="1585" y="437012"/>
                </a:lnTo>
                <a:lnTo>
                  <a:pt x="13900" y="500983"/>
                </a:lnTo>
                <a:lnTo>
                  <a:pt x="37588" y="561153"/>
                </a:lnTo>
                <a:lnTo>
                  <a:pt x="71665" y="616693"/>
                </a:lnTo>
                <a:lnTo>
                  <a:pt x="115150" y="666777"/>
                </a:lnTo>
                <a:lnTo>
                  <a:pt x="167058" y="710577"/>
                </a:lnTo>
                <a:lnTo>
                  <a:pt x="226407" y="747265"/>
                </a:lnTo>
                <a:lnTo>
                  <a:pt x="292215" y="776013"/>
                </a:lnTo>
                <a:lnTo>
                  <a:pt x="363497" y="795995"/>
                </a:lnTo>
                <a:lnTo>
                  <a:pt x="439271" y="806382"/>
                </a:lnTo>
                <a:lnTo>
                  <a:pt x="478536" y="807720"/>
                </a:lnTo>
                <a:lnTo>
                  <a:pt x="517800" y="806382"/>
                </a:lnTo>
                <a:lnTo>
                  <a:pt x="556187" y="802440"/>
                </a:lnTo>
                <a:lnTo>
                  <a:pt x="629838" y="787152"/>
                </a:lnTo>
                <a:lnTo>
                  <a:pt x="698506" y="762683"/>
                </a:lnTo>
                <a:lnTo>
                  <a:pt x="761207" y="729861"/>
                </a:lnTo>
                <a:lnTo>
                  <a:pt x="816959" y="689514"/>
                </a:lnTo>
                <a:lnTo>
                  <a:pt x="864778" y="642469"/>
                </a:lnTo>
                <a:lnTo>
                  <a:pt x="903682" y="589554"/>
                </a:lnTo>
                <a:lnTo>
                  <a:pt x="932688" y="531595"/>
                </a:lnTo>
                <a:lnTo>
                  <a:pt x="950812" y="469421"/>
                </a:lnTo>
                <a:lnTo>
                  <a:pt x="957072" y="403859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316365" y="4289297"/>
            <a:ext cx="957580" cy="807720"/>
          </a:xfrm>
          <a:custGeom>
            <a:avLst/>
            <a:gdLst/>
            <a:ahLst/>
            <a:cxnLst/>
            <a:rect l="l" t="t" r="r" b="b"/>
            <a:pathLst>
              <a:path w="957579" h="807720">
                <a:moveTo>
                  <a:pt x="478536" y="0"/>
                </a:moveTo>
                <a:lnTo>
                  <a:pt x="439271" y="1337"/>
                </a:lnTo>
                <a:lnTo>
                  <a:pt x="400884" y="5279"/>
                </a:lnTo>
                <a:lnTo>
                  <a:pt x="327233" y="20567"/>
                </a:lnTo>
                <a:lnTo>
                  <a:pt x="258565" y="45036"/>
                </a:lnTo>
                <a:lnTo>
                  <a:pt x="195864" y="77858"/>
                </a:lnTo>
                <a:lnTo>
                  <a:pt x="140112" y="118205"/>
                </a:lnTo>
                <a:lnTo>
                  <a:pt x="92293" y="165250"/>
                </a:lnTo>
                <a:lnTo>
                  <a:pt x="53389" y="218165"/>
                </a:lnTo>
                <a:lnTo>
                  <a:pt x="24384" y="276124"/>
                </a:lnTo>
                <a:lnTo>
                  <a:pt x="6259" y="338298"/>
                </a:lnTo>
                <a:lnTo>
                  <a:pt x="0" y="403860"/>
                </a:lnTo>
                <a:lnTo>
                  <a:pt x="1585" y="437012"/>
                </a:lnTo>
                <a:lnTo>
                  <a:pt x="13900" y="500983"/>
                </a:lnTo>
                <a:lnTo>
                  <a:pt x="37588" y="561153"/>
                </a:lnTo>
                <a:lnTo>
                  <a:pt x="71665" y="616693"/>
                </a:lnTo>
                <a:lnTo>
                  <a:pt x="115150" y="666777"/>
                </a:lnTo>
                <a:lnTo>
                  <a:pt x="167058" y="710577"/>
                </a:lnTo>
                <a:lnTo>
                  <a:pt x="226407" y="747265"/>
                </a:lnTo>
                <a:lnTo>
                  <a:pt x="292215" y="776013"/>
                </a:lnTo>
                <a:lnTo>
                  <a:pt x="363497" y="795995"/>
                </a:lnTo>
                <a:lnTo>
                  <a:pt x="439271" y="806382"/>
                </a:lnTo>
                <a:lnTo>
                  <a:pt x="478536" y="807720"/>
                </a:lnTo>
                <a:lnTo>
                  <a:pt x="517800" y="806382"/>
                </a:lnTo>
                <a:lnTo>
                  <a:pt x="556187" y="802440"/>
                </a:lnTo>
                <a:lnTo>
                  <a:pt x="629838" y="787152"/>
                </a:lnTo>
                <a:lnTo>
                  <a:pt x="698506" y="762683"/>
                </a:lnTo>
                <a:lnTo>
                  <a:pt x="761207" y="729861"/>
                </a:lnTo>
                <a:lnTo>
                  <a:pt x="816959" y="689514"/>
                </a:lnTo>
                <a:lnTo>
                  <a:pt x="864778" y="642469"/>
                </a:lnTo>
                <a:lnTo>
                  <a:pt x="903682" y="589554"/>
                </a:lnTo>
                <a:lnTo>
                  <a:pt x="932688" y="531595"/>
                </a:lnTo>
                <a:lnTo>
                  <a:pt x="950812" y="469421"/>
                </a:lnTo>
                <a:lnTo>
                  <a:pt x="957072" y="403859"/>
                </a:lnTo>
                <a:lnTo>
                  <a:pt x="955486" y="370707"/>
                </a:lnTo>
                <a:lnTo>
                  <a:pt x="943171" y="306736"/>
                </a:lnTo>
                <a:lnTo>
                  <a:pt x="919483" y="246566"/>
                </a:lnTo>
                <a:lnTo>
                  <a:pt x="885406" y="191026"/>
                </a:lnTo>
                <a:lnTo>
                  <a:pt x="841921" y="140942"/>
                </a:lnTo>
                <a:lnTo>
                  <a:pt x="790013" y="97142"/>
                </a:lnTo>
                <a:lnTo>
                  <a:pt x="730664" y="60454"/>
                </a:lnTo>
                <a:lnTo>
                  <a:pt x="664856" y="31706"/>
                </a:lnTo>
                <a:lnTo>
                  <a:pt x="593574" y="11724"/>
                </a:lnTo>
                <a:lnTo>
                  <a:pt x="517800" y="1337"/>
                </a:lnTo>
                <a:lnTo>
                  <a:pt x="478536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2526925" y="4428175"/>
            <a:ext cx="53467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 marR="5080" indent="-127635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分裂 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前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线性散列索引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操作示例</a:t>
            </a:r>
            <a:endParaRPr sz="2000">
              <a:latin typeface="华文中宋"/>
              <a:cs typeface="华文中宋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4519498" y="1506953"/>
          <a:ext cx="1594103" cy="1699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879"/>
                <a:gridCol w="268224"/>
              </a:tblGrid>
              <a:tr h="926112">
                <a:tc gridSpan="2">
                  <a:txBody>
                    <a:bodyPr/>
                    <a:lstStyle/>
                    <a:p>
                      <a:endParaRPr sz="1200">
                        <a:latin typeface="华文隶书"/>
                        <a:cs typeface="华文隶书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304800">
                <a:tc rowSpan="2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111(1)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93953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011(1)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6123063" y="3390646"/>
          <a:ext cx="655320" cy="113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20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=6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7556436" y="4572952"/>
          <a:ext cx="1603247" cy="24833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879"/>
                <a:gridCol w="277368"/>
              </a:tblGrid>
              <a:tr h="304800">
                <a:tc rowSpan="2"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00(01)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3101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01(01)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0296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7374">
                <a:tc rowSpan="2"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10(10)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1041">
                      <a:solidFill>
                        <a:srgbClr val="000000"/>
                      </a:solidFill>
                      <a:prstDash val="solid"/>
                    </a:lnR>
                    <a:lnT w="90296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51041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1041">
                      <a:solidFill>
                        <a:srgbClr val="000000"/>
                      </a:solidFill>
                      <a:prstDash val="solid"/>
                    </a:lnR>
                    <a:lnT w="90296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3294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182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7755">
                <a:tc row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01(11)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46291">
                      <a:solidFill>
                        <a:srgbClr val="000000"/>
                      </a:solidFill>
                      <a:prstDash val="solid"/>
                    </a:lnR>
                    <a:lnT w="9182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46291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46291">
                      <a:solidFill>
                        <a:srgbClr val="000000"/>
                      </a:solidFill>
                      <a:prstDash val="solid"/>
                    </a:lnR>
                    <a:lnT w="9182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413003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11(11)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1301889" y="1244091"/>
          <a:ext cx="655319" cy="113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19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=6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2735275" y="2427160"/>
          <a:ext cx="1608962" cy="1607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498"/>
                <a:gridCol w="283464"/>
              </a:tblGrid>
              <a:tr h="304800">
                <a:tc rowSpan="2"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000(1)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5956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010(1)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1058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519">
                <a:tc rowSpan="2"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10(10)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0291">
                      <a:solidFill>
                        <a:srgbClr val="000000"/>
                      </a:solidFill>
                      <a:prstDash val="solid"/>
                    </a:lnR>
                    <a:lnT w="91058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50291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0"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0291">
                      <a:solidFill>
                        <a:srgbClr val="000000"/>
                      </a:solidFill>
                      <a:prstDash val="solid"/>
                    </a:lnR>
                    <a:lnT w="91058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93191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线性散列索引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回顾操作特点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2737" y="1544574"/>
            <a:ext cx="725805" cy="304800"/>
          </a:xfrm>
          <a:custGeom>
            <a:avLst/>
            <a:gdLst/>
            <a:ahLst/>
            <a:cxnLst/>
            <a:rect l="l" t="t" r="r" b="b"/>
            <a:pathLst>
              <a:path w="725805" h="304800">
                <a:moveTo>
                  <a:pt x="0" y="0"/>
                </a:moveTo>
                <a:lnTo>
                  <a:pt x="0" y="304800"/>
                </a:lnTo>
                <a:lnTo>
                  <a:pt x="725423" y="304800"/>
                </a:lnTo>
                <a:lnTo>
                  <a:pt x="725423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54385" y="1557907"/>
            <a:ext cx="16700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0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1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4261" y="1860042"/>
            <a:ext cx="725805" cy="319405"/>
          </a:xfrm>
          <a:custGeom>
            <a:avLst/>
            <a:gdLst/>
            <a:ahLst/>
            <a:cxnLst/>
            <a:rect l="l" t="t" r="r" b="b"/>
            <a:pathLst>
              <a:path w="725805" h="319405">
                <a:moveTo>
                  <a:pt x="0" y="0"/>
                </a:moveTo>
                <a:lnTo>
                  <a:pt x="0" y="319277"/>
                </a:lnTo>
                <a:lnTo>
                  <a:pt x="725423" y="319277"/>
                </a:lnTo>
                <a:lnTo>
                  <a:pt x="725423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651637" y="1427605"/>
            <a:ext cx="30797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00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1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3937" y="1311781"/>
            <a:ext cx="307340" cy="123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00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01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11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00669" y="2673095"/>
            <a:ext cx="7537450" cy="2005330"/>
          </a:xfrm>
          <a:custGeom>
            <a:avLst/>
            <a:gdLst/>
            <a:ahLst/>
            <a:cxnLst/>
            <a:rect l="l" t="t" r="r" b="b"/>
            <a:pathLst>
              <a:path w="7537450" h="2005329">
                <a:moveTo>
                  <a:pt x="7536941" y="1671066"/>
                </a:moveTo>
                <a:lnTo>
                  <a:pt x="7536941" y="334518"/>
                </a:lnTo>
                <a:lnTo>
                  <a:pt x="7535836" y="307025"/>
                </a:lnTo>
                <a:lnTo>
                  <a:pt x="7527246" y="253993"/>
                </a:lnTo>
                <a:lnTo>
                  <a:pt x="7510724" y="204132"/>
                </a:lnTo>
                <a:lnTo>
                  <a:pt x="7486955" y="158123"/>
                </a:lnTo>
                <a:lnTo>
                  <a:pt x="7456626" y="116647"/>
                </a:lnTo>
                <a:lnTo>
                  <a:pt x="7420421" y="80385"/>
                </a:lnTo>
                <a:lnTo>
                  <a:pt x="7379027" y="50018"/>
                </a:lnTo>
                <a:lnTo>
                  <a:pt x="7333130" y="26229"/>
                </a:lnTo>
                <a:lnTo>
                  <a:pt x="7283416" y="9698"/>
                </a:lnTo>
                <a:lnTo>
                  <a:pt x="7230569" y="1105"/>
                </a:lnTo>
                <a:lnTo>
                  <a:pt x="7203185" y="0"/>
                </a:lnTo>
                <a:lnTo>
                  <a:pt x="333756" y="0"/>
                </a:lnTo>
                <a:lnTo>
                  <a:pt x="279600" y="4367"/>
                </a:lnTo>
                <a:lnTo>
                  <a:pt x="228234" y="17013"/>
                </a:lnTo>
                <a:lnTo>
                  <a:pt x="180342" y="37259"/>
                </a:lnTo>
                <a:lnTo>
                  <a:pt x="136611" y="64422"/>
                </a:lnTo>
                <a:lnTo>
                  <a:pt x="97726" y="97821"/>
                </a:lnTo>
                <a:lnTo>
                  <a:pt x="64373" y="136775"/>
                </a:lnTo>
                <a:lnTo>
                  <a:pt x="37238" y="180603"/>
                </a:lnTo>
                <a:lnTo>
                  <a:pt x="17007" y="228624"/>
                </a:lnTo>
                <a:lnTo>
                  <a:pt x="4366" y="280156"/>
                </a:lnTo>
                <a:lnTo>
                  <a:pt x="0" y="334518"/>
                </a:lnTo>
                <a:lnTo>
                  <a:pt x="0" y="1671066"/>
                </a:lnTo>
                <a:lnTo>
                  <a:pt x="4366" y="1725221"/>
                </a:lnTo>
                <a:lnTo>
                  <a:pt x="17007" y="1776587"/>
                </a:lnTo>
                <a:lnTo>
                  <a:pt x="37238" y="1824479"/>
                </a:lnTo>
                <a:lnTo>
                  <a:pt x="64373" y="1868210"/>
                </a:lnTo>
                <a:lnTo>
                  <a:pt x="97726" y="1907095"/>
                </a:lnTo>
                <a:lnTo>
                  <a:pt x="136611" y="1940448"/>
                </a:lnTo>
                <a:lnTo>
                  <a:pt x="180342" y="1967583"/>
                </a:lnTo>
                <a:lnTo>
                  <a:pt x="228234" y="1987814"/>
                </a:lnTo>
                <a:lnTo>
                  <a:pt x="279600" y="2000455"/>
                </a:lnTo>
                <a:lnTo>
                  <a:pt x="333756" y="2004822"/>
                </a:lnTo>
                <a:lnTo>
                  <a:pt x="7203185" y="2004822"/>
                </a:lnTo>
                <a:lnTo>
                  <a:pt x="7257341" y="2000455"/>
                </a:lnTo>
                <a:lnTo>
                  <a:pt x="7308707" y="1987814"/>
                </a:lnTo>
                <a:lnTo>
                  <a:pt x="7356599" y="1967583"/>
                </a:lnTo>
                <a:lnTo>
                  <a:pt x="7400330" y="1940448"/>
                </a:lnTo>
                <a:lnTo>
                  <a:pt x="7439215" y="1907095"/>
                </a:lnTo>
                <a:lnTo>
                  <a:pt x="7472568" y="1868210"/>
                </a:lnTo>
                <a:lnTo>
                  <a:pt x="7499703" y="1824479"/>
                </a:lnTo>
                <a:lnTo>
                  <a:pt x="7519934" y="1776587"/>
                </a:lnTo>
                <a:lnTo>
                  <a:pt x="7532575" y="1725221"/>
                </a:lnTo>
                <a:lnTo>
                  <a:pt x="7536941" y="1671066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30209" y="2771394"/>
            <a:ext cx="7258050" cy="1797050"/>
          </a:xfrm>
          <a:custGeom>
            <a:avLst/>
            <a:gdLst/>
            <a:ahLst/>
            <a:cxnLst/>
            <a:rect l="l" t="t" r="r" b="b"/>
            <a:pathLst>
              <a:path w="7258050" h="1797050">
                <a:moveTo>
                  <a:pt x="7258050" y="1497330"/>
                </a:moveTo>
                <a:lnTo>
                  <a:pt x="7258050" y="299466"/>
                </a:lnTo>
                <a:lnTo>
                  <a:pt x="7257057" y="274910"/>
                </a:lnTo>
                <a:lnTo>
                  <a:pt x="7249344" y="227512"/>
                </a:lnTo>
                <a:lnTo>
                  <a:pt x="7234511" y="182915"/>
                </a:lnTo>
                <a:lnTo>
                  <a:pt x="7213174" y="141736"/>
                </a:lnTo>
                <a:lnTo>
                  <a:pt x="7185950" y="104591"/>
                </a:lnTo>
                <a:lnTo>
                  <a:pt x="7153458" y="72099"/>
                </a:lnTo>
                <a:lnTo>
                  <a:pt x="7116313" y="44875"/>
                </a:lnTo>
                <a:lnTo>
                  <a:pt x="7075134" y="23538"/>
                </a:lnTo>
                <a:lnTo>
                  <a:pt x="7030537" y="8705"/>
                </a:lnTo>
                <a:lnTo>
                  <a:pt x="6983139" y="992"/>
                </a:lnTo>
                <a:lnTo>
                  <a:pt x="6958584" y="0"/>
                </a:lnTo>
                <a:lnTo>
                  <a:pt x="299466" y="0"/>
                </a:lnTo>
                <a:lnTo>
                  <a:pt x="250899" y="3920"/>
                </a:lnTo>
                <a:lnTo>
                  <a:pt x="204825" y="15270"/>
                </a:lnTo>
                <a:lnTo>
                  <a:pt x="161860" y="33432"/>
                </a:lnTo>
                <a:lnTo>
                  <a:pt x="122621" y="57790"/>
                </a:lnTo>
                <a:lnTo>
                  <a:pt x="87725" y="87725"/>
                </a:lnTo>
                <a:lnTo>
                  <a:pt x="57790" y="122621"/>
                </a:lnTo>
                <a:lnTo>
                  <a:pt x="33432" y="161860"/>
                </a:lnTo>
                <a:lnTo>
                  <a:pt x="15270" y="204825"/>
                </a:lnTo>
                <a:lnTo>
                  <a:pt x="3920" y="250899"/>
                </a:lnTo>
                <a:lnTo>
                  <a:pt x="0" y="299466"/>
                </a:lnTo>
                <a:lnTo>
                  <a:pt x="0" y="1497330"/>
                </a:lnTo>
                <a:lnTo>
                  <a:pt x="3920" y="1545896"/>
                </a:lnTo>
                <a:lnTo>
                  <a:pt x="15270" y="1591970"/>
                </a:lnTo>
                <a:lnTo>
                  <a:pt x="33432" y="1634935"/>
                </a:lnTo>
                <a:lnTo>
                  <a:pt x="57790" y="1674174"/>
                </a:lnTo>
                <a:lnTo>
                  <a:pt x="87725" y="1709070"/>
                </a:lnTo>
                <a:lnTo>
                  <a:pt x="122621" y="1739005"/>
                </a:lnTo>
                <a:lnTo>
                  <a:pt x="161860" y="1763363"/>
                </a:lnTo>
                <a:lnTo>
                  <a:pt x="204825" y="1781525"/>
                </a:lnTo>
                <a:lnTo>
                  <a:pt x="250899" y="1792875"/>
                </a:lnTo>
                <a:lnTo>
                  <a:pt x="299466" y="1796796"/>
                </a:lnTo>
                <a:lnTo>
                  <a:pt x="6958584" y="1796796"/>
                </a:lnTo>
                <a:lnTo>
                  <a:pt x="7007150" y="1792875"/>
                </a:lnTo>
                <a:lnTo>
                  <a:pt x="7053224" y="1781525"/>
                </a:lnTo>
                <a:lnTo>
                  <a:pt x="7096189" y="1763363"/>
                </a:lnTo>
                <a:lnTo>
                  <a:pt x="7135428" y="1739005"/>
                </a:lnTo>
                <a:lnTo>
                  <a:pt x="7170324" y="1709070"/>
                </a:lnTo>
                <a:lnTo>
                  <a:pt x="7200259" y="1674174"/>
                </a:lnTo>
                <a:lnTo>
                  <a:pt x="7224617" y="1634935"/>
                </a:lnTo>
                <a:lnTo>
                  <a:pt x="7242779" y="1591970"/>
                </a:lnTo>
                <a:lnTo>
                  <a:pt x="7254129" y="1545896"/>
                </a:lnTo>
                <a:lnTo>
                  <a:pt x="7258050" y="1497330"/>
                </a:lnTo>
                <a:close/>
              </a:path>
            </a:pathLst>
          </a:custGeom>
          <a:solidFill>
            <a:srgbClr val="66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30209" y="2771394"/>
            <a:ext cx="7258050" cy="1797050"/>
          </a:xfrm>
          <a:custGeom>
            <a:avLst/>
            <a:gdLst/>
            <a:ahLst/>
            <a:cxnLst/>
            <a:rect l="l" t="t" r="r" b="b"/>
            <a:pathLst>
              <a:path w="7258050" h="1797050">
                <a:moveTo>
                  <a:pt x="299466" y="0"/>
                </a:moveTo>
                <a:lnTo>
                  <a:pt x="250899" y="3920"/>
                </a:lnTo>
                <a:lnTo>
                  <a:pt x="204825" y="15270"/>
                </a:lnTo>
                <a:lnTo>
                  <a:pt x="161860" y="33432"/>
                </a:lnTo>
                <a:lnTo>
                  <a:pt x="122621" y="57790"/>
                </a:lnTo>
                <a:lnTo>
                  <a:pt x="87725" y="87725"/>
                </a:lnTo>
                <a:lnTo>
                  <a:pt x="57790" y="122621"/>
                </a:lnTo>
                <a:lnTo>
                  <a:pt x="33432" y="161860"/>
                </a:lnTo>
                <a:lnTo>
                  <a:pt x="15270" y="204825"/>
                </a:lnTo>
                <a:lnTo>
                  <a:pt x="3920" y="250899"/>
                </a:lnTo>
                <a:lnTo>
                  <a:pt x="0" y="299466"/>
                </a:lnTo>
                <a:lnTo>
                  <a:pt x="0" y="1497330"/>
                </a:lnTo>
                <a:lnTo>
                  <a:pt x="3920" y="1545896"/>
                </a:lnTo>
                <a:lnTo>
                  <a:pt x="15270" y="1591970"/>
                </a:lnTo>
                <a:lnTo>
                  <a:pt x="33432" y="1634935"/>
                </a:lnTo>
                <a:lnTo>
                  <a:pt x="57790" y="1674174"/>
                </a:lnTo>
                <a:lnTo>
                  <a:pt x="87725" y="1709070"/>
                </a:lnTo>
                <a:lnTo>
                  <a:pt x="122621" y="1739005"/>
                </a:lnTo>
                <a:lnTo>
                  <a:pt x="161860" y="1763363"/>
                </a:lnTo>
                <a:lnTo>
                  <a:pt x="204825" y="1781525"/>
                </a:lnTo>
                <a:lnTo>
                  <a:pt x="250899" y="1792875"/>
                </a:lnTo>
                <a:lnTo>
                  <a:pt x="299466" y="1796796"/>
                </a:lnTo>
                <a:lnTo>
                  <a:pt x="6958584" y="1796796"/>
                </a:lnTo>
                <a:lnTo>
                  <a:pt x="7007150" y="1792875"/>
                </a:lnTo>
                <a:lnTo>
                  <a:pt x="7053224" y="1781525"/>
                </a:lnTo>
                <a:lnTo>
                  <a:pt x="7096189" y="1763363"/>
                </a:lnTo>
                <a:lnTo>
                  <a:pt x="7135428" y="1739005"/>
                </a:lnTo>
                <a:lnTo>
                  <a:pt x="7170324" y="1709070"/>
                </a:lnTo>
                <a:lnTo>
                  <a:pt x="7200259" y="1674174"/>
                </a:lnTo>
                <a:lnTo>
                  <a:pt x="7224617" y="1634935"/>
                </a:lnTo>
                <a:lnTo>
                  <a:pt x="7242779" y="1591970"/>
                </a:lnTo>
                <a:lnTo>
                  <a:pt x="7254129" y="1545896"/>
                </a:lnTo>
                <a:lnTo>
                  <a:pt x="7258050" y="1497330"/>
                </a:lnTo>
                <a:lnTo>
                  <a:pt x="7258050" y="299466"/>
                </a:lnTo>
                <a:lnTo>
                  <a:pt x="7254129" y="250899"/>
                </a:lnTo>
                <a:lnTo>
                  <a:pt x="7242779" y="204825"/>
                </a:lnTo>
                <a:lnTo>
                  <a:pt x="7224617" y="161860"/>
                </a:lnTo>
                <a:lnTo>
                  <a:pt x="7200259" y="122621"/>
                </a:lnTo>
                <a:lnTo>
                  <a:pt x="7170324" y="87725"/>
                </a:lnTo>
                <a:lnTo>
                  <a:pt x="7135428" y="57790"/>
                </a:lnTo>
                <a:lnTo>
                  <a:pt x="7096189" y="33432"/>
                </a:lnTo>
                <a:lnTo>
                  <a:pt x="7053224" y="15270"/>
                </a:lnTo>
                <a:lnTo>
                  <a:pt x="7007150" y="3920"/>
                </a:lnTo>
                <a:lnTo>
                  <a:pt x="6958584" y="0"/>
                </a:lnTo>
                <a:lnTo>
                  <a:pt x="299466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051414" y="2965886"/>
            <a:ext cx="6619875" cy="452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874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键值由低位向高位次序使用。对应索引项存储在由桶数组指针指 向的存储块</a:t>
            </a:r>
            <a:endParaRPr sz="1800">
              <a:latin typeface="华文中宋"/>
              <a:cs typeface="华文中宋"/>
            </a:endParaRPr>
          </a:p>
          <a:p>
            <a:pPr marL="12700">
              <a:lnSpc>
                <a:spcPts val="2155"/>
              </a:lnSpc>
            </a:pPr>
            <a:r>
              <a:rPr sz="18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1800" b="1" dirty="0">
                <a:solidFill>
                  <a:srgbClr val="FFFFFF"/>
                </a:solidFill>
                <a:latin typeface="华文中宋"/>
                <a:cs typeface="华文中宋"/>
              </a:rPr>
              <a:t>当</a:t>
            </a:r>
            <a:r>
              <a:rPr sz="1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r/n(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当前索引项数除以桶</a:t>
            </a:r>
            <a:r>
              <a:rPr sz="1800" b="1" dirty="0">
                <a:solidFill>
                  <a:srgbClr val="FFFFFF"/>
                </a:solidFill>
                <a:latin typeface="华文中宋"/>
                <a:cs typeface="华文中宋"/>
              </a:rPr>
              <a:t>数</a:t>
            </a:r>
            <a:r>
              <a:rPr sz="18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大于一定比例时，按次序增</a:t>
            </a:r>
            <a:r>
              <a:rPr sz="1800" b="1" dirty="0">
                <a:solidFill>
                  <a:srgbClr val="FFFFFF"/>
                </a:solidFill>
                <a:latin typeface="华文中宋"/>
                <a:cs typeface="华文中宋"/>
              </a:rPr>
              <a:t>加</a:t>
            </a:r>
            <a:r>
              <a:rPr sz="1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个桶</a:t>
            </a:r>
            <a:endParaRPr sz="1800">
              <a:latin typeface="华文中宋"/>
              <a:cs typeface="华文中宋"/>
            </a:endParaRPr>
          </a:p>
          <a:p>
            <a:pPr marL="12700">
              <a:lnSpc>
                <a:spcPts val="2875"/>
              </a:lnSpc>
            </a:pPr>
            <a:r>
              <a:rPr sz="18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假设该桶</a:t>
            </a:r>
            <a:r>
              <a:rPr sz="1800" b="1" dirty="0">
                <a:solidFill>
                  <a:srgbClr val="FFFFFF"/>
                </a:solidFill>
                <a:latin typeface="华文中宋"/>
                <a:cs typeface="华文中宋"/>
              </a:rPr>
              <a:t>为</a:t>
            </a:r>
            <a:r>
              <a:rPr sz="2400" b="1" spc="-5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1a</a:t>
            </a:r>
            <a:r>
              <a:rPr sz="2400" b="1" baseline="-21000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b="1" spc="-5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baseline="-21000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400" b="1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…a</a:t>
            </a:r>
            <a:r>
              <a:rPr sz="2400" b="1" spc="-7" baseline="-21000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，则该桶</a:t>
            </a:r>
            <a:r>
              <a:rPr sz="1800" b="1" dirty="0">
                <a:solidFill>
                  <a:srgbClr val="FFFFFF"/>
                </a:solidFill>
                <a:latin typeface="华文中宋"/>
                <a:cs typeface="华文中宋"/>
              </a:rPr>
              <a:t>由</a:t>
            </a:r>
            <a:r>
              <a:rPr sz="2400" b="1" spc="-5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0a</a:t>
            </a:r>
            <a:r>
              <a:rPr sz="2400" b="1" baseline="-21000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b="1" spc="-5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spc="-7" baseline="-21000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400" b="1" spc="-5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..</a:t>
            </a:r>
            <a:r>
              <a:rPr sz="2400" b="1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400" b="1" baseline="-21000" dirty="0">
                <a:solidFill>
                  <a:srgbClr val="FFFF65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对应的块分裂而来</a:t>
            </a:r>
            <a:endParaRPr sz="1800">
              <a:latin typeface="华文中宋"/>
              <a:cs typeface="华文中宋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当桶数超</a:t>
            </a: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过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950" b="1" spc="-7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个桶时，则使</a:t>
            </a:r>
            <a:r>
              <a:rPr sz="2000" b="1" spc="-90" dirty="0">
                <a:solidFill>
                  <a:srgbClr val="FFFFFF"/>
                </a:solidFill>
                <a:latin typeface="华文中宋"/>
                <a:cs typeface="华文中宋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增</a:t>
            </a:r>
            <a:r>
              <a:rPr sz="20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。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R="1172845" algn="r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000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R="1172845" algn="r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001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R="1172845" algn="r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010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R="1172845" algn="r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11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R="1172845" algn="r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100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R="1172845" algn="r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101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R="1172845" algn="r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110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98761" y="1820417"/>
            <a:ext cx="290830" cy="304800"/>
          </a:xfrm>
          <a:custGeom>
            <a:avLst/>
            <a:gdLst/>
            <a:ahLst/>
            <a:cxnLst/>
            <a:rect l="l" t="t" r="r" b="b"/>
            <a:pathLst>
              <a:path w="290829" h="304800">
                <a:moveTo>
                  <a:pt x="217931" y="228600"/>
                </a:moveTo>
                <a:lnTo>
                  <a:pt x="217931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17931" y="228600"/>
                </a:lnTo>
                <a:close/>
              </a:path>
              <a:path w="290829" h="304800">
                <a:moveTo>
                  <a:pt x="290322" y="152400"/>
                </a:moveTo>
                <a:lnTo>
                  <a:pt x="217931" y="0"/>
                </a:lnTo>
                <a:lnTo>
                  <a:pt x="217931" y="304800"/>
                </a:lnTo>
                <a:lnTo>
                  <a:pt x="29032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198761" y="1820417"/>
            <a:ext cx="290830" cy="304800"/>
          </a:xfrm>
          <a:custGeom>
            <a:avLst/>
            <a:gdLst/>
            <a:ahLst/>
            <a:cxnLst/>
            <a:rect l="l" t="t" r="r" b="b"/>
            <a:pathLst>
              <a:path w="290829" h="304800">
                <a:moveTo>
                  <a:pt x="217931" y="0"/>
                </a:moveTo>
                <a:lnTo>
                  <a:pt x="217931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17931" y="228600"/>
                </a:lnTo>
                <a:lnTo>
                  <a:pt x="217931" y="304800"/>
                </a:lnTo>
                <a:lnTo>
                  <a:pt x="290322" y="152400"/>
                </a:lnTo>
                <a:lnTo>
                  <a:pt x="21793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287909" y="1820417"/>
            <a:ext cx="291465" cy="304800"/>
          </a:xfrm>
          <a:custGeom>
            <a:avLst/>
            <a:gdLst/>
            <a:ahLst/>
            <a:cxnLst/>
            <a:rect l="l" t="t" r="r" b="b"/>
            <a:pathLst>
              <a:path w="291465" h="304800">
                <a:moveTo>
                  <a:pt x="217932" y="228600"/>
                </a:moveTo>
                <a:lnTo>
                  <a:pt x="217932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17932" y="228600"/>
                </a:lnTo>
                <a:close/>
              </a:path>
              <a:path w="291465" h="304800">
                <a:moveTo>
                  <a:pt x="291084" y="152400"/>
                </a:moveTo>
                <a:lnTo>
                  <a:pt x="217932" y="0"/>
                </a:lnTo>
                <a:lnTo>
                  <a:pt x="217932" y="304800"/>
                </a:lnTo>
                <a:lnTo>
                  <a:pt x="29108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287909" y="1820417"/>
            <a:ext cx="291465" cy="304800"/>
          </a:xfrm>
          <a:custGeom>
            <a:avLst/>
            <a:gdLst/>
            <a:ahLst/>
            <a:cxnLst/>
            <a:rect l="l" t="t" r="r" b="b"/>
            <a:pathLst>
              <a:path w="291465" h="304800">
                <a:moveTo>
                  <a:pt x="217932" y="0"/>
                </a:moveTo>
                <a:lnTo>
                  <a:pt x="217932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17932" y="228600"/>
                </a:lnTo>
                <a:lnTo>
                  <a:pt x="217932" y="304800"/>
                </a:lnTo>
                <a:lnTo>
                  <a:pt x="291084" y="152400"/>
                </a:lnTo>
                <a:lnTo>
                  <a:pt x="21793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1915" y="6073140"/>
            <a:ext cx="290830" cy="304800"/>
          </a:xfrm>
          <a:custGeom>
            <a:avLst/>
            <a:gdLst/>
            <a:ahLst/>
            <a:cxnLst/>
            <a:rect l="l" t="t" r="r" b="b"/>
            <a:pathLst>
              <a:path w="290830" h="304800">
                <a:moveTo>
                  <a:pt x="217931" y="228600"/>
                </a:moveTo>
                <a:lnTo>
                  <a:pt x="217931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17931" y="228600"/>
                </a:lnTo>
                <a:close/>
              </a:path>
              <a:path w="290830" h="304800">
                <a:moveTo>
                  <a:pt x="290322" y="152400"/>
                </a:moveTo>
                <a:lnTo>
                  <a:pt x="217931" y="0"/>
                </a:lnTo>
                <a:lnTo>
                  <a:pt x="217931" y="304800"/>
                </a:lnTo>
                <a:lnTo>
                  <a:pt x="29032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01915" y="6073140"/>
            <a:ext cx="290830" cy="304800"/>
          </a:xfrm>
          <a:custGeom>
            <a:avLst/>
            <a:gdLst/>
            <a:ahLst/>
            <a:cxnLst/>
            <a:rect l="l" t="t" r="r" b="b"/>
            <a:pathLst>
              <a:path w="290830" h="304800">
                <a:moveTo>
                  <a:pt x="217931" y="0"/>
                </a:moveTo>
                <a:lnTo>
                  <a:pt x="217931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17931" y="228600"/>
                </a:lnTo>
                <a:lnTo>
                  <a:pt x="217931" y="304800"/>
                </a:lnTo>
                <a:lnTo>
                  <a:pt x="290322" y="152400"/>
                </a:lnTo>
                <a:lnTo>
                  <a:pt x="21793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525659" y="6073140"/>
            <a:ext cx="291465" cy="304800"/>
          </a:xfrm>
          <a:custGeom>
            <a:avLst/>
            <a:gdLst/>
            <a:ahLst/>
            <a:cxnLst/>
            <a:rect l="l" t="t" r="r" b="b"/>
            <a:pathLst>
              <a:path w="291464" h="304800">
                <a:moveTo>
                  <a:pt x="217932" y="228600"/>
                </a:moveTo>
                <a:lnTo>
                  <a:pt x="217932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17932" y="228600"/>
                </a:lnTo>
                <a:close/>
              </a:path>
              <a:path w="291464" h="304800">
                <a:moveTo>
                  <a:pt x="291084" y="152400"/>
                </a:moveTo>
                <a:lnTo>
                  <a:pt x="217932" y="0"/>
                </a:lnTo>
                <a:lnTo>
                  <a:pt x="217932" y="304800"/>
                </a:lnTo>
                <a:lnTo>
                  <a:pt x="29108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25659" y="6073140"/>
            <a:ext cx="291465" cy="304800"/>
          </a:xfrm>
          <a:custGeom>
            <a:avLst/>
            <a:gdLst/>
            <a:ahLst/>
            <a:cxnLst/>
            <a:rect l="l" t="t" r="r" b="b"/>
            <a:pathLst>
              <a:path w="291464" h="304800">
                <a:moveTo>
                  <a:pt x="217932" y="0"/>
                </a:moveTo>
                <a:lnTo>
                  <a:pt x="217932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17932" y="228600"/>
                </a:lnTo>
                <a:lnTo>
                  <a:pt x="217932" y="304800"/>
                </a:lnTo>
                <a:lnTo>
                  <a:pt x="291084" y="152400"/>
                </a:lnTo>
                <a:lnTo>
                  <a:pt x="21793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40487" y="6073140"/>
            <a:ext cx="290830" cy="304800"/>
          </a:xfrm>
          <a:custGeom>
            <a:avLst/>
            <a:gdLst/>
            <a:ahLst/>
            <a:cxnLst/>
            <a:rect l="l" t="t" r="r" b="b"/>
            <a:pathLst>
              <a:path w="290829" h="304800">
                <a:moveTo>
                  <a:pt x="217932" y="228600"/>
                </a:moveTo>
                <a:lnTo>
                  <a:pt x="217932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17932" y="228600"/>
                </a:lnTo>
                <a:close/>
              </a:path>
              <a:path w="290829" h="304800">
                <a:moveTo>
                  <a:pt x="290322" y="152400"/>
                </a:moveTo>
                <a:lnTo>
                  <a:pt x="217932" y="0"/>
                </a:lnTo>
                <a:lnTo>
                  <a:pt x="217932" y="304800"/>
                </a:lnTo>
                <a:lnTo>
                  <a:pt x="29032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40487" y="6073140"/>
            <a:ext cx="290830" cy="304800"/>
          </a:xfrm>
          <a:custGeom>
            <a:avLst/>
            <a:gdLst/>
            <a:ahLst/>
            <a:cxnLst/>
            <a:rect l="l" t="t" r="r" b="b"/>
            <a:pathLst>
              <a:path w="290829" h="304800">
                <a:moveTo>
                  <a:pt x="217932" y="0"/>
                </a:moveTo>
                <a:lnTo>
                  <a:pt x="217932" y="76200"/>
                </a:lnTo>
                <a:lnTo>
                  <a:pt x="0" y="76200"/>
                </a:lnTo>
                <a:lnTo>
                  <a:pt x="0" y="228600"/>
                </a:lnTo>
                <a:lnTo>
                  <a:pt x="217932" y="228600"/>
                </a:lnTo>
                <a:lnTo>
                  <a:pt x="217932" y="304800"/>
                </a:lnTo>
                <a:lnTo>
                  <a:pt x="290322" y="152400"/>
                </a:lnTo>
                <a:lnTo>
                  <a:pt x="21793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346591" y="1315719"/>
          <a:ext cx="655319" cy="113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319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=1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826139" y="1342389"/>
          <a:ext cx="1236726" cy="113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726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由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变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由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变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32961" y="1409509"/>
          <a:ext cx="725424" cy="922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424"/>
              </a:tblGrid>
              <a:tr h="310133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019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8609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192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3276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973948" y="1283716"/>
          <a:ext cx="1236726" cy="113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726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由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变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=6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195248" y="1293685"/>
          <a:ext cx="725423" cy="1223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423"/>
              </a:tblGrid>
              <a:tr h="310134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019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8609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193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752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3275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732163" y="4835397"/>
          <a:ext cx="1236726" cy="1138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726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由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变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由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变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=8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938985" y="5058727"/>
          <a:ext cx="725424" cy="1526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424"/>
              </a:tblGrid>
              <a:tr h="310515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095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8991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95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751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751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3275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392180" y="5081903"/>
          <a:ext cx="3407342" cy="1862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671"/>
                <a:gridCol w="1703671"/>
              </a:tblGrid>
              <a:tr h="283463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000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000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04799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r>
                        <a:rPr sz="2000" b="1" spc="-5" dirty="0">
                          <a:latin typeface="Arial" panose="020B0604020202020204"/>
                          <a:cs typeface="Arial" panose="020B0604020202020204"/>
                        </a:rPr>
                        <a:t>01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001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04799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r>
                        <a:rPr sz="2000" b="1" spc="-5" dirty="0"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r>
                        <a:rPr sz="2000" b="1" spc="-5" dirty="0"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04799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r>
                        <a:rPr sz="2000" b="1" spc="-5" dirty="0">
                          <a:latin typeface="Arial" panose="020B0604020202020204"/>
                          <a:cs typeface="Arial" panose="020B0604020202020204"/>
                        </a:rPr>
                        <a:t>11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r>
                        <a:rPr sz="2000" b="1" spc="-5" dirty="0">
                          <a:latin typeface="Arial" panose="020B0604020202020204"/>
                          <a:cs typeface="Arial" panose="020B0604020202020204"/>
                        </a:rPr>
                        <a:t>11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04799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100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100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  <a:tr h="338581">
                <a:tc>
                  <a:txBody>
                    <a:bodyPr/>
                    <a:lstStyle/>
                    <a:p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CC0000"/>
                          </a:solidFill>
                          <a:latin typeface="Arial" panose="020B0604020202020204"/>
                          <a:cs typeface="Arial" panose="020B0604020202020204"/>
                        </a:rPr>
                        <a:t>101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646813" y="4855971"/>
          <a:ext cx="1236726" cy="1123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726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998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由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变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=10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855921" y="5051107"/>
          <a:ext cx="726186" cy="1827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186"/>
              </a:tblGrid>
              <a:tr h="310514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095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8609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954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370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752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752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3275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8372475" y="4823967"/>
          <a:ext cx="1236726" cy="1123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726"/>
              </a:tblGrid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i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=3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998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由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r>
                        <a:rPr sz="1800" b="1" spc="5" dirty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变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80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00" b="1" dirty="0">
                          <a:latin typeface="Arial" panose="020B0604020202020204"/>
                          <a:cs typeface="Arial" panose="020B0604020202020204"/>
                        </a:rPr>
                        <a:t>=12</a:t>
                      </a:r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582357" y="5005387"/>
          <a:ext cx="725424" cy="21427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424"/>
              </a:tblGrid>
              <a:tr h="310133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019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8610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192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752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751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1752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8610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019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0134">
                <a:tc>
                  <a:txBody>
                    <a:bodyPr/>
                    <a:lstStyle/>
                    <a:p>
                      <a:endParaRPr sz="18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193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11815" y="2029967"/>
            <a:ext cx="3219450" cy="811530"/>
          </a:xfrm>
          <a:custGeom>
            <a:avLst/>
            <a:gdLst/>
            <a:ahLst/>
            <a:cxnLst/>
            <a:rect l="l" t="t" r="r" b="b"/>
            <a:pathLst>
              <a:path w="3219450" h="811530">
                <a:moveTo>
                  <a:pt x="3219450" y="406146"/>
                </a:moveTo>
                <a:lnTo>
                  <a:pt x="3198376" y="340335"/>
                </a:lnTo>
                <a:lnTo>
                  <a:pt x="3172657" y="308635"/>
                </a:lnTo>
                <a:lnTo>
                  <a:pt x="3137367" y="277880"/>
                </a:lnTo>
                <a:lnTo>
                  <a:pt x="3092922" y="248173"/>
                </a:lnTo>
                <a:lnTo>
                  <a:pt x="3039736" y="219622"/>
                </a:lnTo>
                <a:lnTo>
                  <a:pt x="2978223" y="192329"/>
                </a:lnTo>
                <a:lnTo>
                  <a:pt x="2908797" y="166402"/>
                </a:lnTo>
                <a:lnTo>
                  <a:pt x="2831874" y="141944"/>
                </a:lnTo>
                <a:lnTo>
                  <a:pt x="2747867" y="119062"/>
                </a:lnTo>
                <a:lnTo>
                  <a:pt x="2657190" y="97860"/>
                </a:lnTo>
                <a:lnTo>
                  <a:pt x="2560259" y="78443"/>
                </a:lnTo>
                <a:lnTo>
                  <a:pt x="2457486" y="60916"/>
                </a:lnTo>
                <a:lnTo>
                  <a:pt x="2349287" y="45386"/>
                </a:lnTo>
                <a:lnTo>
                  <a:pt x="2236077" y="31956"/>
                </a:lnTo>
                <a:lnTo>
                  <a:pt x="2118268" y="20732"/>
                </a:lnTo>
                <a:lnTo>
                  <a:pt x="1996276" y="11819"/>
                </a:lnTo>
                <a:lnTo>
                  <a:pt x="1870515" y="5323"/>
                </a:lnTo>
                <a:lnTo>
                  <a:pt x="1741400" y="1348"/>
                </a:lnTo>
                <a:lnTo>
                  <a:pt x="1609344" y="0"/>
                </a:lnTo>
                <a:lnTo>
                  <a:pt x="1477396" y="1348"/>
                </a:lnTo>
                <a:lnTo>
                  <a:pt x="1348378" y="5323"/>
                </a:lnTo>
                <a:lnTo>
                  <a:pt x="1222705" y="11819"/>
                </a:lnTo>
                <a:lnTo>
                  <a:pt x="1100791" y="20732"/>
                </a:lnTo>
                <a:lnTo>
                  <a:pt x="983051" y="31956"/>
                </a:lnTo>
                <a:lnTo>
                  <a:pt x="869900" y="45386"/>
                </a:lnTo>
                <a:lnTo>
                  <a:pt x="761754" y="60916"/>
                </a:lnTo>
                <a:lnTo>
                  <a:pt x="659026" y="78443"/>
                </a:lnTo>
                <a:lnTo>
                  <a:pt x="562132" y="97860"/>
                </a:lnTo>
                <a:lnTo>
                  <a:pt x="471487" y="119062"/>
                </a:lnTo>
                <a:lnTo>
                  <a:pt x="387506" y="141944"/>
                </a:lnTo>
                <a:lnTo>
                  <a:pt x="310603" y="166402"/>
                </a:lnTo>
                <a:lnTo>
                  <a:pt x="241194" y="192329"/>
                </a:lnTo>
                <a:lnTo>
                  <a:pt x="179693" y="219622"/>
                </a:lnTo>
                <a:lnTo>
                  <a:pt x="126515" y="248173"/>
                </a:lnTo>
                <a:lnTo>
                  <a:pt x="82076" y="277880"/>
                </a:lnTo>
                <a:lnTo>
                  <a:pt x="46790" y="308635"/>
                </a:lnTo>
                <a:lnTo>
                  <a:pt x="21072" y="340335"/>
                </a:lnTo>
                <a:lnTo>
                  <a:pt x="0" y="406146"/>
                </a:lnTo>
                <a:lnTo>
                  <a:pt x="5337" y="439412"/>
                </a:lnTo>
                <a:lnTo>
                  <a:pt x="46790" y="503610"/>
                </a:lnTo>
                <a:lnTo>
                  <a:pt x="82076" y="534332"/>
                </a:lnTo>
                <a:lnTo>
                  <a:pt x="126515" y="563999"/>
                </a:lnTo>
                <a:lnTo>
                  <a:pt x="179693" y="592505"/>
                </a:lnTo>
                <a:lnTo>
                  <a:pt x="241194" y="619747"/>
                </a:lnTo>
                <a:lnTo>
                  <a:pt x="284988" y="636072"/>
                </a:lnTo>
                <a:lnTo>
                  <a:pt x="284988" y="406146"/>
                </a:lnTo>
                <a:lnTo>
                  <a:pt x="289377" y="378762"/>
                </a:lnTo>
                <a:lnTo>
                  <a:pt x="323471" y="325915"/>
                </a:lnTo>
                <a:lnTo>
                  <a:pt x="352495" y="300624"/>
                </a:lnTo>
                <a:lnTo>
                  <a:pt x="389048" y="276201"/>
                </a:lnTo>
                <a:lnTo>
                  <a:pt x="432791" y="252732"/>
                </a:lnTo>
                <a:lnTo>
                  <a:pt x="483383" y="230304"/>
                </a:lnTo>
                <a:lnTo>
                  <a:pt x="540483" y="209001"/>
                </a:lnTo>
                <a:lnTo>
                  <a:pt x="603751" y="188910"/>
                </a:lnTo>
                <a:lnTo>
                  <a:pt x="672846" y="170116"/>
                </a:lnTo>
                <a:lnTo>
                  <a:pt x="747427" y="152705"/>
                </a:lnTo>
                <a:lnTo>
                  <a:pt x="827154" y="136763"/>
                </a:lnTo>
                <a:lnTo>
                  <a:pt x="911686" y="122376"/>
                </a:lnTo>
                <a:lnTo>
                  <a:pt x="1000682" y="109628"/>
                </a:lnTo>
                <a:lnTo>
                  <a:pt x="1093803" y="98607"/>
                </a:lnTo>
                <a:lnTo>
                  <a:pt x="1190707" y="89397"/>
                </a:lnTo>
                <a:lnTo>
                  <a:pt x="1291053" y="82085"/>
                </a:lnTo>
                <a:lnTo>
                  <a:pt x="1394502" y="76756"/>
                </a:lnTo>
                <a:lnTo>
                  <a:pt x="1500712" y="73495"/>
                </a:lnTo>
                <a:lnTo>
                  <a:pt x="1609344" y="72390"/>
                </a:lnTo>
                <a:lnTo>
                  <a:pt x="1717980" y="73495"/>
                </a:lnTo>
                <a:lnTo>
                  <a:pt x="1824206" y="76756"/>
                </a:lnTo>
                <a:lnTo>
                  <a:pt x="1927680" y="82085"/>
                </a:lnTo>
                <a:lnTo>
                  <a:pt x="2028059" y="89397"/>
                </a:lnTo>
                <a:lnTo>
                  <a:pt x="2125003" y="98607"/>
                </a:lnTo>
                <a:lnTo>
                  <a:pt x="2218169" y="109628"/>
                </a:lnTo>
                <a:lnTo>
                  <a:pt x="2307216" y="122376"/>
                </a:lnTo>
                <a:lnTo>
                  <a:pt x="2391802" y="136763"/>
                </a:lnTo>
                <a:lnTo>
                  <a:pt x="2471584" y="152705"/>
                </a:lnTo>
                <a:lnTo>
                  <a:pt x="2546223" y="170116"/>
                </a:lnTo>
                <a:lnTo>
                  <a:pt x="2615374" y="188910"/>
                </a:lnTo>
                <a:lnTo>
                  <a:pt x="2678698" y="209001"/>
                </a:lnTo>
                <a:lnTo>
                  <a:pt x="2735851" y="230304"/>
                </a:lnTo>
                <a:lnTo>
                  <a:pt x="2786493" y="252732"/>
                </a:lnTo>
                <a:lnTo>
                  <a:pt x="2830282" y="276201"/>
                </a:lnTo>
                <a:lnTo>
                  <a:pt x="2866875" y="300624"/>
                </a:lnTo>
                <a:lnTo>
                  <a:pt x="2895932" y="325915"/>
                </a:lnTo>
                <a:lnTo>
                  <a:pt x="2930066" y="378762"/>
                </a:lnTo>
                <a:lnTo>
                  <a:pt x="2934462" y="406146"/>
                </a:lnTo>
                <a:lnTo>
                  <a:pt x="2934462" y="636056"/>
                </a:lnTo>
                <a:lnTo>
                  <a:pt x="2978223" y="619747"/>
                </a:lnTo>
                <a:lnTo>
                  <a:pt x="3039736" y="592505"/>
                </a:lnTo>
                <a:lnTo>
                  <a:pt x="3092922" y="563999"/>
                </a:lnTo>
                <a:lnTo>
                  <a:pt x="3137367" y="534332"/>
                </a:lnTo>
                <a:lnTo>
                  <a:pt x="3172657" y="503610"/>
                </a:lnTo>
                <a:lnTo>
                  <a:pt x="3198376" y="471935"/>
                </a:lnTo>
                <a:lnTo>
                  <a:pt x="3214112" y="439412"/>
                </a:lnTo>
                <a:lnTo>
                  <a:pt x="3219450" y="406146"/>
                </a:lnTo>
                <a:close/>
              </a:path>
              <a:path w="3219450" h="811530">
                <a:moveTo>
                  <a:pt x="2934462" y="636056"/>
                </a:moveTo>
                <a:lnTo>
                  <a:pt x="2934462" y="406146"/>
                </a:lnTo>
                <a:lnTo>
                  <a:pt x="2930066" y="433420"/>
                </a:lnTo>
                <a:lnTo>
                  <a:pt x="2917109" y="460094"/>
                </a:lnTo>
                <a:lnTo>
                  <a:pt x="2866875" y="511295"/>
                </a:lnTo>
                <a:lnTo>
                  <a:pt x="2830282" y="535650"/>
                </a:lnTo>
                <a:lnTo>
                  <a:pt x="2786493" y="559058"/>
                </a:lnTo>
                <a:lnTo>
                  <a:pt x="2735851" y="581435"/>
                </a:lnTo>
                <a:lnTo>
                  <a:pt x="2678698" y="602693"/>
                </a:lnTo>
                <a:lnTo>
                  <a:pt x="2615374" y="622746"/>
                </a:lnTo>
                <a:lnTo>
                  <a:pt x="2546223" y="641508"/>
                </a:lnTo>
                <a:lnTo>
                  <a:pt x="2471584" y="658893"/>
                </a:lnTo>
                <a:lnTo>
                  <a:pt x="2391802" y="674815"/>
                </a:lnTo>
                <a:lnTo>
                  <a:pt x="2307216" y="689186"/>
                </a:lnTo>
                <a:lnTo>
                  <a:pt x="2218169" y="701921"/>
                </a:lnTo>
                <a:lnTo>
                  <a:pt x="2125003" y="712934"/>
                </a:lnTo>
                <a:lnTo>
                  <a:pt x="2028059" y="722138"/>
                </a:lnTo>
                <a:lnTo>
                  <a:pt x="1927680" y="729447"/>
                </a:lnTo>
                <a:lnTo>
                  <a:pt x="1824206" y="734774"/>
                </a:lnTo>
                <a:lnTo>
                  <a:pt x="1717980" y="738034"/>
                </a:lnTo>
                <a:lnTo>
                  <a:pt x="1609344" y="739140"/>
                </a:lnTo>
                <a:lnTo>
                  <a:pt x="1500712" y="738034"/>
                </a:lnTo>
                <a:lnTo>
                  <a:pt x="1394502" y="734774"/>
                </a:lnTo>
                <a:lnTo>
                  <a:pt x="1291053" y="729447"/>
                </a:lnTo>
                <a:lnTo>
                  <a:pt x="1190707" y="722138"/>
                </a:lnTo>
                <a:lnTo>
                  <a:pt x="1093803" y="712934"/>
                </a:lnTo>
                <a:lnTo>
                  <a:pt x="1000682" y="701921"/>
                </a:lnTo>
                <a:lnTo>
                  <a:pt x="911686" y="689186"/>
                </a:lnTo>
                <a:lnTo>
                  <a:pt x="827154" y="674815"/>
                </a:lnTo>
                <a:lnTo>
                  <a:pt x="747427" y="658893"/>
                </a:lnTo>
                <a:lnTo>
                  <a:pt x="672846" y="641508"/>
                </a:lnTo>
                <a:lnTo>
                  <a:pt x="603751" y="622746"/>
                </a:lnTo>
                <a:lnTo>
                  <a:pt x="540483" y="602693"/>
                </a:lnTo>
                <a:lnTo>
                  <a:pt x="483383" y="581435"/>
                </a:lnTo>
                <a:lnTo>
                  <a:pt x="432791" y="559058"/>
                </a:lnTo>
                <a:lnTo>
                  <a:pt x="389048" y="535650"/>
                </a:lnTo>
                <a:lnTo>
                  <a:pt x="352495" y="511295"/>
                </a:lnTo>
                <a:lnTo>
                  <a:pt x="323471" y="486081"/>
                </a:lnTo>
                <a:lnTo>
                  <a:pt x="289377" y="433420"/>
                </a:lnTo>
                <a:lnTo>
                  <a:pt x="284988" y="406146"/>
                </a:lnTo>
                <a:lnTo>
                  <a:pt x="284988" y="636072"/>
                </a:lnTo>
                <a:lnTo>
                  <a:pt x="387506" y="670022"/>
                </a:lnTo>
                <a:lnTo>
                  <a:pt x="471487" y="692848"/>
                </a:lnTo>
                <a:lnTo>
                  <a:pt x="562132" y="713993"/>
                </a:lnTo>
                <a:lnTo>
                  <a:pt x="659026" y="733354"/>
                </a:lnTo>
                <a:lnTo>
                  <a:pt x="761754" y="750827"/>
                </a:lnTo>
                <a:lnTo>
                  <a:pt x="869900" y="766308"/>
                </a:lnTo>
                <a:lnTo>
                  <a:pt x="983051" y="779692"/>
                </a:lnTo>
                <a:lnTo>
                  <a:pt x="1100791" y="790876"/>
                </a:lnTo>
                <a:lnTo>
                  <a:pt x="1222705" y="799756"/>
                </a:lnTo>
                <a:lnTo>
                  <a:pt x="1348378" y="806228"/>
                </a:lnTo>
                <a:lnTo>
                  <a:pt x="1477396" y="810187"/>
                </a:lnTo>
                <a:lnTo>
                  <a:pt x="1609344" y="811530"/>
                </a:lnTo>
                <a:lnTo>
                  <a:pt x="1741400" y="810187"/>
                </a:lnTo>
                <a:lnTo>
                  <a:pt x="1870515" y="806228"/>
                </a:lnTo>
                <a:lnTo>
                  <a:pt x="1996276" y="799756"/>
                </a:lnTo>
                <a:lnTo>
                  <a:pt x="2118268" y="790876"/>
                </a:lnTo>
                <a:lnTo>
                  <a:pt x="2236077" y="779692"/>
                </a:lnTo>
                <a:lnTo>
                  <a:pt x="2349287" y="766308"/>
                </a:lnTo>
                <a:lnTo>
                  <a:pt x="2457486" y="750827"/>
                </a:lnTo>
                <a:lnTo>
                  <a:pt x="2560259" y="733354"/>
                </a:lnTo>
                <a:lnTo>
                  <a:pt x="2657190" y="713993"/>
                </a:lnTo>
                <a:lnTo>
                  <a:pt x="2747867" y="692848"/>
                </a:lnTo>
                <a:lnTo>
                  <a:pt x="2831874" y="670022"/>
                </a:lnTo>
                <a:lnTo>
                  <a:pt x="2908797" y="645621"/>
                </a:lnTo>
                <a:lnTo>
                  <a:pt x="2934462" y="636056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76991" y="2097023"/>
            <a:ext cx="2689225" cy="679450"/>
          </a:xfrm>
          <a:custGeom>
            <a:avLst/>
            <a:gdLst/>
            <a:ahLst/>
            <a:cxnLst/>
            <a:rect l="l" t="t" r="r" b="b"/>
            <a:pathLst>
              <a:path w="2689225" h="679450">
                <a:moveTo>
                  <a:pt x="2689098" y="339851"/>
                </a:moveTo>
                <a:lnTo>
                  <a:pt x="2671499" y="284600"/>
                </a:lnTo>
                <a:lnTo>
                  <a:pt x="2620548" y="232233"/>
                </a:lnTo>
                <a:lnTo>
                  <a:pt x="2583430" y="207347"/>
                </a:lnTo>
                <a:lnTo>
                  <a:pt x="2539010" y="183441"/>
                </a:lnTo>
                <a:lnTo>
                  <a:pt x="2487636" y="160602"/>
                </a:lnTo>
                <a:lnTo>
                  <a:pt x="2429652" y="138915"/>
                </a:lnTo>
                <a:lnTo>
                  <a:pt x="2365404" y="118468"/>
                </a:lnTo>
                <a:lnTo>
                  <a:pt x="2295239" y="99345"/>
                </a:lnTo>
                <a:lnTo>
                  <a:pt x="2219501" y="81635"/>
                </a:lnTo>
                <a:lnTo>
                  <a:pt x="2138537" y="65422"/>
                </a:lnTo>
                <a:lnTo>
                  <a:pt x="2052693" y="50793"/>
                </a:lnTo>
                <a:lnTo>
                  <a:pt x="1962313" y="37835"/>
                </a:lnTo>
                <a:lnTo>
                  <a:pt x="1867745" y="26634"/>
                </a:lnTo>
                <a:lnTo>
                  <a:pt x="1769333" y="17276"/>
                </a:lnTo>
                <a:lnTo>
                  <a:pt x="1667424" y="9847"/>
                </a:lnTo>
                <a:lnTo>
                  <a:pt x="1562362" y="4434"/>
                </a:lnTo>
                <a:lnTo>
                  <a:pt x="1454495" y="1122"/>
                </a:lnTo>
                <a:lnTo>
                  <a:pt x="1344168" y="0"/>
                </a:lnTo>
                <a:lnTo>
                  <a:pt x="1233949" y="1122"/>
                </a:lnTo>
                <a:lnTo>
                  <a:pt x="1126179" y="4434"/>
                </a:lnTo>
                <a:lnTo>
                  <a:pt x="1021205" y="9847"/>
                </a:lnTo>
                <a:lnTo>
                  <a:pt x="919374" y="17276"/>
                </a:lnTo>
                <a:lnTo>
                  <a:pt x="821031" y="26634"/>
                </a:lnTo>
                <a:lnTo>
                  <a:pt x="726522" y="37835"/>
                </a:lnTo>
                <a:lnTo>
                  <a:pt x="636195" y="50793"/>
                </a:lnTo>
                <a:lnTo>
                  <a:pt x="550395" y="65422"/>
                </a:lnTo>
                <a:lnTo>
                  <a:pt x="469469" y="81635"/>
                </a:lnTo>
                <a:lnTo>
                  <a:pt x="393763" y="99345"/>
                </a:lnTo>
                <a:lnTo>
                  <a:pt x="323623" y="118468"/>
                </a:lnTo>
                <a:lnTo>
                  <a:pt x="259396" y="138915"/>
                </a:lnTo>
                <a:lnTo>
                  <a:pt x="201429" y="160602"/>
                </a:lnTo>
                <a:lnTo>
                  <a:pt x="150066" y="183441"/>
                </a:lnTo>
                <a:lnTo>
                  <a:pt x="105656" y="207347"/>
                </a:lnTo>
                <a:lnTo>
                  <a:pt x="68543" y="232233"/>
                </a:lnTo>
                <a:lnTo>
                  <a:pt x="39075" y="258012"/>
                </a:lnTo>
                <a:lnTo>
                  <a:pt x="4457" y="311908"/>
                </a:lnTo>
                <a:lnTo>
                  <a:pt x="0" y="339852"/>
                </a:lnTo>
                <a:lnTo>
                  <a:pt x="4457" y="367686"/>
                </a:lnTo>
                <a:lnTo>
                  <a:pt x="39075" y="421397"/>
                </a:lnTo>
                <a:lnTo>
                  <a:pt x="68543" y="447098"/>
                </a:lnTo>
                <a:lnTo>
                  <a:pt x="105656" y="471916"/>
                </a:lnTo>
                <a:lnTo>
                  <a:pt x="150066" y="495761"/>
                </a:lnTo>
                <a:lnTo>
                  <a:pt x="201429" y="518549"/>
                </a:lnTo>
                <a:lnTo>
                  <a:pt x="259396" y="540190"/>
                </a:lnTo>
                <a:lnTo>
                  <a:pt x="323623" y="560600"/>
                </a:lnTo>
                <a:lnTo>
                  <a:pt x="393763" y="579691"/>
                </a:lnTo>
                <a:lnTo>
                  <a:pt x="469469" y="597376"/>
                </a:lnTo>
                <a:lnTo>
                  <a:pt x="550395" y="613568"/>
                </a:lnTo>
                <a:lnTo>
                  <a:pt x="636195" y="628180"/>
                </a:lnTo>
                <a:lnTo>
                  <a:pt x="726522" y="641126"/>
                </a:lnTo>
                <a:lnTo>
                  <a:pt x="821031" y="652319"/>
                </a:lnTo>
                <a:lnTo>
                  <a:pt x="919374" y="661672"/>
                </a:lnTo>
                <a:lnTo>
                  <a:pt x="1021205" y="669097"/>
                </a:lnTo>
                <a:lnTo>
                  <a:pt x="1126179" y="674508"/>
                </a:lnTo>
                <a:lnTo>
                  <a:pt x="1233949" y="677819"/>
                </a:lnTo>
                <a:lnTo>
                  <a:pt x="1344168" y="678942"/>
                </a:lnTo>
                <a:lnTo>
                  <a:pt x="1454495" y="677819"/>
                </a:lnTo>
                <a:lnTo>
                  <a:pt x="1562362" y="674508"/>
                </a:lnTo>
                <a:lnTo>
                  <a:pt x="1667424" y="669097"/>
                </a:lnTo>
                <a:lnTo>
                  <a:pt x="1769333" y="661672"/>
                </a:lnTo>
                <a:lnTo>
                  <a:pt x="1867745" y="652319"/>
                </a:lnTo>
                <a:lnTo>
                  <a:pt x="1962313" y="641126"/>
                </a:lnTo>
                <a:lnTo>
                  <a:pt x="2052693" y="628180"/>
                </a:lnTo>
                <a:lnTo>
                  <a:pt x="2138537" y="613568"/>
                </a:lnTo>
                <a:lnTo>
                  <a:pt x="2219501" y="597376"/>
                </a:lnTo>
                <a:lnTo>
                  <a:pt x="2295239" y="579691"/>
                </a:lnTo>
                <a:lnTo>
                  <a:pt x="2365404" y="560600"/>
                </a:lnTo>
                <a:lnTo>
                  <a:pt x="2429652" y="540190"/>
                </a:lnTo>
                <a:lnTo>
                  <a:pt x="2487636" y="518549"/>
                </a:lnTo>
                <a:lnTo>
                  <a:pt x="2539010" y="495761"/>
                </a:lnTo>
                <a:lnTo>
                  <a:pt x="2583430" y="471916"/>
                </a:lnTo>
                <a:lnTo>
                  <a:pt x="2620548" y="447098"/>
                </a:lnTo>
                <a:lnTo>
                  <a:pt x="2650020" y="421397"/>
                </a:lnTo>
                <a:lnTo>
                  <a:pt x="2684640" y="367686"/>
                </a:lnTo>
                <a:lnTo>
                  <a:pt x="2689098" y="33985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76991" y="2097023"/>
            <a:ext cx="2689225" cy="679450"/>
          </a:xfrm>
          <a:custGeom>
            <a:avLst/>
            <a:gdLst/>
            <a:ahLst/>
            <a:cxnLst/>
            <a:rect l="l" t="t" r="r" b="b"/>
            <a:pathLst>
              <a:path w="2689225" h="679450">
                <a:moveTo>
                  <a:pt x="1344168" y="0"/>
                </a:moveTo>
                <a:lnTo>
                  <a:pt x="1233949" y="1122"/>
                </a:lnTo>
                <a:lnTo>
                  <a:pt x="1126179" y="4434"/>
                </a:lnTo>
                <a:lnTo>
                  <a:pt x="1021205" y="9847"/>
                </a:lnTo>
                <a:lnTo>
                  <a:pt x="919374" y="17276"/>
                </a:lnTo>
                <a:lnTo>
                  <a:pt x="821031" y="26634"/>
                </a:lnTo>
                <a:lnTo>
                  <a:pt x="726522" y="37835"/>
                </a:lnTo>
                <a:lnTo>
                  <a:pt x="636195" y="50793"/>
                </a:lnTo>
                <a:lnTo>
                  <a:pt x="550395" y="65422"/>
                </a:lnTo>
                <a:lnTo>
                  <a:pt x="469469" y="81635"/>
                </a:lnTo>
                <a:lnTo>
                  <a:pt x="393763" y="99345"/>
                </a:lnTo>
                <a:lnTo>
                  <a:pt x="323623" y="118468"/>
                </a:lnTo>
                <a:lnTo>
                  <a:pt x="259396" y="138915"/>
                </a:lnTo>
                <a:lnTo>
                  <a:pt x="201429" y="160602"/>
                </a:lnTo>
                <a:lnTo>
                  <a:pt x="150066" y="183441"/>
                </a:lnTo>
                <a:lnTo>
                  <a:pt x="105656" y="207347"/>
                </a:lnTo>
                <a:lnTo>
                  <a:pt x="68543" y="232233"/>
                </a:lnTo>
                <a:lnTo>
                  <a:pt x="39075" y="258012"/>
                </a:lnTo>
                <a:lnTo>
                  <a:pt x="4457" y="311908"/>
                </a:lnTo>
                <a:lnTo>
                  <a:pt x="0" y="339852"/>
                </a:lnTo>
                <a:lnTo>
                  <a:pt x="4457" y="367686"/>
                </a:lnTo>
                <a:lnTo>
                  <a:pt x="39075" y="421397"/>
                </a:lnTo>
                <a:lnTo>
                  <a:pt x="68543" y="447098"/>
                </a:lnTo>
                <a:lnTo>
                  <a:pt x="105656" y="471916"/>
                </a:lnTo>
                <a:lnTo>
                  <a:pt x="150066" y="495761"/>
                </a:lnTo>
                <a:lnTo>
                  <a:pt x="201429" y="518549"/>
                </a:lnTo>
                <a:lnTo>
                  <a:pt x="259396" y="540190"/>
                </a:lnTo>
                <a:lnTo>
                  <a:pt x="323623" y="560600"/>
                </a:lnTo>
                <a:lnTo>
                  <a:pt x="393763" y="579691"/>
                </a:lnTo>
                <a:lnTo>
                  <a:pt x="469469" y="597376"/>
                </a:lnTo>
                <a:lnTo>
                  <a:pt x="550395" y="613568"/>
                </a:lnTo>
                <a:lnTo>
                  <a:pt x="636195" y="628180"/>
                </a:lnTo>
                <a:lnTo>
                  <a:pt x="726522" y="641126"/>
                </a:lnTo>
                <a:lnTo>
                  <a:pt x="821031" y="652319"/>
                </a:lnTo>
                <a:lnTo>
                  <a:pt x="919374" y="661672"/>
                </a:lnTo>
                <a:lnTo>
                  <a:pt x="1021205" y="669097"/>
                </a:lnTo>
                <a:lnTo>
                  <a:pt x="1126179" y="674508"/>
                </a:lnTo>
                <a:lnTo>
                  <a:pt x="1233949" y="677819"/>
                </a:lnTo>
                <a:lnTo>
                  <a:pt x="1344168" y="678942"/>
                </a:lnTo>
                <a:lnTo>
                  <a:pt x="1454495" y="677819"/>
                </a:lnTo>
                <a:lnTo>
                  <a:pt x="1562362" y="674508"/>
                </a:lnTo>
                <a:lnTo>
                  <a:pt x="1667424" y="669097"/>
                </a:lnTo>
                <a:lnTo>
                  <a:pt x="1769333" y="661672"/>
                </a:lnTo>
                <a:lnTo>
                  <a:pt x="1867745" y="652319"/>
                </a:lnTo>
                <a:lnTo>
                  <a:pt x="1962313" y="641126"/>
                </a:lnTo>
                <a:lnTo>
                  <a:pt x="2052693" y="628180"/>
                </a:lnTo>
                <a:lnTo>
                  <a:pt x="2138537" y="613568"/>
                </a:lnTo>
                <a:lnTo>
                  <a:pt x="2219501" y="597376"/>
                </a:lnTo>
                <a:lnTo>
                  <a:pt x="2295239" y="579691"/>
                </a:lnTo>
                <a:lnTo>
                  <a:pt x="2365404" y="560600"/>
                </a:lnTo>
                <a:lnTo>
                  <a:pt x="2429652" y="540190"/>
                </a:lnTo>
                <a:lnTo>
                  <a:pt x="2487636" y="518549"/>
                </a:lnTo>
                <a:lnTo>
                  <a:pt x="2539010" y="495761"/>
                </a:lnTo>
                <a:lnTo>
                  <a:pt x="2583430" y="471916"/>
                </a:lnTo>
                <a:lnTo>
                  <a:pt x="2620548" y="447098"/>
                </a:lnTo>
                <a:lnTo>
                  <a:pt x="2650020" y="421397"/>
                </a:lnTo>
                <a:lnTo>
                  <a:pt x="2684640" y="367686"/>
                </a:lnTo>
                <a:lnTo>
                  <a:pt x="2689098" y="339851"/>
                </a:lnTo>
                <a:lnTo>
                  <a:pt x="2684640" y="311908"/>
                </a:lnTo>
                <a:lnTo>
                  <a:pt x="2650020" y="258012"/>
                </a:lnTo>
                <a:lnTo>
                  <a:pt x="2620548" y="232233"/>
                </a:lnTo>
                <a:lnTo>
                  <a:pt x="2583430" y="207347"/>
                </a:lnTo>
                <a:lnTo>
                  <a:pt x="2539010" y="183441"/>
                </a:lnTo>
                <a:lnTo>
                  <a:pt x="2487636" y="160602"/>
                </a:lnTo>
                <a:lnTo>
                  <a:pt x="2429652" y="138915"/>
                </a:lnTo>
                <a:lnTo>
                  <a:pt x="2365404" y="118468"/>
                </a:lnTo>
                <a:lnTo>
                  <a:pt x="2295239" y="99345"/>
                </a:lnTo>
                <a:lnTo>
                  <a:pt x="2219501" y="81635"/>
                </a:lnTo>
                <a:lnTo>
                  <a:pt x="2138537" y="65422"/>
                </a:lnTo>
                <a:lnTo>
                  <a:pt x="2052693" y="50793"/>
                </a:lnTo>
                <a:lnTo>
                  <a:pt x="1962313" y="37835"/>
                </a:lnTo>
                <a:lnTo>
                  <a:pt x="1867745" y="26634"/>
                </a:lnTo>
                <a:lnTo>
                  <a:pt x="1769333" y="17276"/>
                </a:lnTo>
                <a:lnTo>
                  <a:pt x="1667424" y="9847"/>
                </a:lnTo>
                <a:lnTo>
                  <a:pt x="1562362" y="4434"/>
                </a:lnTo>
                <a:lnTo>
                  <a:pt x="1454495" y="1122"/>
                </a:lnTo>
                <a:lnTo>
                  <a:pt x="1344168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717670" y="2237541"/>
            <a:ext cx="1802764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3333CC"/>
                </a:solidFill>
                <a:latin typeface="华文中宋"/>
                <a:cs typeface="华文中宋"/>
              </a:rPr>
              <a:t>数据库索引</a:t>
            </a:r>
            <a:endParaRPr sz="2800">
              <a:latin typeface="华文中宋"/>
              <a:cs typeface="华文中宋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19413" y="2460498"/>
            <a:ext cx="4216145" cy="39098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39801" y="2831023"/>
            <a:ext cx="53467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0239" y="3954200"/>
            <a:ext cx="805815" cy="552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55"/>
              </a:lnSpc>
            </a:pPr>
            <a:r>
              <a:rPr sz="18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B+Tree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2155"/>
              </a:lnSpc>
            </a:pP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索引</a:t>
            </a:r>
            <a:endParaRPr sz="1800">
              <a:latin typeface="华文中宋"/>
              <a:cs typeface="华文中宋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18921" y="3417001"/>
            <a:ext cx="788035" cy="2186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40" marR="136525" indent="4445"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稠密 索引</a:t>
            </a:r>
            <a:endParaRPr sz="2000">
              <a:latin typeface="华文中宋"/>
              <a:cs typeface="华文中宋"/>
            </a:endParaRPr>
          </a:p>
          <a:p>
            <a:pPr marL="12065" marR="5080" indent="-19050" algn="ctr">
              <a:lnSpc>
                <a:spcPct val="100000"/>
              </a:lnSpc>
              <a:spcBef>
                <a:spcPts val="1375"/>
              </a:spcBef>
            </a:pP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辅助 索引</a:t>
            </a:r>
            <a:endParaRPr sz="2000">
              <a:latin typeface="华文中宋"/>
              <a:cs typeface="华文中宋"/>
            </a:endParaRPr>
          </a:p>
          <a:p>
            <a:pPr marL="12065" marR="5080" algn="ctr">
              <a:lnSpc>
                <a:spcPct val="100000"/>
              </a:lnSpc>
              <a:spcBef>
                <a:spcPts val="1275"/>
              </a:spcBef>
            </a:pP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非聚簇 </a:t>
            </a: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2101" y="3415477"/>
            <a:ext cx="543560" cy="2186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marR="9525"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稀疏 索引</a:t>
            </a:r>
            <a:endParaRPr sz="2000">
              <a:latin typeface="华文中宋"/>
              <a:cs typeface="华文中宋"/>
            </a:endParaRPr>
          </a:p>
          <a:p>
            <a:pPr marL="12700" marR="5080" indent="-10160" algn="ctr">
              <a:lnSpc>
                <a:spcPct val="100000"/>
              </a:lnSpc>
              <a:spcBef>
                <a:spcPts val="1375"/>
              </a:spcBef>
            </a:pP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主 </a:t>
            </a: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索引</a:t>
            </a:r>
            <a:endParaRPr sz="2000">
              <a:latin typeface="华文中宋"/>
              <a:cs typeface="华文中宋"/>
            </a:endParaRPr>
          </a:p>
          <a:p>
            <a:pPr marL="21590" marR="5080" algn="ctr">
              <a:lnSpc>
                <a:spcPct val="100000"/>
              </a:lnSpc>
              <a:spcBef>
                <a:spcPts val="1275"/>
              </a:spcBef>
            </a:pP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聚簇 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91617" y="5693857"/>
            <a:ext cx="53467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倒排 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17775" y="3029904"/>
            <a:ext cx="53467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多级 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28167" y="2507742"/>
            <a:ext cx="1456943" cy="3878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216273" y="2726629"/>
            <a:ext cx="53467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华文中宋"/>
                <a:cs typeface="华文中宋"/>
              </a:rPr>
              <a:t>散列 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66921" y="3723385"/>
            <a:ext cx="93980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030" marR="5080" indent="-22796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一般散列 索引</a:t>
            </a:r>
            <a:endParaRPr sz="1800">
              <a:latin typeface="华文中宋"/>
              <a:cs typeface="华文中宋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92829" y="4680458"/>
            <a:ext cx="93980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730" marR="5080" indent="-11366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可扩展散 列索引</a:t>
            </a:r>
            <a:endParaRPr sz="1800">
              <a:latin typeface="华文中宋"/>
              <a:cs typeface="华文中宋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03497" y="5637529"/>
            <a:ext cx="93980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030" marR="5080" indent="-22796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华文中宋"/>
                <a:cs typeface="华文中宋"/>
              </a:rPr>
              <a:t>线性散列 索引</a:t>
            </a:r>
            <a:endParaRPr sz="1800">
              <a:latin typeface="华文中宋"/>
              <a:cs typeface="华文中宋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574040"/>
          </a:xfrm>
          <a:prstGeom prst="rect">
            <a:avLst/>
          </a:prstGeom>
        </p:spPr>
        <p:txBody>
          <a:bodyPr vert="horz" wrap="square" lIns="0" tIns="82885" rIns="0" bIns="0" rtlCol="0">
            <a:spAutoFit/>
          </a:bodyPr>
          <a:lstStyle/>
          <a:p>
            <a:pPr marL="2259330">
              <a:lnSpc>
                <a:spcPts val="3835"/>
              </a:lnSpc>
            </a:pPr>
            <a:r>
              <a:rPr spc="-5" dirty="0"/>
              <a:t>回顾本讲学习了什么?</a:t>
            </a:r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21214" y="1469633"/>
            <a:ext cx="74117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候选键属性的稠密索引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—先查索引，然后再依据索引读主文件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稠密索引和稀疏索引</a:t>
            </a:r>
            <a:endParaRPr sz="2000">
              <a:latin typeface="华文中宋"/>
              <a:cs typeface="华文中宋"/>
            </a:endParaRPr>
          </a:p>
          <a:p>
            <a:pPr marL="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稠密索引如何定位记录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3391" y="2176272"/>
            <a:ext cx="6722109" cy="845819"/>
          </a:xfrm>
          <a:custGeom>
            <a:avLst/>
            <a:gdLst/>
            <a:ahLst/>
            <a:cxnLst/>
            <a:rect l="l" t="t" r="r" b="b"/>
            <a:pathLst>
              <a:path w="6722109" h="845819">
                <a:moveTo>
                  <a:pt x="6721602" y="140969"/>
                </a:moveTo>
                <a:lnTo>
                  <a:pt x="6715012" y="98335"/>
                </a:lnTo>
                <a:lnTo>
                  <a:pt x="6696605" y="60915"/>
                </a:lnTo>
                <a:lnTo>
                  <a:pt x="6668424" y="30753"/>
                </a:lnTo>
                <a:lnTo>
                  <a:pt x="6632510" y="9890"/>
                </a:lnTo>
                <a:lnTo>
                  <a:pt x="6590906" y="370"/>
                </a:lnTo>
                <a:lnTo>
                  <a:pt x="140969" y="0"/>
                </a:lnTo>
                <a:lnTo>
                  <a:pt x="126305" y="757"/>
                </a:lnTo>
                <a:lnTo>
                  <a:pt x="85181" y="11512"/>
                </a:lnTo>
                <a:lnTo>
                  <a:pt x="49954" y="33404"/>
                </a:lnTo>
                <a:lnTo>
                  <a:pt x="22664" y="64390"/>
                </a:lnTo>
                <a:lnTo>
                  <a:pt x="5356" y="102428"/>
                </a:lnTo>
                <a:lnTo>
                  <a:pt x="0" y="704850"/>
                </a:lnTo>
                <a:lnTo>
                  <a:pt x="757" y="719514"/>
                </a:lnTo>
                <a:lnTo>
                  <a:pt x="11512" y="760638"/>
                </a:lnTo>
                <a:lnTo>
                  <a:pt x="33404" y="795865"/>
                </a:lnTo>
                <a:lnTo>
                  <a:pt x="64390" y="823155"/>
                </a:lnTo>
                <a:lnTo>
                  <a:pt x="102428" y="840463"/>
                </a:lnTo>
                <a:lnTo>
                  <a:pt x="6580632" y="845819"/>
                </a:lnTo>
                <a:lnTo>
                  <a:pt x="6595296" y="845062"/>
                </a:lnTo>
                <a:lnTo>
                  <a:pt x="6636420" y="834307"/>
                </a:lnTo>
                <a:lnTo>
                  <a:pt x="6671647" y="812415"/>
                </a:lnTo>
                <a:lnTo>
                  <a:pt x="6698937" y="781429"/>
                </a:lnTo>
                <a:lnTo>
                  <a:pt x="6716245" y="743391"/>
                </a:lnTo>
                <a:lnTo>
                  <a:pt x="6721602" y="14096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53119" y="2230373"/>
            <a:ext cx="6503670" cy="737870"/>
          </a:xfrm>
          <a:custGeom>
            <a:avLst/>
            <a:gdLst/>
            <a:ahLst/>
            <a:cxnLst/>
            <a:rect l="l" t="t" r="r" b="b"/>
            <a:pathLst>
              <a:path w="6503670" h="737869">
                <a:moveTo>
                  <a:pt x="6503670" y="122681"/>
                </a:moveTo>
                <a:lnTo>
                  <a:pt x="6496176" y="80321"/>
                </a:lnTo>
                <a:lnTo>
                  <a:pt x="6475471" y="44372"/>
                </a:lnTo>
                <a:lnTo>
                  <a:pt x="6444218" y="17497"/>
                </a:lnTo>
                <a:lnTo>
                  <a:pt x="6405079" y="2358"/>
                </a:lnTo>
                <a:lnTo>
                  <a:pt x="122681" y="0"/>
                </a:lnTo>
                <a:lnTo>
                  <a:pt x="108013" y="865"/>
                </a:lnTo>
                <a:lnTo>
                  <a:pt x="67494" y="13058"/>
                </a:lnTo>
                <a:lnTo>
                  <a:pt x="34274" y="37575"/>
                </a:lnTo>
                <a:lnTo>
                  <a:pt x="11015" y="71753"/>
                </a:lnTo>
                <a:lnTo>
                  <a:pt x="380" y="112929"/>
                </a:lnTo>
                <a:lnTo>
                  <a:pt x="0" y="614934"/>
                </a:lnTo>
                <a:lnTo>
                  <a:pt x="865" y="629602"/>
                </a:lnTo>
                <a:lnTo>
                  <a:pt x="13058" y="670121"/>
                </a:lnTo>
                <a:lnTo>
                  <a:pt x="37575" y="703341"/>
                </a:lnTo>
                <a:lnTo>
                  <a:pt x="71753" y="726600"/>
                </a:lnTo>
                <a:lnTo>
                  <a:pt x="112929" y="737235"/>
                </a:lnTo>
                <a:lnTo>
                  <a:pt x="6380987" y="737615"/>
                </a:lnTo>
                <a:lnTo>
                  <a:pt x="6395656" y="736750"/>
                </a:lnTo>
                <a:lnTo>
                  <a:pt x="6436175" y="724557"/>
                </a:lnTo>
                <a:lnTo>
                  <a:pt x="6469395" y="700040"/>
                </a:lnTo>
                <a:lnTo>
                  <a:pt x="6492654" y="665862"/>
                </a:lnTo>
                <a:lnTo>
                  <a:pt x="6503289" y="624686"/>
                </a:lnTo>
                <a:lnTo>
                  <a:pt x="6503670" y="12268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53119" y="2230373"/>
            <a:ext cx="6503670" cy="737870"/>
          </a:xfrm>
          <a:custGeom>
            <a:avLst/>
            <a:gdLst/>
            <a:ahLst/>
            <a:cxnLst/>
            <a:rect l="l" t="t" r="r" b="b"/>
            <a:pathLst>
              <a:path w="6503670" h="737869">
                <a:moveTo>
                  <a:pt x="122681" y="0"/>
                </a:moveTo>
                <a:lnTo>
                  <a:pt x="80321" y="7493"/>
                </a:lnTo>
                <a:lnTo>
                  <a:pt x="44372" y="28198"/>
                </a:lnTo>
                <a:lnTo>
                  <a:pt x="17497" y="59451"/>
                </a:lnTo>
                <a:lnTo>
                  <a:pt x="2358" y="98590"/>
                </a:lnTo>
                <a:lnTo>
                  <a:pt x="0" y="614934"/>
                </a:lnTo>
                <a:lnTo>
                  <a:pt x="865" y="629602"/>
                </a:lnTo>
                <a:lnTo>
                  <a:pt x="13058" y="670121"/>
                </a:lnTo>
                <a:lnTo>
                  <a:pt x="37575" y="703341"/>
                </a:lnTo>
                <a:lnTo>
                  <a:pt x="71753" y="726600"/>
                </a:lnTo>
                <a:lnTo>
                  <a:pt x="112929" y="737235"/>
                </a:lnTo>
                <a:lnTo>
                  <a:pt x="6380987" y="737615"/>
                </a:lnTo>
                <a:lnTo>
                  <a:pt x="6395656" y="736750"/>
                </a:lnTo>
                <a:lnTo>
                  <a:pt x="6436175" y="724557"/>
                </a:lnTo>
                <a:lnTo>
                  <a:pt x="6469395" y="700040"/>
                </a:lnTo>
                <a:lnTo>
                  <a:pt x="6492654" y="665862"/>
                </a:lnTo>
                <a:lnTo>
                  <a:pt x="6503289" y="624686"/>
                </a:lnTo>
                <a:lnTo>
                  <a:pt x="6503670" y="122681"/>
                </a:lnTo>
                <a:lnTo>
                  <a:pt x="6502804" y="108013"/>
                </a:lnTo>
                <a:lnTo>
                  <a:pt x="6490611" y="67494"/>
                </a:lnTo>
                <a:lnTo>
                  <a:pt x="6466094" y="34274"/>
                </a:lnTo>
                <a:lnTo>
                  <a:pt x="6431916" y="11015"/>
                </a:lnTo>
                <a:lnTo>
                  <a:pt x="6390740" y="380"/>
                </a:lnTo>
                <a:lnTo>
                  <a:pt x="122681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41759" y="2374604"/>
            <a:ext cx="632523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" marR="5080" indent="-203835">
              <a:lnSpc>
                <a:spcPct val="100000"/>
              </a:lnSpc>
            </a:pPr>
            <a:r>
              <a:rPr sz="1600" b="1" spc="-5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无论是候选键属性的稠密索引，还是非</a:t>
            </a:r>
            <a:r>
              <a:rPr sz="1600" b="1" spc="-10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候</a:t>
            </a:r>
            <a:r>
              <a:rPr sz="1600" b="1" spc="-5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选键属性的稠密索引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endParaRPr lang="en-US" sz="1600" b="1" spc="-5" dirty="0">
              <a:solidFill>
                <a:srgbClr val="3333CC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15900" marR="5080" indent="-203835">
              <a:lnSpc>
                <a:spcPct val="100000"/>
              </a:lnSpc>
            </a:pPr>
            <a:r>
              <a:rPr sz="1600" b="1" spc="-5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索引文件中不存在搜索码的值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那么</a:t>
            </a:r>
            <a:r>
              <a:rPr sz="1600" b="1" spc="-5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主文件中没有对应搜索码的记录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32139" y="3276600"/>
            <a:ext cx="1787651" cy="33177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54815" y="3252216"/>
            <a:ext cx="3822953" cy="3345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24719" y="3404615"/>
            <a:ext cx="1565275" cy="76200"/>
          </a:xfrm>
          <a:custGeom>
            <a:avLst/>
            <a:gdLst/>
            <a:ahLst/>
            <a:cxnLst/>
            <a:rect l="l" t="t" r="r" b="b"/>
            <a:pathLst>
              <a:path w="1565275" h="76200">
                <a:moveTo>
                  <a:pt x="1506474" y="38099"/>
                </a:moveTo>
                <a:lnTo>
                  <a:pt x="1504950" y="35051"/>
                </a:lnTo>
                <a:lnTo>
                  <a:pt x="1501140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3433"/>
                </a:lnTo>
                <a:lnTo>
                  <a:pt x="1501140" y="43433"/>
                </a:lnTo>
                <a:lnTo>
                  <a:pt x="1504950" y="41909"/>
                </a:lnTo>
                <a:lnTo>
                  <a:pt x="1506474" y="38099"/>
                </a:lnTo>
                <a:close/>
              </a:path>
              <a:path w="1565275" h="76200">
                <a:moveTo>
                  <a:pt x="1565148" y="38099"/>
                </a:moveTo>
                <a:lnTo>
                  <a:pt x="1488948" y="0"/>
                </a:lnTo>
                <a:lnTo>
                  <a:pt x="1488948" y="33527"/>
                </a:lnTo>
                <a:lnTo>
                  <a:pt x="1501140" y="33527"/>
                </a:lnTo>
                <a:lnTo>
                  <a:pt x="1504950" y="35051"/>
                </a:lnTo>
                <a:lnTo>
                  <a:pt x="1506474" y="38099"/>
                </a:lnTo>
                <a:lnTo>
                  <a:pt x="1506474" y="67436"/>
                </a:lnTo>
                <a:lnTo>
                  <a:pt x="1565148" y="38099"/>
                </a:lnTo>
                <a:close/>
              </a:path>
              <a:path w="1565275" h="76200">
                <a:moveTo>
                  <a:pt x="1506474" y="67436"/>
                </a:moveTo>
                <a:lnTo>
                  <a:pt x="1506474" y="38099"/>
                </a:lnTo>
                <a:lnTo>
                  <a:pt x="1504950" y="41909"/>
                </a:lnTo>
                <a:lnTo>
                  <a:pt x="1501140" y="43433"/>
                </a:lnTo>
                <a:lnTo>
                  <a:pt x="1488948" y="43433"/>
                </a:lnTo>
                <a:lnTo>
                  <a:pt x="1488948" y="76199"/>
                </a:lnTo>
                <a:lnTo>
                  <a:pt x="1506474" y="6743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24719" y="3806190"/>
            <a:ext cx="1565275" cy="76200"/>
          </a:xfrm>
          <a:custGeom>
            <a:avLst/>
            <a:gdLst/>
            <a:ahLst/>
            <a:cxnLst/>
            <a:rect l="l" t="t" r="r" b="b"/>
            <a:pathLst>
              <a:path w="1565275" h="76200">
                <a:moveTo>
                  <a:pt x="1506474" y="38099"/>
                </a:moveTo>
                <a:lnTo>
                  <a:pt x="1504950" y="35051"/>
                </a:lnTo>
                <a:lnTo>
                  <a:pt x="1501140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3433"/>
                </a:lnTo>
                <a:lnTo>
                  <a:pt x="1501140" y="43433"/>
                </a:lnTo>
                <a:lnTo>
                  <a:pt x="1504950" y="41909"/>
                </a:lnTo>
                <a:lnTo>
                  <a:pt x="1506474" y="38099"/>
                </a:lnTo>
                <a:close/>
              </a:path>
              <a:path w="1565275" h="76200">
                <a:moveTo>
                  <a:pt x="1565148" y="38099"/>
                </a:moveTo>
                <a:lnTo>
                  <a:pt x="1488948" y="0"/>
                </a:lnTo>
                <a:lnTo>
                  <a:pt x="1488948" y="33527"/>
                </a:lnTo>
                <a:lnTo>
                  <a:pt x="1501140" y="33527"/>
                </a:lnTo>
                <a:lnTo>
                  <a:pt x="1504950" y="35051"/>
                </a:lnTo>
                <a:lnTo>
                  <a:pt x="1506474" y="38099"/>
                </a:lnTo>
                <a:lnTo>
                  <a:pt x="1506474" y="67436"/>
                </a:lnTo>
                <a:lnTo>
                  <a:pt x="1565148" y="38099"/>
                </a:lnTo>
                <a:close/>
              </a:path>
              <a:path w="1565275" h="76200">
                <a:moveTo>
                  <a:pt x="1506474" y="67436"/>
                </a:moveTo>
                <a:lnTo>
                  <a:pt x="1506474" y="38099"/>
                </a:lnTo>
                <a:lnTo>
                  <a:pt x="1504950" y="41909"/>
                </a:lnTo>
                <a:lnTo>
                  <a:pt x="1501140" y="43433"/>
                </a:lnTo>
                <a:lnTo>
                  <a:pt x="1488948" y="43433"/>
                </a:lnTo>
                <a:lnTo>
                  <a:pt x="1488948" y="76199"/>
                </a:lnTo>
                <a:lnTo>
                  <a:pt x="1506474" y="6743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24719" y="4179570"/>
            <a:ext cx="1565275" cy="76200"/>
          </a:xfrm>
          <a:custGeom>
            <a:avLst/>
            <a:gdLst/>
            <a:ahLst/>
            <a:cxnLst/>
            <a:rect l="l" t="t" r="r" b="b"/>
            <a:pathLst>
              <a:path w="1565275" h="76200">
                <a:moveTo>
                  <a:pt x="1506474" y="38099"/>
                </a:moveTo>
                <a:lnTo>
                  <a:pt x="1504950" y="35051"/>
                </a:lnTo>
                <a:lnTo>
                  <a:pt x="1501140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1501140" y="42671"/>
                </a:lnTo>
                <a:lnTo>
                  <a:pt x="1504950" y="41909"/>
                </a:lnTo>
                <a:lnTo>
                  <a:pt x="1506474" y="38099"/>
                </a:lnTo>
                <a:close/>
              </a:path>
              <a:path w="1565275" h="76200">
                <a:moveTo>
                  <a:pt x="1565148" y="38099"/>
                </a:moveTo>
                <a:lnTo>
                  <a:pt x="1488948" y="0"/>
                </a:lnTo>
                <a:lnTo>
                  <a:pt x="1488948" y="33527"/>
                </a:lnTo>
                <a:lnTo>
                  <a:pt x="1501140" y="33527"/>
                </a:lnTo>
                <a:lnTo>
                  <a:pt x="1504950" y="35051"/>
                </a:lnTo>
                <a:lnTo>
                  <a:pt x="1506474" y="38099"/>
                </a:lnTo>
                <a:lnTo>
                  <a:pt x="1506474" y="67436"/>
                </a:lnTo>
                <a:lnTo>
                  <a:pt x="1565148" y="38099"/>
                </a:lnTo>
                <a:close/>
              </a:path>
              <a:path w="1565275" h="76200">
                <a:moveTo>
                  <a:pt x="1506474" y="67436"/>
                </a:moveTo>
                <a:lnTo>
                  <a:pt x="1506474" y="38099"/>
                </a:lnTo>
                <a:lnTo>
                  <a:pt x="1504950" y="41909"/>
                </a:lnTo>
                <a:lnTo>
                  <a:pt x="1501140" y="42671"/>
                </a:lnTo>
                <a:lnTo>
                  <a:pt x="1488948" y="42671"/>
                </a:lnTo>
                <a:lnTo>
                  <a:pt x="1488948" y="76199"/>
                </a:lnTo>
                <a:lnTo>
                  <a:pt x="1506474" y="6743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26243" y="4523994"/>
            <a:ext cx="1567180" cy="76200"/>
          </a:xfrm>
          <a:custGeom>
            <a:avLst/>
            <a:gdLst/>
            <a:ahLst/>
            <a:cxnLst/>
            <a:rect l="l" t="t" r="r" b="b"/>
            <a:pathLst>
              <a:path w="1567179" h="76200">
                <a:moveTo>
                  <a:pt x="1507998" y="38099"/>
                </a:moveTo>
                <a:lnTo>
                  <a:pt x="1506474" y="35051"/>
                </a:lnTo>
                <a:lnTo>
                  <a:pt x="150342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2671"/>
                </a:lnTo>
                <a:lnTo>
                  <a:pt x="1503426" y="42671"/>
                </a:lnTo>
                <a:lnTo>
                  <a:pt x="1506474" y="41909"/>
                </a:lnTo>
                <a:lnTo>
                  <a:pt x="1507998" y="38099"/>
                </a:lnTo>
                <a:close/>
              </a:path>
              <a:path w="1567179" h="76200">
                <a:moveTo>
                  <a:pt x="1566672" y="38099"/>
                </a:moveTo>
                <a:lnTo>
                  <a:pt x="1490472" y="0"/>
                </a:lnTo>
                <a:lnTo>
                  <a:pt x="1490472" y="33527"/>
                </a:lnTo>
                <a:lnTo>
                  <a:pt x="1503426" y="33527"/>
                </a:lnTo>
                <a:lnTo>
                  <a:pt x="1506474" y="35051"/>
                </a:lnTo>
                <a:lnTo>
                  <a:pt x="1507998" y="38099"/>
                </a:lnTo>
                <a:lnTo>
                  <a:pt x="1507998" y="67436"/>
                </a:lnTo>
                <a:lnTo>
                  <a:pt x="1566672" y="38099"/>
                </a:lnTo>
                <a:close/>
              </a:path>
              <a:path w="1567179" h="76200">
                <a:moveTo>
                  <a:pt x="1507998" y="67436"/>
                </a:moveTo>
                <a:lnTo>
                  <a:pt x="1507998" y="38099"/>
                </a:lnTo>
                <a:lnTo>
                  <a:pt x="1506474" y="41909"/>
                </a:lnTo>
                <a:lnTo>
                  <a:pt x="1503426" y="42671"/>
                </a:lnTo>
                <a:lnTo>
                  <a:pt x="1490472" y="42671"/>
                </a:lnTo>
                <a:lnTo>
                  <a:pt x="1490472" y="76199"/>
                </a:lnTo>
                <a:lnTo>
                  <a:pt x="1507998" y="6743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24719" y="4878323"/>
            <a:ext cx="1565275" cy="76200"/>
          </a:xfrm>
          <a:custGeom>
            <a:avLst/>
            <a:gdLst/>
            <a:ahLst/>
            <a:cxnLst/>
            <a:rect l="l" t="t" r="r" b="b"/>
            <a:pathLst>
              <a:path w="1565275" h="76200">
                <a:moveTo>
                  <a:pt x="1506474" y="38099"/>
                </a:moveTo>
                <a:lnTo>
                  <a:pt x="1504950" y="34289"/>
                </a:lnTo>
                <a:lnTo>
                  <a:pt x="1501140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1501140" y="42671"/>
                </a:lnTo>
                <a:lnTo>
                  <a:pt x="1504950" y="41147"/>
                </a:lnTo>
                <a:lnTo>
                  <a:pt x="1506474" y="38099"/>
                </a:lnTo>
                <a:close/>
              </a:path>
              <a:path w="1565275" h="76200">
                <a:moveTo>
                  <a:pt x="1565148" y="38099"/>
                </a:moveTo>
                <a:lnTo>
                  <a:pt x="1488948" y="0"/>
                </a:lnTo>
                <a:lnTo>
                  <a:pt x="1488948" y="32765"/>
                </a:lnTo>
                <a:lnTo>
                  <a:pt x="1501140" y="32765"/>
                </a:lnTo>
                <a:lnTo>
                  <a:pt x="1504950" y="34289"/>
                </a:lnTo>
                <a:lnTo>
                  <a:pt x="1506474" y="38099"/>
                </a:lnTo>
                <a:lnTo>
                  <a:pt x="1506474" y="67436"/>
                </a:lnTo>
                <a:lnTo>
                  <a:pt x="1565148" y="38099"/>
                </a:lnTo>
                <a:close/>
              </a:path>
              <a:path w="1565275" h="76200">
                <a:moveTo>
                  <a:pt x="1506474" y="67436"/>
                </a:moveTo>
                <a:lnTo>
                  <a:pt x="1506474" y="38099"/>
                </a:lnTo>
                <a:lnTo>
                  <a:pt x="1504950" y="41147"/>
                </a:lnTo>
                <a:lnTo>
                  <a:pt x="1501140" y="42671"/>
                </a:lnTo>
                <a:lnTo>
                  <a:pt x="1488948" y="42671"/>
                </a:lnTo>
                <a:lnTo>
                  <a:pt x="1488948" y="76199"/>
                </a:lnTo>
                <a:lnTo>
                  <a:pt x="1506474" y="6743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26243" y="5279897"/>
            <a:ext cx="1567180" cy="76200"/>
          </a:xfrm>
          <a:custGeom>
            <a:avLst/>
            <a:gdLst/>
            <a:ahLst/>
            <a:cxnLst/>
            <a:rect l="l" t="t" r="r" b="b"/>
            <a:pathLst>
              <a:path w="1567179" h="76200">
                <a:moveTo>
                  <a:pt x="1507998" y="38099"/>
                </a:moveTo>
                <a:lnTo>
                  <a:pt x="1506474" y="34289"/>
                </a:lnTo>
                <a:lnTo>
                  <a:pt x="1503426" y="33527"/>
                </a:lnTo>
                <a:lnTo>
                  <a:pt x="4572" y="33527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1503426" y="42671"/>
                </a:lnTo>
                <a:lnTo>
                  <a:pt x="1506474" y="41147"/>
                </a:lnTo>
                <a:lnTo>
                  <a:pt x="1507998" y="38099"/>
                </a:lnTo>
                <a:close/>
              </a:path>
              <a:path w="1567179" h="76200">
                <a:moveTo>
                  <a:pt x="1566672" y="38099"/>
                </a:moveTo>
                <a:lnTo>
                  <a:pt x="1490472" y="0"/>
                </a:lnTo>
                <a:lnTo>
                  <a:pt x="1490472" y="33527"/>
                </a:lnTo>
                <a:lnTo>
                  <a:pt x="1503426" y="33527"/>
                </a:lnTo>
                <a:lnTo>
                  <a:pt x="1506474" y="34289"/>
                </a:lnTo>
                <a:lnTo>
                  <a:pt x="1507998" y="38099"/>
                </a:lnTo>
                <a:lnTo>
                  <a:pt x="1507998" y="67436"/>
                </a:lnTo>
                <a:lnTo>
                  <a:pt x="1566672" y="38099"/>
                </a:lnTo>
                <a:close/>
              </a:path>
              <a:path w="1567179" h="76200">
                <a:moveTo>
                  <a:pt x="1507998" y="67436"/>
                </a:moveTo>
                <a:lnTo>
                  <a:pt x="1507998" y="38099"/>
                </a:lnTo>
                <a:lnTo>
                  <a:pt x="1506474" y="41147"/>
                </a:lnTo>
                <a:lnTo>
                  <a:pt x="1503426" y="42671"/>
                </a:lnTo>
                <a:lnTo>
                  <a:pt x="1490472" y="42671"/>
                </a:lnTo>
                <a:lnTo>
                  <a:pt x="1490472" y="76199"/>
                </a:lnTo>
                <a:lnTo>
                  <a:pt x="1507998" y="6743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26243" y="5652515"/>
            <a:ext cx="1567180" cy="76200"/>
          </a:xfrm>
          <a:custGeom>
            <a:avLst/>
            <a:gdLst/>
            <a:ahLst/>
            <a:cxnLst/>
            <a:rect l="l" t="t" r="r" b="b"/>
            <a:pathLst>
              <a:path w="1567179" h="76200">
                <a:moveTo>
                  <a:pt x="1507998" y="38099"/>
                </a:moveTo>
                <a:lnTo>
                  <a:pt x="1506474" y="35051"/>
                </a:lnTo>
                <a:lnTo>
                  <a:pt x="150342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3433"/>
                </a:lnTo>
                <a:lnTo>
                  <a:pt x="1503426" y="43433"/>
                </a:lnTo>
                <a:lnTo>
                  <a:pt x="1506474" y="41909"/>
                </a:lnTo>
                <a:lnTo>
                  <a:pt x="1507998" y="38099"/>
                </a:lnTo>
                <a:close/>
              </a:path>
              <a:path w="1567179" h="76200">
                <a:moveTo>
                  <a:pt x="1566672" y="38099"/>
                </a:moveTo>
                <a:lnTo>
                  <a:pt x="1490472" y="0"/>
                </a:lnTo>
                <a:lnTo>
                  <a:pt x="1490472" y="33527"/>
                </a:lnTo>
                <a:lnTo>
                  <a:pt x="1503426" y="33527"/>
                </a:lnTo>
                <a:lnTo>
                  <a:pt x="1506474" y="35051"/>
                </a:lnTo>
                <a:lnTo>
                  <a:pt x="1507998" y="38099"/>
                </a:lnTo>
                <a:lnTo>
                  <a:pt x="1507998" y="67436"/>
                </a:lnTo>
                <a:lnTo>
                  <a:pt x="1566672" y="38099"/>
                </a:lnTo>
                <a:close/>
              </a:path>
              <a:path w="1567179" h="76200">
                <a:moveTo>
                  <a:pt x="1507998" y="67436"/>
                </a:moveTo>
                <a:lnTo>
                  <a:pt x="1507998" y="38099"/>
                </a:lnTo>
                <a:lnTo>
                  <a:pt x="1506474" y="41909"/>
                </a:lnTo>
                <a:lnTo>
                  <a:pt x="1503426" y="43433"/>
                </a:lnTo>
                <a:lnTo>
                  <a:pt x="1490472" y="43433"/>
                </a:lnTo>
                <a:lnTo>
                  <a:pt x="1490472" y="76199"/>
                </a:lnTo>
                <a:lnTo>
                  <a:pt x="1507998" y="6743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26243" y="5996940"/>
            <a:ext cx="1567180" cy="76200"/>
          </a:xfrm>
          <a:custGeom>
            <a:avLst/>
            <a:gdLst/>
            <a:ahLst/>
            <a:cxnLst/>
            <a:rect l="l" t="t" r="r" b="b"/>
            <a:pathLst>
              <a:path w="1567179" h="76200">
                <a:moveTo>
                  <a:pt x="1507998" y="38099"/>
                </a:moveTo>
                <a:lnTo>
                  <a:pt x="1506474" y="35051"/>
                </a:lnTo>
                <a:lnTo>
                  <a:pt x="150342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3433"/>
                </a:lnTo>
                <a:lnTo>
                  <a:pt x="1503426" y="43433"/>
                </a:lnTo>
                <a:lnTo>
                  <a:pt x="1506474" y="41909"/>
                </a:lnTo>
                <a:lnTo>
                  <a:pt x="1507998" y="38099"/>
                </a:lnTo>
                <a:close/>
              </a:path>
              <a:path w="1567179" h="76200">
                <a:moveTo>
                  <a:pt x="1566672" y="38099"/>
                </a:moveTo>
                <a:lnTo>
                  <a:pt x="1490472" y="0"/>
                </a:lnTo>
                <a:lnTo>
                  <a:pt x="1490472" y="33527"/>
                </a:lnTo>
                <a:lnTo>
                  <a:pt x="1503426" y="33527"/>
                </a:lnTo>
                <a:lnTo>
                  <a:pt x="1506474" y="35051"/>
                </a:lnTo>
                <a:lnTo>
                  <a:pt x="1507998" y="38099"/>
                </a:lnTo>
                <a:lnTo>
                  <a:pt x="1507998" y="67436"/>
                </a:lnTo>
                <a:lnTo>
                  <a:pt x="1566672" y="38099"/>
                </a:lnTo>
                <a:close/>
              </a:path>
              <a:path w="1567179" h="76200">
                <a:moveTo>
                  <a:pt x="1507998" y="67436"/>
                </a:moveTo>
                <a:lnTo>
                  <a:pt x="1507998" y="38099"/>
                </a:lnTo>
                <a:lnTo>
                  <a:pt x="1506474" y="41909"/>
                </a:lnTo>
                <a:lnTo>
                  <a:pt x="1503426" y="43433"/>
                </a:lnTo>
                <a:lnTo>
                  <a:pt x="1490472" y="43433"/>
                </a:lnTo>
                <a:lnTo>
                  <a:pt x="1490472" y="76199"/>
                </a:lnTo>
                <a:lnTo>
                  <a:pt x="1507998" y="6743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629291" y="6342126"/>
            <a:ext cx="1565275" cy="76200"/>
          </a:xfrm>
          <a:custGeom>
            <a:avLst/>
            <a:gdLst/>
            <a:ahLst/>
            <a:cxnLst/>
            <a:rect l="l" t="t" r="r" b="b"/>
            <a:pathLst>
              <a:path w="1565275" h="76200">
                <a:moveTo>
                  <a:pt x="1506474" y="38099"/>
                </a:moveTo>
                <a:lnTo>
                  <a:pt x="1504950" y="34289"/>
                </a:lnTo>
                <a:lnTo>
                  <a:pt x="1501902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1501902" y="42671"/>
                </a:lnTo>
                <a:lnTo>
                  <a:pt x="1504950" y="41147"/>
                </a:lnTo>
                <a:lnTo>
                  <a:pt x="1506474" y="38099"/>
                </a:lnTo>
                <a:close/>
              </a:path>
              <a:path w="1565275" h="76200">
                <a:moveTo>
                  <a:pt x="1565148" y="38099"/>
                </a:moveTo>
                <a:lnTo>
                  <a:pt x="1488948" y="0"/>
                </a:lnTo>
                <a:lnTo>
                  <a:pt x="1488948" y="32765"/>
                </a:lnTo>
                <a:lnTo>
                  <a:pt x="1501902" y="32765"/>
                </a:lnTo>
                <a:lnTo>
                  <a:pt x="1504950" y="34289"/>
                </a:lnTo>
                <a:lnTo>
                  <a:pt x="1506474" y="38099"/>
                </a:lnTo>
                <a:lnTo>
                  <a:pt x="1506474" y="67436"/>
                </a:lnTo>
                <a:lnTo>
                  <a:pt x="1565148" y="38099"/>
                </a:lnTo>
                <a:close/>
              </a:path>
              <a:path w="1565275" h="76200">
                <a:moveTo>
                  <a:pt x="1506474" y="67436"/>
                </a:moveTo>
                <a:lnTo>
                  <a:pt x="1506474" y="38099"/>
                </a:lnTo>
                <a:lnTo>
                  <a:pt x="1504950" y="41147"/>
                </a:lnTo>
                <a:lnTo>
                  <a:pt x="1501902" y="42671"/>
                </a:lnTo>
                <a:lnTo>
                  <a:pt x="1488948" y="42671"/>
                </a:lnTo>
                <a:lnTo>
                  <a:pt x="1488948" y="76199"/>
                </a:lnTo>
                <a:lnTo>
                  <a:pt x="1506474" y="6743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21214" y="1467008"/>
            <a:ext cx="407162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非候选键属性的稠密索引（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2623" y="2485644"/>
            <a:ext cx="3655314" cy="2026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82609" y="2658617"/>
            <a:ext cx="6945630" cy="3070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42623" y="5728715"/>
            <a:ext cx="3655314" cy="181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10669" y="5996940"/>
            <a:ext cx="3086100" cy="786765"/>
          </a:xfrm>
          <a:custGeom>
            <a:avLst/>
            <a:gdLst/>
            <a:ahLst/>
            <a:cxnLst/>
            <a:rect l="l" t="t" r="r" b="b"/>
            <a:pathLst>
              <a:path w="3086100" h="786765">
                <a:moveTo>
                  <a:pt x="3086100" y="131063"/>
                </a:moveTo>
                <a:lnTo>
                  <a:pt x="3079053" y="88552"/>
                </a:lnTo>
                <a:lnTo>
                  <a:pt x="3059474" y="51861"/>
                </a:lnTo>
                <a:lnTo>
                  <a:pt x="3029706" y="23333"/>
                </a:lnTo>
                <a:lnTo>
                  <a:pt x="2992091" y="5310"/>
                </a:lnTo>
                <a:lnTo>
                  <a:pt x="130301" y="0"/>
                </a:lnTo>
                <a:lnTo>
                  <a:pt x="115734" y="816"/>
                </a:lnTo>
                <a:lnTo>
                  <a:pt x="75122" y="12365"/>
                </a:lnTo>
                <a:lnTo>
                  <a:pt x="41018" y="35724"/>
                </a:lnTo>
                <a:lnTo>
                  <a:pt x="15825" y="68530"/>
                </a:lnTo>
                <a:lnTo>
                  <a:pt x="1947" y="108420"/>
                </a:lnTo>
                <a:lnTo>
                  <a:pt x="0" y="655320"/>
                </a:lnTo>
                <a:lnTo>
                  <a:pt x="816" y="670034"/>
                </a:lnTo>
                <a:lnTo>
                  <a:pt x="12349" y="710971"/>
                </a:lnTo>
                <a:lnTo>
                  <a:pt x="35639" y="745258"/>
                </a:lnTo>
                <a:lnTo>
                  <a:pt x="68283" y="770534"/>
                </a:lnTo>
                <a:lnTo>
                  <a:pt x="107877" y="784435"/>
                </a:lnTo>
                <a:lnTo>
                  <a:pt x="2955035" y="786383"/>
                </a:lnTo>
                <a:lnTo>
                  <a:pt x="2969708" y="785572"/>
                </a:lnTo>
                <a:lnTo>
                  <a:pt x="3010539" y="774087"/>
                </a:lnTo>
                <a:lnTo>
                  <a:pt x="3044770" y="750851"/>
                </a:lnTo>
                <a:lnTo>
                  <a:pt x="3070057" y="718208"/>
                </a:lnTo>
                <a:lnTo>
                  <a:pt x="3084057" y="678499"/>
                </a:lnTo>
                <a:lnTo>
                  <a:pt x="3086100" y="13106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31065" y="6046470"/>
            <a:ext cx="2860675" cy="687705"/>
          </a:xfrm>
          <a:custGeom>
            <a:avLst/>
            <a:gdLst/>
            <a:ahLst/>
            <a:cxnLst/>
            <a:rect l="l" t="t" r="r" b="b"/>
            <a:pathLst>
              <a:path w="2860675" h="687704">
                <a:moveTo>
                  <a:pt x="2860548" y="114299"/>
                </a:moveTo>
                <a:lnTo>
                  <a:pt x="2852547" y="72119"/>
                </a:lnTo>
                <a:lnTo>
                  <a:pt x="2830583" y="37055"/>
                </a:lnTo>
                <a:lnTo>
                  <a:pt x="2797706" y="12162"/>
                </a:lnTo>
                <a:lnTo>
                  <a:pt x="2756972" y="493"/>
                </a:lnTo>
                <a:lnTo>
                  <a:pt x="114300" y="0"/>
                </a:lnTo>
                <a:lnTo>
                  <a:pt x="99637" y="926"/>
                </a:lnTo>
                <a:lnTo>
                  <a:pt x="59489" y="13920"/>
                </a:lnTo>
                <a:lnTo>
                  <a:pt x="27477" y="39862"/>
                </a:lnTo>
                <a:lnTo>
                  <a:pt x="6652" y="75696"/>
                </a:lnTo>
                <a:lnTo>
                  <a:pt x="0" y="573024"/>
                </a:lnTo>
                <a:lnTo>
                  <a:pt x="926" y="587686"/>
                </a:lnTo>
                <a:lnTo>
                  <a:pt x="13920" y="627834"/>
                </a:lnTo>
                <a:lnTo>
                  <a:pt x="39862" y="659846"/>
                </a:lnTo>
                <a:lnTo>
                  <a:pt x="75696" y="680671"/>
                </a:lnTo>
                <a:lnTo>
                  <a:pt x="2746248" y="687323"/>
                </a:lnTo>
                <a:lnTo>
                  <a:pt x="2760910" y="686397"/>
                </a:lnTo>
                <a:lnTo>
                  <a:pt x="2801058" y="673403"/>
                </a:lnTo>
                <a:lnTo>
                  <a:pt x="2833070" y="647461"/>
                </a:lnTo>
                <a:lnTo>
                  <a:pt x="2853895" y="611627"/>
                </a:lnTo>
                <a:lnTo>
                  <a:pt x="2860548" y="114299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31065" y="6046470"/>
            <a:ext cx="2860675" cy="687705"/>
          </a:xfrm>
          <a:custGeom>
            <a:avLst/>
            <a:gdLst/>
            <a:ahLst/>
            <a:cxnLst/>
            <a:rect l="l" t="t" r="r" b="b"/>
            <a:pathLst>
              <a:path w="2860675" h="687704">
                <a:moveTo>
                  <a:pt x="114300" y="0"/>
                </a:moveTo>
                <a:lnTo>
                  <a:pt x="72119" y="8000"/>
                </a:lnTo>
                <a:lnTo>
                  <a:pt x="37055" y="29964"/>
                </a:lnTo>
                <a:lnTo>
                  <a:pt x="12162" y="62841"/>
                </a:lnTo>
                <a:lnTo>
                  <a:pt x="493" y="103575"/>
                </a:lnTo>
                <a:lnTo>
                  <a:pt x="0" y="573024"/>
                </a:lnTo>
                <a:lnTo>
                  <a:pt x="926" y="587686"/>
                </a:lnTo>
                <a:lnTo>
                  <a:pt x="13920" y="627834"/>
                </a:lnTo>
                <a:lnTo>
                  <a:pt x="39862" y="659846"/>
                </a:lnTo>
                <a:lnTo>
                  <a:pt x="75696" y="680671"/>
                </a:lnTo>
                <a:lnTo>
                  <a:pt x="2746248" y="687323"/>
                </a:lnTo>
                <a:lnTo>
                  <a:pt x="2760910" y="686397"/>
                </a:lnTo>
                <a:lnTo>
                  <a:pt x="2801058" y="673403"/>
                </a:lnTo>
                <a:lnTo>
                  <a:pt x="2833070" y="647461"/>
                </a:lnTo>
                <a:lnTo>
                  <a:pt x="2853895" y="611627"/>
                </a:lnTo>
                <a:lnTo>
                  <a:pt x="2860548" y="114299"/>
                </a:lnTo>
                <a:lnTo>
                  <a:pt x="2859621" y="99637"/>
                </a:lnTo>
                <a:lnTo>
                  <a:pt x="2846627" y="59489"/>
                </a:lnTo>
                <a:lnTo>
                  <a:pt x="2820685" y="27477"/>
                </a:lnTo>
                <a:lnTo>
                  <a:pt x="2784851" y="6652"/>
                </a:lnTo>
                <a:lnTo>
                  <a:pt x="11430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06409" y="5222747"/>
            <a:ext cx="2180590" cy="800100"/>
          </a:xfrm>
          <a:custGeom>
            <a:avLst/>
            <a:gdLst/>
            <a:ahLst/>
            <a:cxnLst/>
            <a:rect l="l" t="t" r="r" b="b"/>
            <a:pathLst>
              <a:path w="2180590" h="800100">
                <a:moveTo>
                  <a:pt x="2180082" y="133349"/>
                </a:moveTo>
                <a:lnTo>
                  <a:pt x="2173100" y="90694"/>
                </a:lnTo>
                <a:lnTo>
                  <a:pt x="2153713" y="53809"/>
                </a:lnTo>
                <a:lnTo>
                  <a:pt x="2124260" y="24919"/>
                </a:lnTo>
                <a:lnTo>
                  <a:pt x="2087076" y="6247"/>
                </a:lnTo>
                <a:lnTo>
                  <a:pt x="133350" y="0"/>
                </a:lnTo>
                <a:lnTo>
                  <a:pt x="118761" y="794"/>
                </a:lnTo>
                <a:lnTo>
                  <a:pt x="77977" y="12059"/>
                </a:lnTo>
                <a:lnTo>
                  <a:pt x="43482" y="34914"/>
                </a:lnTo>
                <a:lnTo>
                  <a:pt x="17614" y="67134"/>
                </a:lnTo>
                <a:lnTo>
                  <a:pt x="2709" y="106495"/>
                </a:lnTo>
                <a:lnTo>
                  <a:pt x="0" y="666750"/>
                </a:lnTo>
                <a:lnTo>
                  <a:pt x="804" y="681338"/>
                </a:lnTo>
                <a:lnTo>
                  <a:pt x="12180" y="722122"/>
                </a:lnTo>
                <a:lnTo>
                  <a:pt x="35182" y="756617"/>
                </a:lnTo>
                <a:lnTo>
                  <a:pt x="67473" y="782485"/>
                </a:lnTo>
                <a:lnTo>
                  <a:pt x="106714" y="797390"/>
                </a:lnTo>
                <a:lnTo>
                  <a:pt x="2046732" y="800099"/>
                </a:lnTo>
                <a:lnTo>
                  <a:pt x="2061320" y="799295"/>
                </a:lnTo>
                <a:lnTo>
                  <a:pt x="2102104" y="787919"/>
                </a:lnTo>
                <a:lnTo>
                  <a:pt x="2136599" y="764917"/>
                </a:lnTo>
                <a:lnTo>
                  <a:pt x="2162467" y="732626"/>
                </a:lnTo>
                <a:lnTo>
                  <a:pt x="2177372" y="693385"/>
                </a:lnTo>
                <a:lnTo>
                  <a:pt x="2180082" y="13334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92515" y="5273040"/>
            <a:ext cx="2019300" cy="699135"/>
          </a:xfrm>
          <a:custGeom>
            <a:avLst/>
            <a:gdLst/>
            <a:ahLst/>
            <a:cxnLst/>
            <a:rect l="l" t="t" r="r" b="b"/>
            <a:pathLst>
              <a:path w="2019300" h="699135">
                <a:moveTo>
                  <a:pt x="2019300" y="116585"/>
                </a:moveTo>
                <a:lnTo>
                  <a:pt x="2011385" y="74551"/>
                </a:lnTo>
                <a:lnTo>
                  <a:pt x="1989671" y="39225"/>
                </a:lnTo>
                <a:lnTo>
                  <a:pt x="1957204" y="13655"/>
                </a:lnTo>
                <a:lnTo>
                  <a:pt x="1917282" y="932"/>
                </a:lnTo>
                <a:lnTo>
                  <a:pt x="116586" y="0"/>
                </a:lnTo>
                <a:lnTo>
                  <a:pt x="101867" y="917"/>
                </a:lnTo>
                <a:lnTo>
                  <a:pt x="61543" y="13770"/>
                </a:lnTo>
                <a:lnTo>
                  <a:pt x="29206" y="39406"/>
                </a:lnTo>
                <a:lnTo>
                  <a:pt x="7732" y="74780"/>
                </a:lnTo>
                <a:lnTo>
                  <a:pt x="0" y="582168"/>
                </a:lnTo>
                <a:lnTo>
                  <a:pt x="904" y="596886"/>
                </a:lnTo>
                <a:lnTo>
                  <a:pt x="13620" y="637210"/>
                </a:lnTo>
                <a:lnTo>
                  <a:pt x="39100" y="669547"/>
                </a:lnTo>
                <a:lnTo>
                  <a:pt x="74469" y="691021"/>
                </a:lnTo>
                <a:lnTo>
                  <a:pt x="116586" y="697887"/>
                </a:lnTo>
                <a:lnTo>
                  <a:pt x="1902714" y="698754"/>
                </a:lnTo>
                <a:lnTo>
                  <a:pt x="1917282" y="697849"/>
                </a:lnTo>
                <a:lnTo>
                  <a:pt x="1957419" y="685133"/>
                </a:lnTo>
                <a:lnTo>
                  <a:pt x="1989831" y="659653"/>
                </a:lnTo>
                <a:lnTo>
                  <a:pt x="2011474" y="624284"/>
                </a:lnTo>
                <a:lnTo>
                  <a:pt x="2019300" y="11658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92515" y="5273040"/>
            <a:ext cx="2019300" cy="699135"/>
          </a:xfrm>
          <a:custGeom>
            <a:avLst/>
            <a:gdLst/>
            <a:ahLst/>
            <a:cxnLst/>
            <a:rect l="l" t="t" r="r" b="b"/>
            <a:pathLst>
              <a:path w="2019300" h="699135">
                <a:moveTo>
                  <a:pt x="116586" y="0"/>
                </a:moveTo>
                <a:lnTo>
                  <a:pt x="74239" y="7914"/>
                </a:lnTo>
                <a:lnTo>
                  <a:pt x="38920" y="29628"/>
                </a:lnTo>
                <a:lnTo>
                  <a:pt x="13505" y="62095"/>
                </a:lnTo>
                <a:lnTo>
                  <a:pt x="873" y="102268"/>
                </a:lnTo>
                <a:lnTo>
                  <a:pt x="0" y="582168"/>
                </a:lnTo>
                <a:lnTo>
                  <a:pt x="904" y="596886"/>
                </a:lnTo>
                <a:lnTo>
                  <a:pt x="13620" y="637210"/>
                </a:lnTo>
                <a:lnTo>
                  <a:pt x="39100" y="669547"/>
                </a:lnTo>
                <a:lnTo>
                  <a:pt x="74469" y="691021"/>
                </a:lnTo>
                <a:lnTo>
                  <a:pt x="1902714" y="698754"/>
                </a:lnTo>
                <a:lnTo>
                  <a:pt x="1917282" y="697849"/>
                </a:lnTo>
                <a:lnTo>
                  <a:pt x="1957419" y="685133"/>
                </a:lnTo>
                <a:lnTo>
                  <a:pt x="1989831" y="659653"/>
                </a:lnTo>
                <a:lnTo>
                  <a:pt x="2011474" y="624284"/>
                </a:lnTo>
                <a:lnTo>
                  <a:pt x="2019300" y="116585"/>
                </a:lnTo>
                <a:lnTo>
                  <a:pt x="2018382" y="102017"/>
                </a:lnTo>
                <a:lnTo>
                  <a:pt x="2005529" y="61880"/>
                </a:lnTo>
                <a:lnTo>
                  <a:pt x="1979893" y="29468"/>
                </a:lnTo>
                <a:lnTo>
                  <a:pt x="1944519" y="7825"/>
                </a:lnTo>
                <a:lnTo>
                  <a:pt x="116586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080393" y="5364795"/>
            <a:ext cx="6370320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1465" marR="4519295" indent="-279400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索引文件中索引字段 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值是</a:t>
            </a:r>
            <a:r>
              <a:rPr sz="2000" b="1" spc="-5" dirty="0">
                <a:solidFill>
                  <a:srgbClr val="CC0000"/>
                </a:solidFill>
                <a:latin typeface="华文中宋"/>
                <a:cs typeface="华文中宋"/>
              </a:rPr>
              <a:t>不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重复的</a:t>
            </a:r>
            <a:endParaRPr sz="1600">
              <a:latin typeface="华文中宋"/>
              <a:cs typeface="华文中宋"/>
            </a:endParaRPr>
          </a:p>
          <a:p>
            <a:pPr marL="4273550" marR="5080" indent="-661035">
              <a:lnSpc>
                <a:spcPct val="100000"/>
              </a:lnSpc>
              <a:spcBef>
                <a:spcPts val="1735"/>
              </a:spcBef>
            </a:pP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主文件按索引字段</a:t>
            </a:r>
            <a:r>
              <a:rPr sz="2000" b="1" spc="-5" dirty="0">
                <a:solidFill>
                  <a:srgbClr val="CC0000"/>
                </a:solidFill>
                <a:latin typeface="华文中宋"/>
                <a:cs typeface="华文中宋"/>
              </a:rPr>
              <a:t>排序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且索引 </a:t>
            </a: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字段不是候选键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稠密索引和稀疏索引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稠密索引如何定位记录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94801" y="2267711"/>
            <a:ext cx="7132319" cy="34381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54059" y="5740146"/>
            <a:ext cx="1456690" cy="998219"/>
          </a:xfrm>
          <a:custGeom>
            <a:avLst/>
            <a:gdLst/>
            <a:ahLst/>
            <a:cxnLst/>
            <a:rect l="l" t="t" r="r" b="b"/>
            <a:pathLst>
              <a:path w="1456689" h="998220">
                <a:moveTo>
                  <a:pt x="1456181" y="166115"/>
                </a:moveTo>
                <a:lnTo>
                  <a:pt x="1450558" y="123290"/>
                </a:lnTo>
                <a:lnTo>
                  <a:pt x="1434656" y="84570"/>
                </a:lnTo>
                <a:lnTo>
                  <a:pt x="1409929" y="51428"/>
                </a:lnTo>
                <a:lnTo>
                  <a:pt x="1377828" y="25336"/>
                </a:lnTo>
                <a:lnTo>
                  <a:pt x="1339808" y="7765"/>
                </a:lnTo>
                <a:lnTo>
                  <a:pt x="1297320" y="188"/>
                </a:lnTo>
                <a:lnTo>
                  <a:pt x="166877" y="0"/>
                </a:lnTo>
                <a:lnTo>
                  <a:pt x="152120" y="642"/>
                </a:lnTo>
                <a:lnTo>
                  <a:pt x="110222" y="9846"/>
                </a:lnTo>
                <a:lnTo>
                  <a:pt x="73014" y="28817"/>
                </a:lnTo>
                <a:lnTo>
                  <a:pt x="41949" y="56085"/>
                </a:lnTo>
                <a:lnTo>
                  <a:pt x="18480" y="90177"/>
                </a:lnTo>
                <a:lnTo>
                  <a:pt x="4058" y="129622"/>
                </a:lnTo>
                <a:lnTo>
                  <a:pt x="0" y="832104"/>
                </a:lnTo>
                <a:lnTo>
                  <a:pt x="642" y="846854"/>
                </a:lnTo>
                <a:lnTo>
                  <a:pt x="9853" y="888668"/>
                </a:lnTo>
                <a:lnTo>
                  <a:pt x="28858" y="925723"/>
                </a:lnTo>
                <a:lnTo>
                  <a:pt x="56205" y="956606"/>
                </a:lnTo>
                <a:lnTo>
                  <a:pt x="90440" y="979903"/>
                </a:lnTo>
                <a:lnTo>
                  <a:pt x="130111" y="994200"/>
                </a:lnTo>
                <a:lnTo>
                  <a:pt x="1289303" y="998219"/>
                </a:lnTo>
                <a:lnTo>
                  <a:pt x="1304061" y="997583"/>
                </a:lnTo>
                <a:lnTo>
                  <a:pt x="1345959" y="988457"/>
                </a:lnTo>
                <a:lnTo>
                  <a:pt x="1383167" y="969605"/>
                </a:lnTo>
                <a:lnTo>
                  <a:pt x="1414232" y="942440"/>
                </a:lnTo>
                <a:lnTo>
                  <a:pt x="1437701" y="908378"/>
                </a:lnTo>
                <a:lnTo>
                  <a:pt x="1452123" y="868831"/>
                </a:lnTo>
                <a:lnTo>
                  <a:pt x="1456181" y="16611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11209" y="5803391"/>
            <a:ext cx="1350010" cy="871855"/>
          </a:xfrm>
          <a:custGeom>
            <a:avLst/>
            <a:gdLst/>
            <a:ahLst/>
            <a:cxnLst/>
            <a:rect l="l" t="t" r="r" b="b"/>
            <a:pathLst>
              <a:path w="1350010" h="871854">
                <a:moveTo>
                  <a:pt x="1349502" y="145541"/>
                </a:moveTo>
                <a:lnTo>
                  <a:pt x="1343125" y="102816"/>
                </a:lnTo>
                <a:lnTo>
                  <a:pt x="1325263" y="65041"/>
                </a:lnTo>
                <a:lnTo>
                  <a:pt x="1297815" y="34175"/>
                </a:lnTo>
                <a:lnTo>
                  <a:pt x="1262680" y="12175"/>
                </a:lnTo>
                <a:lnTo>
                  <a:pt x="1221758" y="1001"/>
                </a:lnTo>
                <a:lnTo>
                  <a:pt x="145542" y="0"/>
                </a:lnTo>
                <a:lnTo>
                  <a:pt x="130908" y="736"/>
                </a:lnTo>
                <a:lnTo>
                  <a:pt x="89713" y="11207"/>
                </a:lnTo>
                <a:lnTo>
                  <a:pt x="54085" y="32561"/>
                </a:lnTo>
                <a:lnTo>
                  <a:pt x="25967" y="62854"/>
                </a:lnTo>
                <a:lnTo>
                  <a:pt x="7301" y="100142"/>
                </a:lnTo>
                <a:lnTo>
                  <a:pt x="31" y="142485"/>
                </a:lnTo>
                <a:lnTo>
                  <a:pt x="0" y="726186"/>
                </a:lnTo>
                <a:lnTo>
                  <a:pt x="736" y="740943"/>
                </a:lnTo>
                <a:lnTo>
                  <a:pt x="11207" y="782334"/>
                </a:lnTo>
                <a:lnTo>
                  <a:pt x="32561" y="817960"/>
                </a:lnTo>
                <a:lnTo>
                  <a:pt x="62854" y="845967"/>
                </a:lnTo>
                <a:lnTo>
                  <a:pt x="100142" y="864497"/>
                </a:lnTo>
                <a:lnTo>
                  <a:pt x="142485" y="871696"/>
                </a:lnTo>
                <a:lnTo>
                  <a:pt x="1207160" y="871606"/>
                </a:lnTo>
                <a:lnTo>
                  <a:pt x="1247378" y="865346"/>
                </a:lnTo>
                <a:lnTo>
                  <a:pt x="1284984" y="847450"/>
                </a:lnTo>
                <a:lnTo>
                  <a:pt x="1315642" y="819909"/>
                </a:lnTo>
                <a:lnTo>
                  <a:pt x="1337451" y="784594"/>
                </a:lnTo>
                <a:lnTo>
                  <a:pt x="1348512" y="743375"/>
                </a:lnTo>
                <a:lnTo>
                  <a:pt x="1349502" y="14554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11209" y="5803391"/>
            <a:ext cx="1350010" cy="871855"/>
          </a:xfrm>
          <a:custGeom>
            <a:avLst/>
            <a:gdLst/>
            <a:ahLst/>
            <a:cxnLst/>
            <a:rect l="l" t="t" r="r" b="b"/>
            <a:pathLst>
              <a:path w="1350010" h="871854">
                <a:moveTo>
                  <a:pt x="145542" y="0"/>
                </a:moveTo>
                <a:lnTo>
                  <a:pt x="102922" y="6412"/>
                </a:lnTo>
                <a:lnTo>
                  <a:pt x="65223" y="24354"/>
                </a:lnTo>
                <a:lnTo>
                  <a:pt x="34385" y="51883"/>
                </a:lnTo>
                <a:lnTo>
                  <a:pt x="12353" y="87055"/>
                </a:lnTo>
                <a:lnTo>
                  <a:pt x="1069" y="127929"/>
                </a:lnTo>
                <a:lnTo>
                  <a:pt x="0" y="726186"/>
                </a:lnTo>
                <a:lnTo>
                  <a:pt x="736" y="740943"/>
                </a:lnTo>
                <a:lnTo>
                  <a:pt x="11207" y="782334"/>
                </a:lnTo>
                <a:lnTo>
                  <a:pt x="32561" y="817960"/>
                </a:lnTo>
                <a:lnTo>
                  <a:pt x="62854" y="845967"/>
                </a:lnTo>
                <a:lnTo>
                  <a:pt x="100142" y="864497"/>
                </a:lnTo>
                <a:lnTo>
                  <a:pt x="142485" y="871696"/>
                </a:lnTo>
                <a:lnTo>
                  <a:pt x="1204722" y="871728"/>
                </a:lnTo>
                <a:lnTo>
                  <a:pt x="1219384" y="870995"/>
                </a:lnTo>
                <a:lnTo>
                  <a:pt x="1260568" y="860568"/>
                </a:lnTo>
                <a:lnTo>
                  <a:pt x="1296070" y="839249"/>
                </a:lnTo>
                <a:lnTo>
                  <a:pt x="1323989" y="808909"/>
                </a:lnTo>
                <a:lnTo>
                  <a:pt x="1342426" y="771418"/>
                </a:lnTo>
                <a:lnTo>
                  <a:pt x="1349481" y="728647"/>
                </a:lnTo>
                <a:lnTo>
                  <a:pt x="1349502" y="145541"/>
                </a:lnTo>
                <a:lnTo>
                  <a:pt x="1348770" y="130871"/>
                </a:lnTo>
                <a:lnTo>
                  <a:pt x="1338354" y="89578"/>
                </a:lnTo>
                <a:lnTo>
                  <a:pt x="1317085" y="53888"/>
                </a:lnTo>
                <a:lnTo>
                  <a:pt x="1286863" y="25760"/>
                </a:lnTo>
                <a:lnTo>
                  <a:pt x="1249588" y="7151"/>
                </a:lnTo>
                <a:lnTo>
                  <a:pt x="1207160" y="20"/>
                </a:lnTo>
                <a:lnTo>
                  <a:pt x="145542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343280" y="5901242"/>
            <a:ext cx="109347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6670" algn="just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索引文件中 索引字段值 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是</a:t>
            </a:r>
            <a:r>
              <a:rPr sz="2000" b="1" spc="-5" dirty="0">
                <a:solidFill>
                  <a:srgbClr val="CC0000"/>
                </a:solidFill>
                <a:latin typeface="华文中宋"/>
                <a:cs typeface="华文中宋"/>
              </a:rPr>
              <a:t>有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重复的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05778" y="5725667"/>
            <a:ext cx="1830705" cy="999490"/>
          </a:xfrm>
          <a:custGeom>
            <a:avLst/>
            <a:gdLst/>
            <a:ahLst/>
            <a:cxnLst/>
            <a:rect l="l" t="t" r="r" b="b"/>
            <a:pathLst>
              <a:path w="1830704" h="999490">
                <a:moveTo>
                  <a:pt x="1830323" y="166877"/>
                </a:moveTo>
                <a:lnTo>
                  <a:pt x="1824725" y="123833"/>
                </a:lnTo>
                <a:lnTo>
                  <a:pt x="1808892" y="84972"/>
                </a:lnTo>
                <a:lnTo>
                  <a:pt x="1784267" y="51737"/>
                </a:lnTo>
                <a:lnTo>
                  <a:pt x="1752292" y="25571"/>
                </a:lnTo>
                <a:lnTo>
                  <a:pt x="1714411" y="7917"/>
                </a:lnTo>
                <a:lnTo>
                  <a:pt x="1672067" y="218"/>
                </a:lnTo>
                <a:lnTo>
                  <a:pt x="166115" y="0"/>
                </a:lnTo>
                <a:lnTo>
                  <a:pt x="151475" y="642"/>
                </a:lnTo>
                <a:lnTo>
                  <a:pt x="109855" y="9853"/>
                </a:lnTo>
                <a:lnTo>
                  <a:pt x="72831" y="28858"/>
                </a:lnTo>
                <a:lnTo>
                  <a:pt x="41875" y="56205"/>
                </a:lnTo>
                <a:lnTo>
                  <a:pt x="18459" y="90440"/>
                </a:lnTo>
                <a:lnTo>
                  <a:pt x="4056" y="130111"/>
                </a:lnTo>
                <a:lnTo>
                  <a:pt x="0" y="832104"/>
                </a:lnTo>
                <a:lnTo>
                  <a:pt x="642" y="846861"/>
                </a:lnTo>
                <a:lnTo>
                  <a:pt x="9846" y="888759"/>
                </a:lnTo>
                <a:lnTo>
                  <a:pt x="28817" y="925967"/>
                </a:lnTo>
                <a:lnTo>
                  <a:pt x="56085" y="957032"/>
                </a:lnTo>
                <a:lnTo>
                  <a:pt x="90177" y="980501"/>
                </a:lnTo>
                <a:lnTo>
                  <a:pt x="129622" y="994923"/>
                </a:lnTo>
                <a:lnTo>
                  <a:pt x="1663445" y="998981"/>
                </a:lnTo>
                <a:lnTo>
                  <a:pt x="1678169" y="998342"/>
                </a:lnTo>
                <a:lnTo>
                  <a:pt x="1719980" y="989171"/>
                </a:lnTo>
                <a:lnTo>
                  <a:pt x="1757126" y="970247"/>
                </a:lnTo>
                <a:lnTo>
                  <a:pt x="1788164" y="943012"/>
                </a:lnTo>
                <a:lnTo>
                  <a:pt x="1811653" y="908908"/>
                </a:lnTo>
                <a:lnTo>
                  <a:pt x="1826149" y="869379"/>
                </a:lnTo>
                <a:lnTo>
                  <a:pt x="1830323" y="16687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77407" y="5789696"/>
            <a:ext cx="1697355" cy="871219"/>
          </a:xfrm>
          <a:custGeom>
            <a:avLst/>
            <a:gdLst/>
            <a:ahLst/>
            <a:cxnLst/>
            <a:rect l="l" t="t" r="r" b="b"/>
            <a:pathLst>
              <a:path w="1697354" h="871220">
                <a:moveTo>
                  <a:pt x="1696973" y="144759"/>
                </a:moveTo>
                <a:lnTo>
                  <a:pt x="1690528" y="102103"/>
                </a:lnTo>
                <a:lnTo>
                  <a:pt x="1672498" y="64496"/>
                </a:lnTo>
                <a:lnTo>
                  <a:pt x="1644841" y="33839"/>
                </a:lnTo>
                <a:lnTo>
                  <a:pt x="1609515" y="12030"/>
                </a:lnTo>
                <a:lnTo>
                  <a:pt x="1568479" y="969"/>
                </a:lnTo>
                <a:lnTo>
                  <a:pt x="1553870" y="0"/>
                </a:lnTo>
                <a:lnTo>
                  <a:pt x="142965" y="70"/>
                </a:lnTo>
                <a:lnTo>
                  <a:pt x="102017" y="6388"/>
                </a:lnTo>
                <a:lnTo>
                  <a:pt x="64335" y="24339"/>
                </a:lnTo>
                <a:lnTo>
                  <a:pt x="33649" y="51916"/>
                </a:lnTo>
                <a:lnTo>
                  <a:pt x="11874" y="87206"/>
                </a:lnTo>
                <a:lnTo>
                  <a:pt x="924" y="128292"/>
                </a:lnTo>
                <a:lnTo>
                  <a:pt x="0" y="726165"/>
                </a:lnTo>
                <a:lnTo>
                  <a:pt x="735" y="740866"/>
                </a:lnTo>
                <a:lnTo>
                  <a:pt x="11204" y="782148"/>
                </a:lnTo>
                <a:lnTo>
                  <a:pt x="32577" y="817710"/>
                </a:lnTo>
                <a:lnTo>
                  <a:pt x="62937" y="845639"/>
                </a:lnTo>
                <a:lnTo>
                  <a:pt x="100372" y="864018"/>
                </a:lnTo>
                <a:lnTo>
                  <a:pt x="142965" y="870934"/>
                </a:lnTo>
                <a:lnTo>
                  <a:pt x="1553870" y="870824"/>
                </a:lnTo>
                <a:lnTo>
                  <a:pt x="1594157" y="864569"/>
                </a:lnTo>
                <a:lnTo>
                  <a:pt x="1631932" y="846707"/>
                </a:lnTo>
                <a:lnTo>
                  <a:pt x="1662798" y="819258"/>
                </a:lnTo>
                <a:lnTo>
                  <a:pt x="1684798" y="784123"/>
                </a:lnTo>
                <a:lnTo>
                  <a:pt x="1695972" y="743202"/>
                </a:lnTo>
                <a:lnTo>
                  <a:pt x="1696973" y="144759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77407" y="5789676"/>
            <a:ext cx="1697355" cy="871219"/>
          </a:xfrm>
          <a:custGeom>
            <a:avLst/>
            <a:gdLst/>
            <a:ahLst/>
            <a:cxnLst/>
            <a:rect l="l" t="t" r="r" b="b"/>
            <a:pathLst>
              <a:path w="1697354" h="871220">
                <a:moveTo>
                  <a:pt x="144779" y="0"/>
                </a:moveTo>
                <a:lnTo>
                  <a:pt x="102017" y="6409"/>
                </a:lnTo>
                <a:lnTo>
                  <a:pt x="64335" y="24359"/>
                </a:lnTo>
                <a:lnTo>
                  <a:pt x="33649" y="51937"/>
                </a:lnTo>
                <a:lnTo>
                  <a:pt x="11874" y="87226"/>
                </a:lnTo>
                <a:lnTo>
                  <a:pt x="924" y="128312"/>
                </a:lnTo>
                <a:lnTo>
                  <a:pt x="0" y="726186"/>
                </a:lnTo>
                <a:lnTo>
                  <a:pt x="735" y="740886"/>
                </a:lnTo>
                <a:lnTo>
                  <a:pt x="11204" y="782168"/>
                </a:lnTo>
                <a:lnTo>
                  <a:pt x="32577" y="817730"/>
                </a:lnTo>
                <a:lnTo>
                  <a:pt x="62937" y="845659"/>
                </a:lnTo>
                <a:lnTo>
                  <a:pt x="100372" y="864038"/>
                </a:lnTo>
                <a:lnTo>
                  <a:pt x="142965" y="870954"/>
                </a:lnTo>
                <a:lnTo>
                  <a:pt x="1551431" y="870966"/>
                </a:lnTo>
                <a:lnTo>
                  <a:pt x="1566102" y="870234"/>
                </a:lnTo>
                <a:lnTo>
                  <a:pt x="1607395" y="859818"/>
                </a:lnTo>
                <a:lnTo>
                  <a:pt x="1643085" y="838549"/>
                </a:lnTo>
                <a:lnTo>
                  <a:pt x="1671213" y="808327"/>
                </a:lnTo>
                <a:lnTo>
                  <a:pt x="1689822" y="771052"/>
                </a:lnTo>
                <a:lnTo>
                  <a:pt x="1696953" y="728624"/>
                </a:lnTo>
                <a:lnTo>
                  <a:pt x="1696973" y="144779"/>
                </a:lnTo>
                <a:lnTo>
                  <a:pt x="1696233" y="130117"/>
                </a:lnTo>
                <a:lnTo>
                  <a:pt x="1685709" y="88933"/>
                </a:lnTo>
                <a:lnTo>
                  <a:pt x="1664252" y="53431"/>
                </a:lnTo>
                <a:lnTo>
                  <a:pt x="1633821" y="25512"/>
                </a:lnTo>
                <a:lnTo>
                  <a:pt x="1596374" y="7075"/>
                </a:lnTo>
                <a:lnTo>
                  <a:pt x="1553870" y="20"/>
                </a:lnTo>
                <a:lnTo>
                  <a:pt x="144779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280537" y="5898072"/>
            <a:ext cx="149923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 marR="5080" indent="-25400" algn="just">
              <a:lnSpc>
                <a:spcPct val="100000"/>
              </a:lnSpc>
            </a:pP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主文</a:t>
            </a:r>
            <a:r>
              <a:rPr sz="1600" b="1" spc="-10" dirty="0">
                <a:solidFill>
                  <a:srgbClr val="3333CC"/>
                </a:solidFill>
                <a:latin typeface="华文中宋"/>
                <a:cs typeface="华文中宋"/>
              </a:rPr>
              <a:t>件</a:t>
            </a:r>
            <a:r>
              <a:rPr sz="2000" b="1" spc="-5" dirty="0">
                <a:solidFill>
                  <a:srgbClr val="CC0000"/>
                </a:solidFill>
                <a:latin typeface="华文中宋"/>
                <a:cs typeface="华文中宋"/>
              </a:rPr>
              <a:t>未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按索引 </a:t>
            </a: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字段排序且索引 字段不是候选键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1214" y="1467008"/>
            <a:ext cx="415671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非候选键属性的稠密索引（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I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稠密索引和稀疏索引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稠密索引如何定位记录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79561" y="2496311"/>
            <a:ext cx="7016495" cy="290169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87815" y="5036820"/>
            <a:ext cx="1682750" cy="986155"/>
          </a:xfrm>
          <a:custGeom>
            <a:avLst/>
            <a:gdLst/>
            <a:ahLst/>
            <a:cxnLst/>
            <a:rect l="l" t="t" r="r" b="b"/>
            <a:pathLst>
              <a:path w="1682750" h="986154">
                <a:moveTo>
                  <a:pt x="1682496" y="164591"/>
                </a:moveTo>
                <a:lnTo>
                  <a:pt x="1676834" y="121567"/>
                </a:lnTo>
                <a:lnTo>
                  <a:pt x="1660833" y="82765"/>
                </a:lnTo>
                <a:lnTo>
                  <a:pt x="1635966" y="49698"/>
                </a:lnTo>
                <a:lnTo>
                  <a:pt x="1603706" y="23881"/>
                </a:lnTo>
                <a:lnTo>
                  <a:pt x="1565528" y="6828"/>
                </a:lnTo>
                <a:lnTo>
                  <a:pt x="1522905" y="53"/>
                </a:lnTo>
                <a:lnTo>
                  <a:pt x="164592" y="0"/>
                </a:lnTo>
                <a:lnTo>
                  <a:pt x="149797" y="650"/>
                </a:lnTo>
                <a:lnTo>
                  <a:pt x="107907" y="9967"/>
                </a:lnTo>
                <a:lnTo>
                  <a:pt x="70881" y="29160"/>
                </a:lnTo>
                <a:lnTo>
                  <a:pt x="40164" y="56727"/>
                </a:lnTo>
                <a:lnTo>
                  <a:pt x="17198" y="91163"/>
                </a:lnTo>
                <a:lnTo>
                  <a:pt x="3428" y="130964"/>
                </a:lnTo>
                <a:lnTo>
                  <a:pt x="0" y="821436"/>
                </a:lnTo>
                <a:lnTo>
                  <a:pt x="644" y="836119"/>
                </a:lnTo>
                <a:lnTo>
                  <a:pt x="9882" y="877815"/>
                </a:lnTo>
                <a:lnTo>
                  <a:pt x="28954" y="914812"/>
                </a:lnTo>
                <a:lnTo>
                  <a:pt x="56418" y="945606"/>
                </a:lnTo>
                <a:lnTo>
                  <a:pt x="90828" y="968692"/>
                </a:lnTo>
                <a:lnTo>
                  <a:pt x="130743" y="982567"/>
                </a:lnTo>
                <a:lnTo>
                  <a:pt x="1518666" y="986028"/>
                </a:lnTo>
                <a:lnTo>
                  <a:pt x="1533376" y="985374"/>
                </a:lnTo>
                <a:lnTo>
                  <a:pt x="1575074" y="976015"/>
                </a:lnTo>
                <a:lnTo>
                  <a:pt x="1611977" y="956739"/>
                </a:lnTo>
                <a:lnTo>
                  <a:pt x="1642611" y="929058"/>
                </a:lnTo>
                <a:lnTo>
                  <a:pt x="1665501" y="894489"/>
                </a:lnTo>
                <a:lnTo>
                  <a:pt x="1679175" y="854544"/>
                </a:lnTo>
                <a:lnTo>
                  <a:pt x="1682496" y="16459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52586" y="5098541"/>
            <a:ext cx="1560830" cy="862965"/>
          </a:xfrm>
          <a:custGeom>
            <a:avLst/>
            <a:gdLst/>
            <a:ahLst/>
            <a:cxnLst/>
            <a:rect l="l" t="t" r="r" b="b"/>
            <a:pathLst>
              <a:path w="1560829" h="862964">
                <a:moveTo>
                  <a:pt x="1560574" y="144017"/>
                </a:moveTo>
                <a:lnTo>
                  <a:pt x="1554141" y="101286"/>
                </a:lnTo>
                <a:lnTo>
                  <a:pt x="1536128" y="63601"/>
                </a:lnTo>
                <a:lnTo>
                  <a:pt x="1508466" y="32954"/>
                </a:lnTo>
                <a:lnTo>
                  <a:pt x="1473085" y="11337"/>
                </a:lnTo>
                <a:lnTo>
                  <a:pt x="1431992" y="751"/>
                </a:lnTo>
                <a:lnTo>
                  <a:pt x="144016" y="0"/>
                </a:lnTo>
                <a:lnTo>
                  <a:pt x="129373" y="743"/>
                </a:lnTo>
                <a:lnTo>
                  <a:pt x="88201" y="11307"/>
                </a:lnTo>
                <a:lnTo>
                  <a:pt x="52702" y="32837"/>
                </a:lnTo>
                <a:lnTo>
                  <a:pt x="24852" y="63357"/>
                </a:lnTo>
                <a:lnTo>
                  <a:pt x="6626" y="100892"/>
                </a:lnTo>
                <a:lnTo>
                  <a:pt x="0" y="143467"/>
                </a:lnTo>
                <a:lnTo>
                  <a:pt x="0" y="718586"/>
                </a:lnTo>
                <a:lnTo>
                  <a:pt x="6469" y="761190"/>
                </a:lnTo>
                <a:lnTo>
                  <a:pt x="24563" y="798799"/>
                </a:lnTo>
                <a:lnTo>
                  <a:pt x="52306" y="829419"/>
                </a:lnTo>
                <a:lnTo>
                  <a:pt x="87722" y="851072"/>
                </a:lnTo>
                <a:lnTo>
                  <a:pt x="128836" y="861784"/>
                </a:lnTo>
                <a:lnTo>
                  <a:pt x="1417318" y="862584"/>
                </a:lnTo>
                <a:lnTo>
                  <a:pt x="1431992" y="861836"/>
                </a:lnTo>
                <a:lnTo>
                  <a:pt x="1473152" y="851218"/>
                </a:lnTo>
                <a:lnTo>
                  <a:pt x="1508521" y="829583"/>
                </a:lnTo>
                <a:lnTo>
                  <a:pt x="1536168" y="798922"/>
                </a:lnTo>
                <a:lnTo>
                  <a:pt x="1554163" y="761227"/>
                </a:lnTo>
                <a:lnTo>
                  <a:pt x="1560574" y="144017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52585" y="5098541"/>
            <a:ext cx="1560830" cy="862965"/>
          </a:xfrm>
          <a:custGeom>
            <a:avLst/>
            <a:gdLst/>
            <a:ahLst/>
            <a:cxnLst/>
            <a:rect l="l" t="t" r="r" b="b"/>
            <a:pathLst>
              <a:path w="1560829" h="862964">
                <a:moveTo>
                  <a:pt x="144018" y="0"/>
                </a:moveTo>
                <a:lnTo>
                  <a:pt x="101393" y="6470"/>
                </a:lnTo>
                <a:lnTo>
                  <a:pt x="63784" y="24564"/>
                </a:lnTo>
                <a:lnTo>
                  <a:pt x="33164" y="52307"/>
                </a:lnTo>
                <a:lnTo>
                  <a:pt x="11511" y="87723"/>
                </a:lnTo>
                <a:lnTo>
                  <a:pt x="799" y="128837"/>
                </a:lnTo>
                <a:lnTo>
                  <a:pt x="0" y="718566"/>
                </a:lnTo>
                <a:lnTo>
                  <a:pt x="743" y="733209"/>
                </a:lnTo>
                <a:lnTo>
                  <a:pt x="11307" y="774381"/>
                </a:lnTo>
                <a:lnTo>
                  <a:pt x="32837" y="809880"/>
                </a:lnTo>
                <a:lnTo>
                  <a:pt x="63357" y="837730"/>
                </a:lnTo>
                <a:lnTo>
                  <a:pt x="100892" y="855956"/>
                </a:lnTo>
                <a:lnTo>
                  <a:pt x="143467" y="862582"/>
                </a:lnTo>
                <a:lnTo>
                  <a:pt x="1417320" y="862584"/>
                </a:lnTo>
                <a:lnTo>
                  <a:pt x="1431993" y="861836"/>
                </a:lnTo>
                <a:lnTo>
                  <a:pt x="1473153" y="851218"/>
                </a:lnTo>
                <a:lnTo>
                  <a:pt x="1508522" y="829583"/>
                </a:lnTo>
                <a:lnTo>
                  <a:pt x="1536169" y="798922"/>
                </a:lnTo>
                <a:lnTo>
                  <a:pt x="1554164" y="761227"/>
                </a:lnTo>
                <a:lnTo>
                  <a:pt x="1560576" y="144017"/>
                </a:lnTo>
                <a:lnTo>
                  <a:pt x="1559837" y="129336"/>
                </a:lnTo>
                <a:lnTo>
                  <a:pt x="1549329" y="88065"/>
                </a:lnTo>
                <a:lnTo>
                  <a:pt x="1527885" y="52505"/>
                </a:lnTo>
                <a:lnTo>
                  <a:pt x="1497435" y="24647"/>
                </a:lnTo>
                <a:lnTo>
                  <a:pt x="1459911" y="6481"/>
                </a:lnTo>
                <a:lnTo>
                  <a:pt x="144018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13031" y="5196392"/>
            <a:ext cx="14484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引入指针桶处理 非候选键索引的 多记录情况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21615" y="5414771"/>
            <a:ext cx="1830705" cy="998219"/>
          </a:xfrm>
          <a:custGeom>
            <a:avLst/>
            <a:gdLst/>
            <a:ahLst/>
            <a:cxnLst/>
            <a:rect l="l" t="t" r="r" b="b"/>
            <a:pathLst>
              <a:path w="1830704" h="998220">
                <a:moveTo>
                  <a:pt x="1830323" y="166115"/>
                </a:moveTo>
                <a:lnTo>
                  <a:pt x="1824678" y="123196"/>
                </a:lnTo>
                <a:lnTo>
                  <a:pt x="1808730" y="84404"/>
                </a:lnTo>
                <a:lnTo>
                  <a:pt x="1783961" y="51223"/>
                </a:lnTo>
                <a:lnTo>
                  <a:pt x="1751854" y="25133"/>
                </a:lnTo>
                <a:lnTo>
                  <a:pt x="1713891" y="7619"/>
                </a:lnTo>
                <a:lnTo>
                  <a:pt x="1671554" y="161"/>
                </a:lnTo>
                <a:lnTo>
                  <a:pt x="166115" y="0"/>
                </a:lnTo>
                <a:lnTo>
                  <a:pt x="151442" y="645"/>
                </a:lnTo>
                <a:lnTo>
                  <a:pt x="109734" y="9889"/>
                </a:lnTo>
                <a:lnTo>
                  <a:pt x="72647" y="28943"/>
                </a:lnTo>
                <a:lnTo>
                  <a:pt x="41665" y="56322"/>
                </a:lnTo>
                <a:lnTo>
                  <a:pt x="18269" y="90546"/>
                </a:lnTo>
                <a:lnTo>
                  <a:pt x="3942" y="130132"/>
                </a:lnTo>
                <a:lnTo>
                  <a:pt x="0" y="832104"/>
                </a:lnTo>
                <a:lnTo>
                  <a:pt x="645" y="846888"/>
                </a:lnTo>
                <a:lnTo>
                  <a:pt x="9889" y="888789"/>
                </a:lnTo>
                <a:lnTo>
                  <a:pt x="28943" y="925906"/>
                </a:lnTo>
                <a:lnTo>
                  <a:pt x="56322" y="956815"/>
                </a:lnTo>
                <a:lnTo>
                  <a:pt x="90546" y="980092"/>
                </a:lnTo>
                <a:lnTo>
                  <a:pt x="130132" y="994313"/>
                </a:lnTo>
                <a:lnTo>
                  <a:pt x="1664207" y="998219"/>
                </a:lnTo>
                <a:lnTo>
                  <a:pt x="1678881" y="997580"/>
                </a:lnTo>
                <a:lnTo>
                  <a:pt x="1720589" y="988413"/>
                </a:lnTo>
                <a:lnTo>
                  <a:pt x="1757676" y="969480"/>
                </a:lnTo>
                <a:lnTo>
                  <a:pt x="1788658" y="942204"/>
                </a:lnTo>
                <a:lnTo>
                  <a:pt x="1812054" y="908009"/>
                </a:lnTo>
                <a:lnTo>
                  <a:pt x="1826381" y="868318"/>
                </a:lnTo>
                <a:lnTo>
                  <a:pt x="1830323" y="16611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93243" y="5478050"/>
            <a:ext cx="1697355" cy="871855"/>
          </a:xfrm>
          <a:custGeom>
            <a:avLst/>
            <a:gdLst/>
            <a:ahLst/>
            <a:cxnLst/>
            <a:rect l="l" t="t" r="r" b="b"/>
            <a:pathLst>
              <a:path w="1697354" h="871854">
                <a:moveTo>
                  <a:pt x="1696973" y="145510"/>
                </a:moveTo>
                <a:lnTo>
                  <a:pt x="1690561" y="102891"/>
                </a:lnTo>
                <a:lnTo>
                  <a:pt x="1672619" y="65191"/>
                </a:lnTo>
                <a:lnTo>
                  <a:pt x="1645090" y="34353"/>
                </a:lnTo>
                <a:lnTo>
                  <a:pt x="1609918" y="12321"/>
                </a:lnTo>
                <a:lnTo>
                  <a:pt x="1569044" y="1037"/>
                </a:lnTo>
                <a:lnTo>
                  <a:pt x="1554488" y="0"/>
                </a:lnTo>
                <a:lnTo>
                  <a:pt x="142341" y="91"/>
                </a:lnTo>
                <a:lnTo>
                  <a:pt x="102123" y="6413"/>
                </a:lnTo>
                <a:lnTo>
                  <a:pt x="64517" y="24443"/>
                </a:lnTo>
                <a:lnTo>
                  <a:pt x="33859" y="52100"/>
                </a:lnTo>
                <a:lnTo>
                  <a:pt x="12050" y="87426"/>
                </a:lnTo>
                <a:lnTo>
                  <a:pt x="989" y="128462"/>
                </a:lnTo>
                <a:lnTo>
                  <a:pt x="0" y="726154"/>
                </a:lnTo>
                <a:lnTo>
                  <a:pt x="731" y="740949"/>
                </a:lnTo>
                <a:lnTo>
                  <a:pt x="11147" y="782437"/>
                </a:lnTo>
                <a:lnTo>
                  <a:pt x="32416" y="818125"/>
                </a:lnTo>
                <a:lnTo>
                  <a:pt x="62638" y="846141"/>
                </a:lnTo>
                <a:lnTo>
                  <a:pt x="99913" y="864614"/>
                </a:lnTo>
                <a:lnTo>
                  <a:pt x="142341" y="871675"/>
                </a:lnTo>
                <a:lnTo>
                  <a:pt x="1551431" y="871696"/>
                </a:lnTo>
                <a:lnTo>
                  <a:pt x="1566065" y="870967"/>
                </a:lnTo>
                <a:lnTo>
                  <a:pt x="1607260" y="860592"/>
                </a:lnTo>
                <a:lnTo>
                  <a:pt x="1642888" y="839376"/>
                </a:lnTo>
                <a:lnTo>
                  <a:pt x="1671006" y="809175"/>
                </a:lnTo>
                <a:lnTo>
                  <a:pt x="1689672" y="771844"/>
                </a:lnTo>
                <a:lnTo>
                  <a:pt x="1696942" y="729239"/>
                </a:lnTo>
                <a:lnTo>
                  <a:pt x="1696973" y="14551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93243" y="5478017"/>
            <a:ext cx="1697355" cy="871855"/>
          </a:xfrm>
          <a:custGeom>
            <a:avLst/>
            <a:gdLst/>
            <a:ahLst/>
            <a:cxnLst/>
            <a:rect l="l" t="t" r="r" b="b"/>
            <a:pathLst>
              <a:path w="1697354" h="871854">
                <a:moveTo>
                  <a:pt x="144779" y="0"/>
                </a:moveTo>
                <a:lnTo>
                  <a:pt x="102123" y="6445"/>
                </a:lnTo>
                <a:lnTo>
                  <a:pt x="64517" y="24475"/>
                </a:lnTo>
                <a:lnTo>
                  <a:pt x="33859" y="52132"/>
                </a:lnTo>
                <a:lnTo>
                  <a:pt x="12050" y="87458"/>
                </a:lnTo>
                <a:lnTo>
                  <a:pt x="989" y="128494"/>
                </a:lnTo>
                <a:lnTo>
                  <a:pt x="0" y="726186"/>
                </a:lnTo>
                <a:lnTo>
                  <a:pt x="731" y="740981"/>
                </a:lnTo>
                <a:lnTo>
                  <a:pt x="11147" y="782469"/>
                </a:lnTo>
                <a:lnTo>
                  <a:pt x="32416" y="818157"/>
                </a:lnTo>
                <a:lnTo>
                  <a:pt x="62638" y="846173"/>
                </a:lnTo>
                <a:lnTo>
                  <a:pt x="99913" y="864646"/>
                </a:lnTo>
                <a:lnTo>
                  <a:pt x="142341" y="871707"/>
                </a:lnTo>
                <a:lnTo>
                  <a:pt x="1551431" y="871728"/>
                </a:lnTo>
                <a:lnTo>
                  <a:pt x="1566065" y="870999"/>
                </a:lnTo>
                <a:lnTo>
                  <a:pt x="1607260" y="860624"/>
                </a:lnTo>
                <a:lnTo>
                  <a:pt x="1642888" y="839408"/>
                </a:lnTo>
                <a:lnTo>
                  <a:pt x="1671006" y="809207"/>
                </a:lnTo>
                <a:lnTo>
                  <a:pt x="1689672" y="771876"/>
                </a:lnTo>
                <a:lnTo>
                  <a:pt x="1696942" y="729271"/>
                </a:lnTo>
                <a:lnTo>
                  <a:pt x="1696973" y="145541"/>
                </a:lnTo>
                <a:lnTo>
                  <a:pt x="1696237" y="130908"/>
                </a:lnTo>
                <a:lnTo>
                  <a:pt x="1685766" y="89713"/>
                </a:lnTo>
                <a:lnTo>
                  <a:pt x="1664412" y="54085"/>
                </a:lnTo>
                <a:lnTo>
                  <a:pt x="1634119" y="25967"/>
                </a:lnTo>
                <a:lnTo>
                  <a:pt x="1596831" y="7301"/>
                </a:lnTo>
                <a:lnTo>
                  <a:pt x="1554488" y="31"/>
                </a:lnTo>
                <a:lnTo>
                  <a:pt x="144779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396361" y="5587177"/>
            <a:ext cx="149923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 marR="5080" indent="-25400" algn="just">
              <a:lnSpc>
                <a:spcPct val="100000"/>
              </a:lnSpc>
            </a:pP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主文</a:t>
            </a:r>
            <a:r>
              <a:rPr sz="1600" b="1" spc="-10" dirty="0">
                <a:solidFill>
                  <a:srgbClr val="3333CC"/>
                </a:solidFill>
                <a:latin typeface="华文中宋"/>
                <a:cs typeface="华文中宋"/>
              </a:rPr>
              <a:t>件</a:t>
            </a:r>
            <a:r>
              <a:rPr sz="2000" b="1" spc="-5" dirty="0">
                <a:solidFill>
                  <a:srgbClr val="CC0000"/>
                </a:solidFill>
                <a:latin typeface="华文中宋"/>
                <a:cs typeface="华文中宋"/>
              </a:rPr>
              <a:t>未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按索引 </a:t>
            </a: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字段排序且索引 字段不是候选键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1214" y="1467008"/>
            <a:ext cx="424116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非候选键属性的稠密索引（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III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稠密索引和稀疏索引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稠密索引如何定位记录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21214" y="1469633"/>
            <a:ext cx="3378200" cy="95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非候选键属性的稠密索引 的三种情况之对比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53753" y="3168395"/>
            <a:ext cx="2016251" cy="11201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8867" y="3264408"/>
            <a:ext cx="3849623" cy="1594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53753" y="4859273"/>
            <a:ext cx="2016251" cy="906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62435" y="1188719"/>
            <a:ext cx="4477511" cy="1892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60961" y="4254246"/>
            <a:ext cx="3749040" cy="18265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26143" y="5036820"/>
            <a:ext cx="1830705" cy="998219"/>
          </a:xfrm>
          <a:custGeom>
            <a:avLst/>
            <a:gdLst/>
            <a:ahLst/>
            <a:cxnLst/>
            <a:rect l="l" t="t" r="r" b="b"/>
            <a:pathLst>
              <a:path w="1830704" h="998220">
                <a:moveTo>
                  <a:pt x="1830323" y="166115"/>
                </a:moveTo>
                <a:lnTo>
                  <a:pt x="1824700" y="123290"/>
                </a:lnTo>
                <a:lnTo>
                  <a:pt x="1808798" y="84570"/>
                </a:lnTo>
                <a:lnTo>
                  <a:pt x="1784071" y="51428"/>
                </a:lnTo>
                <a:lnTo>
                  <a:pt x="1751970" y="25336"/>
                </a:lnTo>
                <a:lnTo>
                  <a:pt x="1713950" y="7765"/>
                </a:lnTo>
                <a:lnTo>
                  <a:pt x="1671462" y="188"/>
                </a:lnTo>
                <a:lnTo>
                  <a:pt x="166115" y="0"/>
                </a:lnTo>
                <a:lnTo>
                  <a:pt x="151331" y="645"/>
                </a:lnTo>
                <a:lnTo>
                  <a:pt x="109430" y="9889"/>
                </a:lnTo>
                <a:lnTo>
                  <a:pt x="72313" y="28943"/>
                </a:lnTo>
                <a:lnTo>
                  <a:pt x="41404" y="56322"/>
                </a:lnTo>
                <a:lnTo>
                  <a:pt x="18127" y="90546"/>
                </a:lnTo>
                <a:lnTo>
                  <a:pt x="3906" y="130132"/>
                </a:lnTo>
                <a:lnTo>
                  <a:pt x="0" y="832104"/>
                </a:lnTo>
                <a:lnTo>
                  <a:pt x="639" y="846888"/>
                </a:lnTo>
                <a:lnTo>
                  <a:pt x="9806" y="888789"/>
                </a:lnTo>
                <a:lnTo>
                  <a:pt x="28739" y="925906"/>
                </a:lnTo>
                <a:lnTo>
                  <a:pt x="56015" y="956815"/>
                </a:lnTo>
                <a:lnTo>
                  <a:pt x="90210" y="980092"/>
                </a:lnTo>
                <a:lnTo>
                  <a:pt x="129901" y="994313"/>
                </a:lnTo>
                <a:lnTo>
                  <a:pt x="1663445" y="998219"/>
                </a:lnTo>
                <a:lnTo>
                  <a:pt x="1678203" y="997583"/>
                </a:lnTo>
                <a:lnTo>
                  <a:pt x="1720101" y="988457"/>
                </a:lnTo>
                <a:lnTo>
                  <a:pt x="1757309" y="969605"/>
                </a:lnTo>
                <a:lnTo>
                  <a:pt x="1788374" y="942440"/>
                </a:lnTo>
                <a:lnTo>
                  <a:pt x="1811843" y="908378"/>
                </a:lnTo>
                <a:lnTo>
                  <a:pt x="1826265" y="868831"/>
                </a:lnTo>
                <a:lnTo>
                  <a:pt x="1830323" y="16611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97009" y="5100086"/>
            <a:ext cx="1697355" cy="871855"/>
          </a:xfrm>
          <a:custGeom>
            <a:avLst/>
            <a:gdLst/>
            <a:ahLst/>
            <a:cxnLst/>
            <a:rect l="l" t="t" r="r" b="b"/>
            <a:pathLst>
              <a:path w="1697354" h="871854">
                <a:moveTo>
                  <a:pt x="1696974" y="145521"/>
                </a:moveTo>
                <a:lnTo>
                  <a:pt x="1690597" y="102796"/>
                </a:lnTo>
                <a:lnTo>
                  <a:pt x="1672735" y="65021"/>
                </a:lnTo>
                <a:lnTo>
                  <a:pt x="1645287" y="34155"/>
                </a:lnTo>
                <a:lnTo>
                  <a:pt x="1610152" y="12155"/>
                </a:lnTo>
                <a:lnTo>
                  <a:pt x="1569230" y="980"/>
                </a:lnTo>
                <a:lnTo>
                  <a:pt x="1554632" y="0"/>
                </a:lnTo>
                <a:lnTo>
                  <a:pt x="143103" y="102"/>
                </a:lnTo>
                <a:lnTo>
                  <a:pt x="102922" y="6392"/>
                </a:lnTo>
                <a:lnTo>
                  <a:pt x="65223" y="24334"/>
                </a:lnTo>
                <a:lnTo>
                  <a:pt x="34385" y="51862"/>
                </a:lnTo>
                <a:lnTo>
                  <a:pt x="12353" y="87035"/>
                </a:lnTo>
                <a:lnTo>
                  <a:pt x="1069" y="127909"/>
                </a:lnTo>
                <a:lnTo>
                  <a:pt x="0" y="726927"/>
                </a:lnTo>
                <a:lnTo>
                  <a:pt x="740" y="741590"/>
                </a:lnTo>
                <a:lnTo>
                  <a:pt x="11264" y="782774"/>
                </a:lnTo>
                <a:lnTo>
                  <a:pt x="32721" y="818275"/>
                </a:lnTo>
                <a:lnTo>
                  <a:pt x="63152" y="846195"/>
                </a:lnTo>
                <a:lnTo>
                  <a:pt x="100599" y="864632"/>
                </a:lnTo>
                <a:lnTo>
                  <a:pt x="143103" y="871687"/>
                </a:lnTo>
                <a:lnTo>
                  <a:pt x="1554632" y="871585"/>
                </a:lnTo>
                <a:lnTo>
                  <a:pt x="1594956" y="865298"/>
                </a:lnTo>
                <a:lnTo>
                  <a:pt x="1632638" y="847348"/>
                </a:lnTo>
                <a:lnTo>
                  <a:pt x="1663324" y="819770"/>
                </a:lnTo>
                <a:lnTo>
                  <a:pt x="1685099" y="784481"/>
                </a:lnTo>
                <a:lnTo>
                  <a:pt x="1696049" y="743394"/>
                </a:lnTo>
                <a:lnTo>
                  <a:pt x="1696974" y="14552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97009" y="5100065"/>
            <a:ext cx="1697355" cy="871855"/>
          </a:xfrm>
          <a:custGeom>
            <a:avLst/>
            <a:gdLst/>
            <a:ahLst/>
            <a:cxnLst/>
            <a:rect l="l" t="t" r="r" b="b"/>
            <a:pathLst>
              <a:path w="1697354" h="871854">
                <a:moveTo>
                  <a:pt x="145542" y="0"/>
                </a:moveTo>
                <a:lnTo>
                  <a:pt x="102922" y="6412"/>
                </a:lnTo>
                <a:lnTo>
                  <a:pt x="65223" y="24354"/>
                </a:lnTo>
                <a:lnTo>
                  <a:pt x="34385" y="51883"/>
                </a:lnTo>
                <a:lnTo>
                  <a:pt x="12353" y="87055"/>
                </a:lnTo>
                <a:lnTo>
                  <a:pt x="1069" y="127929"/>
                </a:lnTo>
                <a:lnTo>
                  <a:pt x="0" y="726948"/>
                </a:lnTo>
                <a:lnTo>
                  <a:pt x="740" y="741610"/>
                </a:lnTo>
                <a:lnTo>
                  <a:pt x="11264" y="782794"/>
                </a:lnTo>
                <a:lnTo>
                  <a:pt x="32721" y="818296"/>
                </a:lnTo>
                <a:lnTo>
                  <a:pt x="63152" y="846215"/>
                </a:lnTo>
                <a:lnTo>
                  <a:pt x="100599" y="864652"/>
                </a:lnTo>
                <a:lnTo>
                  <a:pt x="143103" y="871707"/>
                </a:lnTo>
                <a:lnTo>
                  <a:pt x="1552194" y="871728"/>
                </a:lnTo>
                <a:lnTo>
                  <a:pt x="1566894" y="870992"/>
                </a:lnTo>
                <a:lnTo>
                  <a:pt x="1608176" y="860523"/>
                </a:lnTo>
                <a:lnTo>
                  <a:pt x="1643738" y="839150"/>
                </a:lnTo>
                <a:lnTo>
                  <a:pt x="1671667" y="808790"/>
                </a:lnTo>
                <a:lnTo>
                  <a:pt x="1690046" y="771355"/>
                </a:lnTo>
                <a:lnTo>
                  <a:pt x="1696962" y="728762"/>
                </a:lnTo>
                <a:lnTo>
                  <a:pt x="1696974" y="145541"/>
                </a:lnTo>
                <a:lnTo>
                  <a:pt x="1696242" y="130871"/>
                </a:lnTo>
                <a:lnTo>
                  <a:pt x="1685826" y="89578"/>
                </a:lnTo>
                <a:lnTo>
                  <a:pt x="1664557" y="53888"/>
                </a:lnTo>
                <a:lnTo>
                  <a:pt x="1634335" y="25760"/>
                </a:lnTo>
                <a:lnTo>
                  <a:pt x="1597060" y="7151"/>
                </a:lnTo>
                <a:lnTo>
                  <a:pt x="1554632" y="20"/>
                </a:lnTo>
                <a:lnTo>
                  <a:pt x="145542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75750" y="5197916"/>
            <a:ext cx="154940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主文件按索引字 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段</a:t>
            </a:r>
            <a:r>
              <a:rPr sz="2000" b="1" spc="-5" dirty="0">
                <a:solidFill>
                  <a:srgbClr val="CC0000"/>
                </a:solidFill>
                <a:latin typeface="华文中宋"/>
                <a:cs typeface="华文中宋"/>
              </a:rPr>
              <a:t>排序</a:t>
            </a: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且索引字 段不是候选键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65339" y="4613147"/>
            <a:ext cx="1455420" cy="998219"/>
          </a:xfrm>
          <a:custGeom>
            <a:avLst/>
            <a:gdLst/>
            <a:ahLst/>
            <a:cxnLst/>
            <a:rect l="l" t="t" r="r" b="b"/>
            <a:pathLst>
              <a:path w="1455420" h="998220">
                <a:moveTo>
                  <a:pt x="1455420" y="166115"/>
                </a:moveTo>
                <a:lnTo>
                  <a:pt x="1449824" y="123196"/>
                </a:lnTo>
                <a:lnTo>
                  <a:pt x="1433988" y="84404"/>
                </a:lnTo>
                <a:lnTo>
                  <a:pt x="1409335" y="51223"/>
                </a:lnTo>
                <a:lnTo>
                  <a:pt x="1377288" y="25133"/>
                </a:lnTo>
                <a:lnTo>
                  <a:pt x="1339271" y="7619"/>
                </a:lnTo>
                <a:lnTo>
                  <a:pt x="1296708" y="161"/>
                </a:lnTo>
                <a:lnTo>
                  <a:pt x="166115" y="0"/>
                </a:lnTo>
                <a:lnTo>
                  <a:pt x="151442" y="645"/>
                </a:lnTo>
                <a:lnTo>
                  <a:pt x="109734" y="9889"/>
                </a:lnTo>
                <a:lnTo>
                  <a:pt x="72647" y="28943"/>
                </a:lnTo>
                <a:lnTo>
                  <a:pt x="41665" y="56322"/>
                </a:lnTo>
                <a:lnTo>
                  <a:pt x="18269" y="90546"/>
                </a:lnTo>
                <a:lnTo>
                  <a:pt x="3942" y="130132"/>
                </a:lnTo>
                <a:lnTo>
                  <a:pt x="0" y="832104"/>
                </a:lnTo>
                <a:lnTo>
                  <a:pt x="645" y="846777"/>
                </a:lnTo>
                <a:lnTo>
                  <a:pt x="9889" y="888485"/>
                </a:lnTo>
                <a:lnTo>
                  <a:pt x="28943" y="925572"/>
                </a:lnTo>
                <a:lnTo>
                  <a:pt x="56322" y="956554"/>
                </a:lnTo>
                <a:lnTo>
                  <a:pt x="90546" y="979950"/>
                </a:lnTo>
                <a:lnTo>
                  <a:pt x="130132" y="994277"/>
                </a:lnTo>
                <a:lnTo>
                  <a:pt x="1289304" y="998219"/>
                </a:lnTo>
                <a:lnTo>
                  <a:pt x="1304088" y="997574"/>
                </a:lnTo>
                <a:lnTo>
                  <a:pt x="1345989" y="988330"/>
                </a:lnTo>
                <a:lnTo>
                  <a:pt x="1383106" y="969276"/>
                </a:lnTo>
                <a:lnTo>
                  <a:pt x="1414015" y="941897"/>
                </a:lnTo>
                <a:lnTo>
                  <a:pt x="1437292" y="907673"/>
                </a:lnTo>
                <a:lnTo>
                  <a:pt x="1451513" y="868087"/>
                </a:lnTo>
                <a:lnTo>
                  <a:pt x="1455420" y="16611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22489" y="4676394"/>
            <a:ext cx="1350010" cy="871855"/>
          </a:xfrm>
          <a:custGeom>
            <a:avLst/>
            <a:gdLst/>
            <a:ahLst/>
            <a:cxnLst/>
            <a:rect l="l" t="t" r="r" b="b"/>
            <a:pathLst>
              <a:path w="1350010" h="871854">
                <a:moveTo>
                  <a:pt x="1349502" y="145541"/>
                </a:moveTo>
                <a:lnTo>
                  <a:pt x="1343089" y="102641"/>
                </a:lnTo>
                <a:lnTo>
                  <a:pt x="1325147" y="64887"/>
                </a:lnTo>
                <a:lnTo>
                  <a:pt x="1297618" y="34134"/>
                </a:lnTo>
                <a:lnTo>
                  <a:pt x="1262446" y="12239"/>
                </a:lnTo>
                <a:lnTo>
                  <a:pt x="1221572" y="1057"/>
                </a:lnTo>
                <a:lnTo>
                  <a:pt x="145541" y="0"/>
                </a:lnTo>
                <a:lnTo>
                  <a:pt x="130784" y="728"/>
                </a:lnTo>
                <a:lnTo>
                  <a:pt x="89393" y="11103"/>
                </a:lnTo>
                <a:lnTo>
                  <a:pt x="53767" y="32319"/>
                </a:lnTo>
                <a:lnTo>
                  <a:pt x="25760" y="62520"/>
                </a:lnTo>
                <a:lnTo>
                  <a:pt x="7230" y="99851"/>
                </a:lnTo>
                <a:lnTo>
                  <a:pt x="31" y="142456"/>
                </a:lnTo>
                <a:lnTo>
                  <a:pt x="0" y="726186"/>
                </a:lnTo>
                <a:lnTo>
                  <a:pt x="728" y="740943"/>
                </a:lnTo>
                <a:lnTo>
                  <a:pt x="11103" y="782334"/>
                </a:lnTo>
                <a:lnTo>
                  <a:pt x="32319" y="817960"/>
                </a:lnTo>
                <a:lnTo>
                  <a:pt x="62520" y="845967"/>
                </a:lnTo>
                <a:lnTo>
                  <a:pt x="99851" y="864497"/>
                </a:lnTo>
                <a:lnTo>
                  <a:pt x="142456" y="871696"/>
                </a:lnTo>
                <a:lnTo>
                  <a:pt x="1203960" y="871728"/>
                </a:lnTo>
                <a:lnTo>
                  <a:pt x="1218593" y="870999"/>
                </a:lnTo>
                <a:lnTo>
                  <a:pt x="1259788" y="860624"/>
                </a:lnTo>
                <a:lnTo>
                  <a:pt x="1295416" y="839408"/>
                </a:lnTo>
                <a:lnTo>
                  <a:pt x="1323534" y="809207"/>
                </a:lnTo>
                <a:lnTo>
                  <a:pt x="1342200" y="771876"/>
                </a:lnTo>
                <a:lnTo>
                  <a:pt x="1349470" y="729271"/>
                </a:lnTo>
                <a:lnTo>
                  <a:pt x="1349502" y="14554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2489" y="4676394"/>
            <a:ext cx="1350010" cy="871855"/>
          </a:xfrm>
          <a:custGeom>
            <a:avLst/>
            <a:gdLst/>
            <a:ahLst/>
            <a:cxnLst/>
            <a:rect l="l" t="t" r="r" b="b"/>
            <a:pathLst>
              <a:path w="1350010" h="871854">
                <a:moveTo>
                  <a:pt x="145541" y="0"/>
                </a:moveTo>
                <a:lnTo>
                  <a:pt x="102641" y="6348"/>
                </a:lnTo>
                <a:lnTo>
                  <a:pt x="64887" y="24157"/>
                </a:lnTo>
                <a:lnTo>
                  <a:pt x="34134" y="51569"/>
                </a:lnTo>
                <a:lnTo>
                  <a:pt x="12239" y="86730"/>
                </a:lnTo>
                <a:lnTo>
                  <a:pt x="1057" y="127783"/>
                </a:lnTo>
                <a:lnTo>
                  <a:pt x="0" y="726186"/>
                </a:lnTo>
                <a:lnTo>
                  <a:pt x="728" y="740943"/>
                </a:lnTo>
                <a:lnTo>
                  <a:pt x="11103" y="782334"/>
                </a:lnTo>
                <a:lnTo>
                  <a:pt x="32319" y="817960"/>
                </a:lnTo>
                <a:lnTo>
                  <a:pt x="62520" y="845967"/>
                </a:lnTo>
                <a:lnTo>
                  <a:pt x="99851" y="864497"/>
                </a:lnTo>
                <a:lnTo>
                  <a:pt x="142456" y="871696"/>
                </a:lnTo>
                <a:lnTo>
                  <a:pt x="1203960" y="871728"/>
                </a:lnTo>
                <a:lnTo>
                  <a:pt x="1218593" y="870999"/>
                </a:lnTo>
                <a:lnTo>
                  <a:pt x="1259788" y="860624"/>
                </a:lnTo>
                <a:lnTo>
                  <a:pt x="1295416" y="839408"/>
                </a:lnTo>
                <a:lnTo>
                  <a:pt x="1323534" y="809207"/>
                </a:lnTo>
                <a:lnTo>
                  <a:pt x="1342200" y="771876"/>
                </a:lnTo>
                <a:lnTo>
                  <a:pt x="1349470" y="729271"/>
                </a:lnTo>
                <a:lnTo>
                  <a:pt x="1349502" y="145541"/>
                </a:lnTo>
                <a:lnTo>
                  <a:pt x="1348765" y="130784"/>
                </a:lnTo>
                <a:lnTo>
                  <a:pt x="1338294" y="89393"/>
                </a:lnTo>
                <a:lnTo>
                  <a:pt x="1316940" y="53767"/>
                </a:lnTo>
                <a:lnTo>
                  <a:pt x="1286647" y="25760"/>
                </a:lnTo>
                <a:lnTo>
                  <a:pt x="1249359" y="7230"/>
                </a:lnTo>
                <a:lnTo>
                  <a:pt x="1207016" y="31"/>
                </a:lnTo>
                <a:lnTo>
                  <a:pt x="145541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53798" y="4774245"/>
            <a:ext cx="109347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6670" algn="just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索引文件中 索引字段值 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是</a:t>
            </a:r>
            <a:r>
              <a:rPr sz="2000" b="1" spc="-5" dirty="0">
                <a:solidFill>
                  <a:srgbClr val="CC0000"/>
                </a:solidFill>
                <a:latin typeface="华文中宋"/>
                <a:cs typeface="华文中宋"/>
              </a:rPr>
              <a:t>不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重复的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59793" y="6147815"/>
            <a:ext cx="1455420" cy="999490"/>
          </a:xfrm>
          <a:custGeom>
            <a:avLst/>
            <a:gdLst/>
            <a:ahLst/>
            <a:cxnLst/>
            <a:rect l="l" t="t" r="r" b="b"/>
            <a:pathLst>
              <a:path w="1455420" h="999490">
                <a:moveTo>
                  <a:pt x="1455419" y="166877"/>
                </a:moveTo>
                <a:lnTo>
                  <a:pt x="1449799" y="123739"/>
                </a:lnTo>
                <a:lnTo>
                  <a:pt x="1433920" y="84806"/>
                </a:lnTo>
                <a:lnTo>
                  <a:pt x="1409254" y="51532"/>
                </a:lnTo>
                <a:lnTo>
                  <a:pt x="1377273" y="25369"/>
                </a:lnTo>
                <a:lnTo>
                  <a:pt x="1339449" y="7771"/>
                </a:lnTo>
                <a:lnTo>
                  <a:pt x="1297255" y="188"/>
                </a:lnTo>
                <a:lnTo>
                  <a:pt x="166115" y="0"/>
                </a:lnTo>
                <a:lnTo>
                  <a:pt x="151365" y="642"/>
                </a:lnTo>
                <a:lnTo>
                  <a:pt x="109551" y="9853"/>
                </a:lnTo>
                <a:lnTo>
                  <a:pt x="72496" y="28858"/>
                </a:lnTo>
                <a:lnTo>
                  <a:pt x="41613" y="56205"/>
                </a:lnTo>
                <a:lnTo>
                  <a:pt x="18316" y="90440"/>
                </a:lnTo>
                <a:lnTo>
                  <a:pt x="4019" y="130111"/>
                </a:lnTo>
                <a:lnTo>
                  <a:pt x="0" y="832104"/>
                </a:lnTo>
                <a:lnTo>
                  <a:pt x="636" y="846861"/>
                </a:lnTo>
                <a:lnTo>
                  <a:pt x="9762" y="888759"/>
                </a:lnTo>
                <a:lnTo>
                  <a:pt x="28614" y="925967"/>
                </a:lnTo>
                <a:lnTo>
                  <a:pt x="55779" y="957032"/>
                </a:lnTo>
                <a:lnTo>
                  <a:pt x="89841" y="980501"/>
                </a:lnTo>
                <a:lnTo>
                  <a:pt x="129388" y="994923"/>
                </a:lnTo>
                <a:lnTo>
                  <a:pt x="1289303" y="998982"/>
                </a:lnTo>
                <a:lnTo>
                  <a:pt x="1303944" y="998339"/>
                </a:lnTo>
                <a:lnTo>
                  <a:pt x="1345564" y="989128"/>
                </a:lnTo>
                <a:lnTo>
                  <a:pt x="1382588" y="970123"/>
                </a:lnTo>
                <a:lnTo>
                  <a:pt x="1413544" y="942776"/>
                </a:lnTo>
                <a:lnTo>
                  <a:pt x="1436960" y="908541"/>
                </a:lnTo>
                <a:lnTo>
                  <a:pt x="1451363" y="868870"/>
                </a:lnTo>
                <a:lnTo>
                  <a:pt x="1455419" y="16687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16943" y="6211835"/>
            <a:ext cx="1348740" cy="871219"/>
          </a:xfrm>
          <a:custGeom>
            <a:avLst/>
            <a:gdLst/>
            <a:ahLst/>
            <a:cxnLst/>
            <a:rect l="l" t="t" r="r" b="b"/>
            <a:pathLst>
              <a:path w="1348740" h="871220">
                <a:moveTo>
                  <a:pt x="1348739" y="144768"/>
                </a:moveTo>
                <a:lnTo>
                  <a:pt x="1342330" y="102006"/>
                </a:lnTo>
                <a:lnTo>
                  <a:pt x="1324380" y="64324"/>
                </a:lnTo>
                <a:lnTo>
                  <a:pt x="1296802" y="33638"/>
                </a:lnTo>
                <a:lnTo>
                  <a:pt x="1261513" y="11863"/>
                </a:lnTo>
                <a:lnTo>
                  <a:pt x="1220427" y="913"/>
                </a:lnTo>
                <a:lnTo>
                  <a:pt x="1205774" y="0"/>
                </a:lnTo>
                <a:lnTo>
                  <a:pt x="142965" y="79"/>
                </a:lnTo>
                <a:lnTo>
                  <a:pt x="102017" y="6397"/>
                </a:lnTo>
                <a:lnTo>
                  <a:pt x="64335" y="24348"/>
                </a:lnTo>
                <a:lnTo>
                  <a:pt x="33649" y="51925"/>
                </a:lnTo>
                <a:lnTo>
                  <a:pt x="11874" y="87215"/>
                </a:lnTo>
                <a:lnTo>
                  <a:pt x="924" y="128301"/>
                </a:lnTo>
                <a:lnTo>
                  <a:pt x="0" y="726174"/>
                </a:lnTo>
                <a:lnTo>
                  <a:pt x="735" y="740875"/>
                </a:lnTo>
                <a:lnTo>
                  <a:pt x="11204" y="782157"/>
                </a:lnTo>
                <a:lnTo>
                  <a:pt x="32577" y="817719"/>
                </a:lnTo>
                <a:lnTo>
                  <a:pt x="62937" y="845648"/>
                </a:lnTo>
                <a:lnTo>
                  <a:pt x="100372" y="864027"/>
                </a:lnTo>
                <a:lnTo>
                  <a:pt x="142965" y="870943"/>
                </a:lnTo>
                <a:lnTo>
                  <a:pt x="1205774" y="870864"/>
                </a:lnTo>
                <a:lnTo>
                  <a:pt x="1246722" y="864545"/>
                </a:lnTo>
                <a:lnTo>
                  <a:pt x="1284404" y="846595"/>
                </a:lnTo>
                <a:lnTo>
                  <a:pt x="1315090" y="819017"/>
                </a:lnTo>
                <a:lnTo>
                  <a:pt x="1336865" y="783728"/>
                </a:lnTo>
                <a:lnTo>
                  <a:pt x="1347815" y="742641"/>
                </a:lnTo>
                <a:lnTo>
                  <a:pt x="1348739" y="144768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16943" y="6211823"/>
            <a:ext cx="1348740" cy="871219"/>
          </a:xfrm>
          <a:custGeom>
            <a:avLst/>
            <a:gdLst/>
            <a:ahLst/>
            <a:cxnLst/>
            <a:rect l="l" t="t" r="r" b="b"/>
            <a:pathLst>
              <a:path w="1348740" h="871220">
                <a:moveTo>
                  <a:pt x="144779" y="0"/>
                </a:moveTo>
                <a:lnTo>
                  <a:pt x="102017" y="6409"/>
                </a:lnTo>
                <a:lnTo>
                  <a:pt x="64335" y="24359"/>
                </a:lnTo>
                <a:lnTo>
                  <a:pt x="33649" y="51937"/>
                </a:lnTo>
                <a:lnTo>
                  <a:pt x="11874" y="87226"/>
                </a:lnTo>
                <a:lnTo>
                  <a:pt x="924" y="128312"/>
                </a:lnTo>
                <a:lnTo>
                  <a:pt x="0" y="726186"/>
                </a:lnTo>
                <a:lnTo>
                  <a:pt x="735" y="740886"/>
                </a:lnTo>
                <a:lnTo>
                  <a:pt x="11204" y="782168"/>
                </a:lnTo>
                <a:lnTo>
                  <a:pt x="32577" y="817730"/>
                </a:lnTo>
                <a:lnTo>
                  <a:pt x="62937" y="845659"/>
                </a:lnTo>
                <a:lnTo>
                  <a:pt x="100372" y="864038"/>
                </a:lnTo>
                <a:lnTo>
                  <a:pt x="142965" y="870954"/>
                </a:lnTo>
                <a:lnTo>
                  <a:pt x="1203959" y="870966"/>
                </a:lnTo>
                <a:lnTo>
                  <a:pt x="1218660" y="870230"/>
                </a:lnTo>
                <a:lnTo>
                  <a:pt x="1259942" y="859761"/>
                </a:lnTo>
                <a:lnTo>
                  <a:pt x="1295504" y="838388"/>
                </a:lnTo>
                <a:lnTo>
                  <a:pt x="1323433" y="808028"/>
                </a:lnTo>
                <a:lnTo>
                  <a:pt x="1341812" y="770593"/>
                </a:lnTo>
                <a:lnTo>
                  <a:pt x="1348728" y="728000"/>
                </a:lnTo>
                <a:lnTo>
                  <a:pt x="1348739" y="144779"/>
                </a:lnTo>
                <a:lnTo>
                  <a:pt x="1348004" y="130079"/>
                </a:lnTo>
                <a:lnTo>
                  <a:pt x="1337535" y="88797"/>
                </a:lnTo>
                <a:lnTo>
                  <a:pt x="1316162" y="53235"/>
                </a:lnTo>
                <a:lnTo>
                  <a:pt x="1285802" y="25306"/>
                </a:lnTo>
                <a:lnTo>
                  <a:pt x="1248367" y="6927"/>
                </a:lnTo>
                <a:lnTo>
                  <a:pt x="1205774" y="11"/>
                </a:lnTo>
                <a:lnTo>
                  <a:pt x="144779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548252" y="6308911"/>
            <a:ext cx="109347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6670" algn="just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索引文件中 索引字段值 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是</a:t>
            </a:r>
            <a:r>
              <a:rPr sz="2000" b="1" spc="-5" dirty="0">
                <a:solidFill>
                  <a:srgbClr val="CC0000"/>
                </a:solidFill>
                <a:latin typeface="华文中宋"/>
                <a:cs typeface="华文中宋"/>
              </a:rPr>
              <a:t>有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重复的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37589" y="6119621"/>
            <a:ext cx="1830705" cy="998219"/>
          </a:xfrm>
          <a:custGeom>
            <a:avLst/>
            <a:gdLst/>
            <a:ahLst/>
            <a:cxnLst/>
            <a:rect l="l" t="t" r="r" b="b"/>
            <a:pathLst>
              <a:path w="1830704" h="998220">
                <a:moveTo>
                  <a:pt x="1830324" y="166115"/>
                </a:moveTo>
                <a:lnTo>
                  <a:pt x="1824678" y="123196"/>
                </a:lnTo>
                <a:lnTo>
                  <a:pt x="1808730" y="84404"/>
                </a:lnTo>
                <a:lnTo>
                  <a:pt x="1783961" y="51223"/>
                </a:lnTo>
                <a:lnTo>
                  <a:pt x="1751854" y="25133"/>
                </a:lnTo>
                <a:lnTo>
                  <a:pt x="1713891" y="7619"/>
                </a:lnTo>
                <a:lnTo>
                  <a:pt x="1671554" y="161"/>
                </a:lnTo>
                <a:lnTo>
                  <a:pt x="166116" y="0"/>
                </a:lnTo>
                <a:lnTo>
                  <a:pt x="151442" y="645"/>
                </a:lnTo>
                <a:lnTo>
                  <a:pt x="109734" y="9889"/>
                </a:lnTo>
                <a:lnTo>
                  <a:pt x="72647" y="28943"/>
                </a:lnTo>
                <a:lnTo>
                  <a:pt x="41665" y="56322"/>
                </a:lnTo>
                <a:lnTo>
                  <a:pt x="18269" y="90546"/>
                </a:lnTo>
                <a:lnTo>
                  <a:pt x="3942" y="130132"/>
                </a:lnTo>
                <a:lnTo>
                  <a:pt x="0" y="832104"/>
                </a:lnTo>
                <a:lnTo>
                  <a:pt x="645" y="846888"/>
                </a:lnTo>
                <a:lnTo>
                  <a:pt x="9889" y="888789"/>
                </a:lnTo>
                <a:lnTo>
                  <a:pt x="28943" y="925906"/>
                </a:lnTo>
                <a:lnTo>
                  <a:pt x="56322" y="956815"/>
                </a:lnTo>
                <a:lnTo>
                  <a:pt x="90546" y="980092"/>
                </a:lnTo>
                <a:lnTo>
                  <a:pt x="130132" y="994313"/>
                </a:lnTo>
                <a:lnTo>
                  <a:pt x="1664208" y="998219"/>
                </a:lnTo>
                <a:lnTo>
                  <a:pt x="1678881" y="997580"/>
                </a:lnTo>
                <a:lnTo>
                  <a:pt x="1720589" y="988413"/>
                </a:lnTo>
                <a:lnTo>
                  <a:pt x="1757676" y="969480"/>
                </a:lnTo>
                <a:lnTo>
                  <a:pt x="1788658" y="942204"/>
                </a:lnTo>
                <a:lnTo>
                  <a:pt x="1812054" y="908009"/>
                </a:lnTo>
                <a:lnTo>
                  <a:pt x="1826381" y="868318"/>
                </a:lnTo>
                <a:lnTo>
                  <a:pt x="1830324" y="16611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09217" y="6182900"/>
            <a:ext cx="1697355" cy="871855"/>
          </a:xfrm>
          <a:custGeom>
            <a:avLst/>
            <a:gdLst/>
            <a:ahLst/>
            <a:cxnLst/>
            <a:rect l="l" t="t" r="r" b="b"/>
            <a:pathLst>
              <a:path w="1697354" h="871854">
                <a:moveTo>
                  <a:pt x="1696973" y="145510"/>
                </a:moveTo>
                <a:lnTo>
                  <a:pt x="1690561" y="102891"/>
                </a:lnTo>
                <a:lnTo>
                  <a:pt x="1672619" y="65191"/>
                </a:lnTo>
                <a:lnTo>
                  <a:pt x="1645090" y="34353"/>
                </a:lnTo>
                <a:lnTo>
                  <a:pt x="1609918" y="12321"/>
                </a:lnTo>
                <a:lnTo>
                  <a:pt x="1569044" y="1037"/>
                </a:lnTo>
                <a:lnTo>
                  <a:pt x="1554488" y="0"/>
                </a:lnTo>
                <a:lnTo>
                  <a:pt x="142341" y="91"/>
                </a:lnTo>
                <a:lnTo>
                  <a:pt x="102123" y="6413"/>
                </a:lnTo>
                <a:lnTo>
                  <a:pt x="64517" y="24443"/>
                </a:lnTo>
                <a:lnTo>
                  <a:pt x="33859" y="52100"/>
                </a:lnTo>
                <a:lnTo>
                  <a:pt x="12050" y="87426"/>
                </a:lnTo>
                <a:lnTo>
                  <a:pt x="989" y="128462"/>
                </a:lnTo>
                <a:lnTo>
                  <a:pt x="0" y="726154"/>
                </a:lnTo>
                <a:lnTo>
                  <a:pt x="731" y="740949"/>
                </a:lnTo>
                <a:lnTo>
                  <a:pt x="11147" y="782437"/>
                </a:lnTo>
                <a:lnTo>
                  <a:pt x="32416" y="818125"/>
                </a:lnTo>
                <a:lnTo>
                  <a:pt x="62638" y="846141"/>
                </a:lnTo>
                <a:lnTo>
                  <a:pt x="99913" y="864614"/>
                </a:lnTo>
                <a:lnTo>
                  <a:pt x="142341" y="871675"/>
                </a:lnTo>
                <a:lnTo>
                  <a:pt x="1551431" y="871696"/>
                </a:lnTo>
                <a:lnTo>
                  <a:pt x="1566065" y="870967"/>
                </a:lnTo>
                <a:lnTo>
                  <a:pt x="1607260" y="860592"/>
                </a:lnTo>
                <a:lnTo>
                  <a:pt x="1642888" y="839376"/>
                </a:lnTo>
                <a:lnTo>
                  <a:pt x="1671006" y="809175"/>
                </a:lnTo>
                <a:lnTo>
                  <a:pt x="1689672" y="771844"/>
                </a:lnTo>
                <a:lnTo>
                  <a:pt x="1696942" y="729239"/>
                </a:lnTo>
                <a:lnTo>
                  <a:pt x="1696973" y="14551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09217" y="6182867"/>
            <a:ext cx="1697355" cy="871855"/>
          </a:xfrm>
          <a:custGeom>
            <a:avLst/>
            <a:gdLst/>
            <a:ahLst/>
            <a:cxnLst/>
            <a:rect l="l" t="t" r="r" b="b"/>
            <a:pathLst>
              <a:path w="1697354" h="871854">
                <a:moveTo>
                  <a:pt x="144779" y="0"/>
                </a:moveTo>
                <a:lnTo>
                  <a:pt x="102123" y="6445"/>
                </a:lnTo>
                <a:lnTo>
                  <a:pt x="64517" y="24475"/>
                </a:lnTo>
                <a:lnTo>
                  <a:pt x="33859" y="52132"/>
                </a:lnTo>
                <a:lnTo>
                  <a:pt x="12050" y="87458"/>
                </a:lnTo>
                <a:lnTo>
                  <a:pt x="989" y="128494"/>
                </a:lnTo>
                <a:lnTo>
                  <a:pt x="0" y="726186"/>
                </a:lnTo>
                <a:lnTo>
                  <a:pt x="731" y="740981"/>
                </a:lnTo>
                <a:lnTo>
                  <a:pt x="11147" y="782469"/>
                </a:lnTo>
                <a:lnTo>
                  <a:pt x="32416" y="818157"/>
                </a:lnTo>
                <a:lnTo>
                  <a:pt x="62638" y="846173"/>
                </a:lnTo>
                <a:lnTo>
                  <a:pt x="99913" y="864646"/>
                </a:lnTo>
                <a:lnTo>
                  <a:pt x="142341" y="871707"/>
                </a:lnTo>
                <a:lnTo>
                  <a:pt x="1551431" y="871728"/>
                </a:lnTo>
                <a:lnTo>
                  <a:pt x="1566065" y="870999"/>
                </a:lnTo>
                <a:lnTo>
                  <a:pt x="1607260" y="860624"/>
                </a:lnTo>
                <a:lnTo>
                  <a:pt x="1642888" y="839408"/>
                </a:lnTo>
                <a:lnTo>
                  <a:pt x="1671006" y="809207"/>
                </a:lnTo>
                <a:lnTo>
                  <a:pt x="1689672" y="771876"/>
                </a:lnTo>
                <a:lnTo>
                  <a:pt x="1696942" y="729271"/>
                </a:lnTo>
                <a:lnTo>
                  <a:pt x="1696973" y="145541"/>
                </a:lnTo>
                <a:lnTo>
                  <a:pt x="1696237" y="130908"/>
                </a:lnTo>
                <a:lnTo>
                  <a:pt x="1685766" y="89713"/>
                </a:lnTo>
                <a:lnTo>
                  <a:pt x="1664412" y="54085"/>
                </a:lnTo>
                <a:lnTo>
                  <a:pt x="1634119" y="25967"/>
                </a:lnTo>
                <a:lnTo>
                  <a:pt x="1596831" y="7301"/>
                </a:lnTo>
                <a:lnTo>
                  <a:pt x="1554488" y="31"/>
                </a:lnTo>
                <a:lnTo>
                  <a:pt x="144779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712335" y="6292025"/>
            <a:ext cx="149923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 marR="5080" indent="-25400" algn="just">
              <a:lnSpc>
                <a:spcPct val="100000"/>
              </a:lnSpc>
            </a:pP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主文</a:t>
            </a:r>
            <a:r>
              <a:rPr sz="1600" b="1" spc="-10" dirty="0">
                <a:solidFill>
                  <a:srgbClr val="3333CC"/>
                </a:solidFill>
                <a:latin typeface="华文中宋"/>
                <a:cs typeface="华文中宋"/>
              </a:rPr>
              <a:t>件</a:t>
            </a:r>
            <a:r>
              <a:rPr sz="2000" b="1" spc="-5" dirty="0">
                <a:solidFill>
                  <a:srgbClr val="CC0000"/>
                </a:solidFill>
                <a:latin typeface="华文中宋"/>
                <a:cs typeface="华文中宋"/>
              </a:rPr>
              <a:t>未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按索引 </a:t>
            </a: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字段排序且索引 字段不是候选键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47017" y="2743200"/>
            <a:ext cx="1682750" cy="985519"/>
          </a:xfrm>
          <a:custGeom>
            <a:avLst/>
            <a:gdLst/>
            <a:ahLst/>
            <a:cxnLst/>
            <a:rect l="l" t="t" r="r" b="b"/>
            <a:pathLst>
              <a:path w="1682750" h="985520">
                <a:moveTo>
                  <a:pt x="1682495" y="163829"/>
                </a:moveTo>
                <a:lnTo>
                  <a:pt x="1676831" y="120860"/>
                </a:lnTo>
                <a:lnTo>
                  <a:pt x="1660806" y="82195"/>
                </a:lnTo>
                <a:lnTo>
                  <a:pt x="1635875" y="49308"/>
                </a:lnTo>
                <a:lnTo>
                  <a:pt x="1603490" y="23672"/>
                </a:lnTo>
                <a:lnTo>
                  <a:pt x="1565107" y="6763"/>
                </a:lnTo>
                <a:lnTo>
                  <a:pt x="1522178" y="53"/>
                </a:lnTo>
                <a:lnTo>
                  <a:pt x="163829" y="0"/>
                </a:lnTo>
                <a:lnTo>
                  <a:pt x="149085" y="650"/>
                </a:lnTo>
                <a:lnTo>
                  <a:pt x="107298" y="9963"/>
                </a:lnTo>
                <a:lnTo>
                  <a:pt x="70333" y="29167"/>
                </a:lnTo>
                <a:lnTo>
                  <a:pt x="39675" y="56776"/>
                </a:lnTo>
                <a:lnTo>
                  <a:pt x="16807" y="91308"/>
                </a:lnTo>
                <a:lnTo>
                  <a:pt x="3215" y="131276"/>
                </a:lnTo>
                <a:lnTo>
                  <a:pt x="0" y="821436"/>
                </a:lnTo>
                <a:lnTo>
                  <a:pt x="650" y="836180"/>
                </a:lnTo>
                <a:lnTo>
                  <a:pt x="9963" y="877967"/>
                </a:lnTo>
                <a:lnTo>
                  <a:pt x="29167" y="914932"/>
                </a:lnTo>
                <a:lnTo>
                  <a:pt x="56776" y="945590"/>
                </a:lnTo>
                <a:lnTo>
                  <a:pt x="91308" y="968458"/>
                </a:lnTo>
                <a:lnTo>
                  <a:pt x="131276" y="982050"/>
                </a:lnTo>
                <a:lnTo>
                  <a:pt x="1517903" y="985266"/>
                </a:lnTo>
                <a:lnTo>
                  <a:pt x="1532732" y="984618"/>
                </a:lnTo>
                <a:lnTo>
                  <a:pt x="1574711" y="975347"/>
                </a:lnTo>
                <a:lnTo>
                  <a:pt x="1611798" y="956226"/>
                </a:lnTo>
                <a:lnTo>
                  <a:pt x="1642540" y="928731"/>
                </a:lnTo>
                <a:lnTo>
                  <a:pt x="1665483" y="894335"/>
                </a:lnTo>
                <a:lnTo>
                  <a:pt x="1679173" y="854511"/>
                </a:lnTo>
                <a:lnTo>
                  <a:pt x="1682495" y="16382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11787" y="2804922"/>
            <a:ext cx="1560830" cy="862330"/>
          </a:xfrm>
          <a:custGeom>
            <a:avLst/>
            <a:gdLst/>
            <a:ahLst/>
            <a:cxnLst/>
            <a:rect l="l" t="t" r="r" b="b"/>
            <a:pathLst>
              <a:path w="1560829" h="862329">
                <a:moveTo>
                  <a:pt x="1560575" y="143255"/>
                </a:moveTo>
                <a:lnTo>
                  <a:pt x="1554109" y="100487"/>
                </a:lnTo>
                <a:lnTo>
                  <a:pt x="1536005" y="62898"/>
                </a:lnTo>
                <a:lnTo>
                  <a:pt x="1508212" y="32435"/>
                </a:lnTo>
                <a:lnTo>
                  <a:pt x="1472674" y="11045"/>
                </a:lnTo>
                <a:lnTo>
                  <a:pt x="1432031" y="776"/>
                </a:lnTo>
                <a:lnTo>
                  <a:pt x="144017" y="0"/>
                </a:lnTo>
                <a:lnTo>
                  <a:pt x="129336" y="738"/>
                </a:lnTo>
                <a:lnTo>
                  <a:pt x="88065" y="11246"/>
                </a:lnTo>
                <a:lnTo>
                  <a:pt x="52505" y="32690"/>
                </a:lnTo>
                <a:lnTo>
                  <a:pt x="24647" y="63140"/>
                </a:lnTo>
                <a:lnTo>
                  <a:pt x="6481" y="100664"/>
                </a:lnTo>
                <a:lnTo>
                  <a:pt x="0" y="718566"/>
                </a:lnTo>
                <a:lnTo>
                  <a:pt x="747" y="733239"/>
                </a:lnTo>
                <a:lnTo>
                  <a:pt x="11365" y="774399"/>
                </a:lnTo>
                <a:lnTo>
                  <a:pt x="33000" y="809768"/>
                </a:lnTo>
                <a:lnTo>
                  <a:pt x="63661" y="837415"/>
                </a:lnTo>
                <a:lnTo>
                  <a:pt x="101356" y="855410"/>
                </a:lnTo>
                <a:lnTo>
                  <a:pt x="1417319" y="861822"/>
                </a:lnTo>
                <a:lnTo>
                  <a:pt x="1432031" y="861079"/>
                </a:lnTo>
                <a:lnTo>
                  <a:pt x="1473290" y="850517"/>
                </a:lnTo>
                <a:lnTo>
                  <a:pt x="1508719" y="828967"/>
                </a:lnTo>
                <a:lnTo>
                  <a:pt x="1536374" y="798376"/>
                </a:lnTo>
                <a:lnTo>
                  <a:pt x="1554308" y="760690"/>
                </a:lnTo>
                <a:lnTo>
                  <a:pt x="1560575" y="14325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11787" y="2804922"/>
            <a:ext cx="1560830" cy="862330"/>
          </a:xfrm>
          <a:custGeom>
            <a:avLst/>
            <a:gdLst/>
            <a:ahLst/>
            <a:cxnLst/>
            <a:rect l="l" t="t" r="r" b="b"/>
            <a:pathLst>
              <a:path w="1560829" h="862329">
                <a:moveTo>
                  <a:pt x="144017" y="0"/>
                </a:moveTo>
                <a:lnTo>
                  <a:pt x="101286" y="6433"/>
                </a:lnTo>
                <a:lnTo>
                  <a:pt x="63601" y="24446"/>
                </a:lnTo>
                <a:lnTo>
                  <a:pt x="32954" y="52108"/>
                </a:lnTo>
                <a:lnTo>
                  <a:pt x="11337" y="87489"/>
                </a:lnTo>
                <a:lnTo>
                  <a:pt x="739" y="128657"/>
                </a:lnTo>
                <a:lnTo>
                  <a:pt x="0" y="718566"/>
                </a:lnTo>
                <a:lnTo>
                  <a:pt x="747" y="733239"/>
                </a:lnTo>
                <a:lnTo>
                  <a:pt x="11365" y="774399"/>
                </a:lnTo>
                <a:lnTo>
                  <a:pt x="33000" y="809768"/>
                </a:lnTo>
                <a:lnTo>
                  <a:pt x="63661" y="837415"/>
                </a:lnTo>
                <a:lnTo>
                  <a:pt x="101356" y="855410"/>
                </a:lnTo>
                <a:lnTo>
                  <a:pt x="1417319" y="861822"/>
                </a:lnTo>
                <a:lnTo>
                  <a:pt x="1432031" y="861079"/>
                </a:lnTo>
                <a:lnTo>
                  <a:pt x="1473290" y="850517"/>
                </a:lnTo>
                <a:lnTo>
                  <a:pt x="1508719" y="828967"/>
                </a:lnTo>
                <a:lnTo>
                  <a:pt x="1536374" y="798376"/>
                </a:lnTo>
                <a:lnTo>
                  <a:pt x="1554308" y="760690"/>
                </a:lnTo>
                <a:lnTo>
                  <a:pt x="1560575" y="143255"/>
                </a:lnTo>
                <a:lnTo>
                  <a:pt x="1559833" y="128544"/>
                </a:lnTo>
                <a:lnTo>
                  <a:pt x="1549271" y="87285"/>
                </a:lnTo>
                <a:lnTo>
                  <a:pt x="1527721" y="51856"/>
                </a:lnTo>
                <a:lnTo>
                  <a:pt x="1497130" y="24201"/>
                </a:lnTo>
                <a:lnTo>
                  <a:pt x="1459444" y="6267"/>
                </a:lnTo>
                <a:lnTo>
                  <a:pt x="144017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372233" y="2902011"/>
            <a:ext cx="14484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引入指针桶处理 非候选键索引的 多记录情况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542148" y="3065526"/>
            <a:ext cx="1830705" cy="998219"/>
          </a:xfrm>
          <a:custGeom>
            <a:avLst/>
            <a:gdLst/>
            <a:ahLst/>
            <a:cxnLst/>
            <a:rect l="l" t="t" r="r" b="b"/>
            <a:pathLst>
              <a:path w="1830704" h="998220">
                <a:moveTo>
                  <a:pt x="1830323" y="166115"/>
                </a:moveTo>
                <a:lnTo>
                  <a:pt x="1824728" y="122936"/>
                </a:lnTo>
                <a:lnTo>
                  <a:pt x="1808892" y="84066"/>
                </a:lnTo>
                <a:lnTo>
                  <a:pt x="1784239" y="50930"/>
                </a:lnTo>
                <a:lnTo>
                  <a:pt x="1752192" y="24950"/>
                </a:lnTo>
                <a:lnTo>
                  <a:pt x="1714175" y="7552"/>
                </a:lnTo>
                <a:lnTo>
                  <a:pt x="1671612" y="159"/>
                </a:lnTo>
                <a:lnTo>
                  <a:pt x="166877" y="0"/>
                </a:lnTo>
                <a:lnTo>
                  <a:pt x="152120" y="636"/>
                </a:lnTo>
                <a:lnTo>
                  <a:pt x="110222" y="9762"/>
                </a:lnTo>
                <a:lnTo>
                  <a:pt x="73014" y="28614"/>
                </a:lnTo>
                <a:lnTo>
                  <a:pt x="41949" y="55779"/>
                </a:lnTo>
                <a:lnTo>
                  <a:pt x="18480" y="89841"/>
                </a:lnTo>
                <a:lnTo>
                  <a:pt x="4058" y="129388"/>
                </a:lnTo>
                <a:lnTo>
                  <a:pt x="0" y="832104"/>
                </a:lnTo>
                <a:lnTo>
                  <a:pt x="642" y="846744"/>
                </a:lnTo>
                <a:lnTo>
                  <a:pt x="9853" y="888364"/>
                </a:lnTo>
                <a:lnTo>
                  <a:pt x="28858" y="925388"/>
                </a:lnTo>
                <a:lnTo>
                  <a:pt x="56205" y="956344"/>
                </a:lnTo>
                <a:lnTo>
                  <a:pt x="90440" y="979760"/>
                </a:lnTo>
                <a:lnTo>
                  <a:pt x="130111" y="994163"/>
                </a:lnTo>
                <a:lnTo>
                  <a:pt x="1664208" y="998219"/>
                </a:lnTo>
                <a:lnTo>
                  <a:pt x="1678992" y="997574"/>
                </a:lnTo>
                <a:lnTo>
                  <a:pt x="1720893" y="988330"/>
                </a:lnTo>
                <a:lnTo>
                  <a:pt x="1758010" y="969276"/>
                </a:lnTo>
                <a:lnTo>
                  <a:pt x="1788919" y="941897"/>
                </a:lnTo>
                <a:lnTo>
                  <a:pt x="1812196" y="907673"/>
                </a:lnTo>
                <a:lnTo>
                  <a:pt x="1826417" y="868087"/>
                </a:lnTo>
                <a:lnTo>
                  <a:pt x="1830323" y="16611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613789" y="3128772"/>
            <a:ext cx="1697355" cy="871855"/>
          </a:xfrm>
          <a:custGeom>
            <a:avLst/>
            <a:gdLst/>
            <a:ahLst/>
            <a:cxnLst/>
            <a:rect l="l" t="t" r="r" b="b"/>
            <a:pathLst>
              <a:path w="1697354" h="871854">
                <a:moveTo>
                  <a:pt x="1696974" y="145541"/>
                </a:moveTo>
                <a:lnTo>
                  <a:pt x="1690625" y="102641"/>
                </a:lnTo>
                <a:lnTo>
                  <a:pt x="1672816" y="64887"/>
                </a:lnTo>
                <a:lnTo>
                  <a:pt x="1645404" y="34134"/>
                </a:lnTo>
                <a:lnTo>
                  <a:pt x="1610243" y="12239"/>
                </a:lnTo>
                <a:lnTo>
                  <a:pt x="1569190" y="1057"/>
                </a:lnTo>
                <a:lnTo>
                  <a:pt x="145542" y="0"/>
                </a:lnTo>
                <a:lnTo>
                  <a:pt x="130784" y="728"/>
                </a:lnTo>
                <a:lnTo>
                  <a:pt x="89393" y="11103"/>
                </a:lnTo>
                <a:lnTo>
                  <a:pt x="53767" y="32319"/>
                </a:lnTo>
                <a:lnTo>
                  <a:pt x="25760" y="62520"/>
                </a:lnTo>
                <a:lnTo>
                  <a:pt x="7230" y="99851"/>
                </a:lnTo>
                <a:lnTo>
                  <a:pt x="31" y="142456"/>
                </a:lnTo>
                <a:lnTo>
                  <a:pt x="0" y="726186"/>
                </a:lnTo>
                <a:lnTo>
                  <a:pt x="728" y="740819"/>
                </a:lnTo>
                <a:lnTo>
                  <a:pt x="11103" y="782014"/>
                </a:lnTo>
                <a:lnTo>
                  <a:pt x="32319" y="817642"/>
                </a:lnTo>
                <a:lnTo>
                  <a:pt x="62520" y="845760"/>
                </a:lnTo>
                <a:lnTo>
                  <a:pt x="99851" y="864426"/>
                </a:lnTo>
                <a:lnTo>
                  <a:pt x="142456" y="871696"/>
                </a:lnTo>
                <a:lnTo>
                  <a:pt x="1551432" y="871728"/>
                </a:lnTo>
                <a:lnTo>
                  <a:pt x="1566189" y="870991"/>
                </a:lnTo>
                <a:lnTo>
                  <a:pt x="1607580" y="860520"/>
                </a:lnTo>
                <a:lnTo>
                  <a:pt x="1643206" y="839166"/>
                </a:lnTo>
                <a:lnTo>
                  <a:pt x="1671213" y="808873"/>
                </a:lnTo>
                <a:lnTo>
                  <a:pt x="1689743" y="771585"/>
                </a:lnTo>
                <a:lnTo>
                  <a:pt x="1696942" y="729242"/>
                </a:lnTo>
                <a:lnTo>
                  <a:pt x="1696974" y="145541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613789" y="3128772"/>
            <a:ext cx="1697355" cy="871855"/>
          </a:xfrm>
          <a:custGeom>
            <a:avLst/>
            <a:gdLst/>
            <a:ahLst/>
            <a:cxnLst/>
            <a:rect l="l" t="t" r="r" b="b"/>
            <a:pathLst>
              <a:path w="1697354" h="871854">
                <a:moveTo>
                  <a:pt x="145542" y="0"/>
                </a:moveTo>
                <a:lnTo>
                  <a:pt x="102641" y="6348"/>
                </a:lnTo>
                <a:lnTo>
                  <a:pt x="64887" y="24157"/>
                </a:lnTo>
                <a:lnTo>
                  <a:pt x="34134" y="51569"/>
                </a:lnTo>
                <a:lnTo>
                  <a:pt x="12239" y="86730"/>
                </a:lnTo>
                <a:lnTo>
                  <a:pt x="1057" y="127783"/>
                </a:lnTo>
                <a:lnTo>
                  <a:pt x="0" y="726186"/>
                </a:lnTo>
                <a:lnTo>
                  <a:pt x="728" y="740819"/>
                </a:lnTo>
                <a:lnTo>
                  <a:pt x="11103" y="782014"/>
                </a:lnTo>
                <a:lnTo>
                  <a:pt x="32319" y="817642"/>
                </a:lnTo>
                <a:lnTo>
                  <a:pt x="62520" y="845760"/>
                </a:lnTo>
                <a:lnTo>
                  <a:pt x="99851" y="864426"/>
                </a:lnTo>
                <a:lnTo>
                  <a:pt x="142456" y="871696"/>
                </a:lnTo>
                <a:lnTo>
                  <a:pt x="1551432" y="871728"/>
                </a:lnTo>
                <a:lnTo>
                  <a:pt x="1566189" y="870991"/>
                </a:lnTo>
                <a:lnTo>
                  <a:pt x="1607580" y="860520"/>
                </a:lnTo>
                <a:lnTo>
                  <a:pt x="1643206" y="839166"/>
                </a:lnTo>
                <a:lnTo>
                  <a:pt x="1671213" y="808873"/>
                </a:lnTo>
                <a:lnTo>
                  <a:pt x="1689743" y="771585"/>
                </a:lnTo>
                <a:lnTo>
                  <a:pt x="1696942" y="729242"/>
                </a:lnTo>
                <a:lnTo>
                  <a:pt x="1696974" y="145541"/>
                </a:lnTo>
                <a:lnTo>
                  <a:pt x="1696245" y="130784"/>
                </a:lnTo>
                <a:lnTo>
                  <a:pt x="1685870" y="89393"/>
                </a:lnTo>
                <a:lnTo>
                  <a:pt x="1664654" y="53767"/>
                </a:lnTo>
                <a:lnTo>
                  <a:pt x="1634453" y="25760"/>
                </a:lnTo>
                <a:lnTo>
                  <a:pt x="1597122" y="7230"/>
                </a:lnTo>
                <a:lnTo>
                  <a:pt x="1554517" y="31"/>
                </a:lnTo>
                <a:lnTo>
                  <a:pt x="145542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716907" y="3237931"/>
            <a:ext cx="149923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 marR="5080" indent="-25400" algn="just">
              <a:lnSpc>
                <a:spcPct val="100000"/>
              </a:lnSpc>
            </a:pP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主文</a:t>
            </a:r>
            <a:r>
              <a:rPr sz="1600" b="1" spc="-10" dirty="0">
                <a:solidFill>
                  <a:srgbClr val="3333CC"/>
                </a:solidFill>
                <a:latin typeface="华文中宋"/>
                <a:cs typeface="华文中宋"/>
              </a:rPr>
              <a:t>件</a:t>
            </a:r>
            <a:r>
              <a:rPr sz="2000" b="1" spc="-5" dirty="0">
                <a:solidFill>
                  <a:srgbClr val="CC0000"/>
                </a:solidFill>
                <a:latin typeface="华文中宋"/>
                <a:cs typeface="华文中宋"/>
              </a:rPr>
              <a:t>未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按索引 </a:t>
            </a: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字段排序且索引 字段不是候选键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稠密索引和稀疏索引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稠密索引如何定位记录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909062" y="2032762"/>
            <a:ext cx="576580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  <a:buClrTx/>
              <a:buSzTx/>
              <a:buFontTx/>
              <a:tabLst>
                <a:tab pos="1637030" algn="l"/>
              </a:tabLst>
            </a:pPr>
            <a:r>
              <a:rPr sz="36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第18讲 数据库索引</a:t>
            </a:r>
            <a:endParaRPr sz="36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Next: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20483" name="Rectangle 3"/>
          <p:cNvSpPr>
            <a:spLocks noGrp="1"/>
          </p:cNvSpPr>
          <p:nvPr>
            <p:ph sz="quarter" idx="4294967295"/>
          </p:nvPr>
        </p:nvSpPr>
        <p:spPr>
          <a:xfrm>
            <a:off x="919480" y="1752600"/>
            <a:ext cx="8661400" cy="1477010"/>
          </a:xfrm>
        </p:spPr>
        <p:txBody>
          <a:bodyPr/>
          <a:lstStyle/>
          <a:p>
            <a:pPr eaLnBrk="1" hangingPunct="1"/>
            <a:r>
              <a:rPr lang="en-US" altLang="zh-CN" dirty="0"/>
              <a:t>Duplicate keys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Deletion/Insertion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Duplicate keys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grpSp>
        <p:nvGrpSpPr>
          <p:cNvPr id="21509" name="Group 4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21553" name="Rectangle 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1554" name="Rectangle 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1555" name="Rectangle 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1556" name="Rectangle 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1510" name="Group 9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21549" name="Rectangle 1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1550" name="Rectangle 1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1551" name="Rectangle 1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1552" name="Rectangle 1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1511" name="Group 14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21545" name="Rectangle 1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1546" name="Rectangle 1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1547" name="Rectangle 1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1548" name="Rectangle 1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1512" name="Group 19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21541" name="Rectangle 2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1542" name="Rectangle 2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1543" name="Rectangle 2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1544" name="Rectangle 2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1513" name="Group 24"/>
          <p:cNvGrpSpPr/>
          <p:nvPr/>
        </p:nvGrpSpPr>
        <p:grpSpPr bwMode="auto">
          <a:xfrm>
            <a:off x="6712215" y="5950493"/>
            <a:ext cx="2268855" cy="672253"/>
            <a:chOff x="3792" y="1152"/>
            <a:chExt cx="1296" cy="384"/>
          </a:xfrm>
        </p:grpSpPr>
        <p:sp>
          <p:nvSpPr>
            <p:cNvPr id="21537" name="Rectangle 2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45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1538" name="Rectangle 2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1539" name="Rectangle 2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1540" name="Rectangle 2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1514" name="Group 58"/>
          <p:cNvGrpSpPr/>
          <p:nvPr/>
        </p:nvGrpSpPr>
        <p:grpSpPr bwMode="auto">
          <a:xfrm>
            <a:off x="2650684" y="2627741"/>
            <a:ext cx="1008380" cy="1344507"/>
            <a:chOff x="1872" y="912"/>
            <a:chExt cx="576" cy="768"/>
          </a:xfrm>
        </p:grpSpPr>
        <p:grpSp>
          <p:nvGrpSpPr>
            <p:cNvPr id="21527" name="Group 59"/>
            <p:cNvGrpSpPr/>
            <p:nvPr/>
          </p:nvGrpSpPr>
          <p:grpSpPr bwMode="auto">
            <a:xfrm>
              <a:off x="1872" y="912"/>
              <a:ext cx="576" cy="384"/>
              <a:chOff x="1872" y="912"/>
              <a:chExt cx="576" cy="384"/>
            </a:xfrm>
          </p:grpSpPr>
          <p:sp>
            <p:nvSpPr>
              <p:cNvPr id="21533" name="Rectangle 60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1534" name="Rectangle 61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1535" name="Rectangle 62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1536" name="Rectangle 63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21528" name="Group 64"/>
            <p:cNvGrpSpPr/>
            <p:nvPr/>
          </p:nvGrpSpPr>
          <p:grpSpPr bwMode="auto">
            <a:xfrm>
              <a:off x="1872" y="1296"/>
              <a:ext cx="576" cy="384"/>
              <a:chOff x="1872" y="912"/>
              <a:chExt cx="576" cy="384"/>
            </a:xfrm>
          </p:grpSpPr>
          <p:sp>
            <p:nvSpPr>
              <p:cNvPr id="21529" name="Rectangle 65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1530" name="Rectangle 66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1531" name="Rectangle 67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1532" name="Rectangle 68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</p:grpSp>
      <p:grpSp>
        <p:nvGrpSpPr>
          <p:cNvPr id="21515" name="Group 69"/>
          <p:cNvGrpSpPr/>
          <p:nvPr/>
        </p:nvGrpSpPr>
        <p:grpSpPr bwMode="auto">
          <a:xfrm>
            <a:off x="2659438" y="4339886"/>
            <a:ext cx="1008380" cy="1344507"/>
            <a:chOff x="1872" y="912"/>
            <a:chExt cx="576" cy="768"/>
          </a:xfrm>
        </p:grpSpPr>
        <p:grpSp>
          <p:nvGrpSpPr>
            <p:cNvPr id="21517" name="Group 70"/>
            <p:cNvGrpSpPr/>
            <p:nvPr/>
          </p:nvGrpSpPr>
          <p:grpSpPr bwMode="auto">
            <a:xfrm>
              <a:off x="1872" y="912"/>
              <a:ext cx="576" cy="384"/>
              <a:chOff x="1872" y="912"/>
              <a:chExt cx="576" cy="384"/>
            </a:xfrm>
          </p:grpSpPr>
          <p:sp>
            <p:nvSpPr>
              <p:cNvPr id="21523" name="Rectangle 71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1524" name="Rectangle 72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1525" name="Rectangle 73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1526" name="Rectangle 74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21518" name="Group 75"/>
            <p:cNvGrpSpPr/>
            <p:nvPr/>
          </p:nvGrpSpPr>
          <p:grpSpPr bwMode="auto">
            <a:xfrm>
              <a:off x="1872" y="1296"/>
              <a:ext cx="576" cy="384"/>
              <a:chOff x="1872" y="912"/>
              <a:chExt cx="576" cy="384"/>
            </a:xfrm>
          </p:grpSpPr>
          <p:sp>
            <p:nvSpPr>
              <p:cNvPr id="21519" name="Rectangle 76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1520" name="Rectangle 77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1521" name="Rectangle 78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1522" name="Rectangle 79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6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3970" dirty="0">
                <a:solidFill>
                  <a:schemeClr val="tx1"/>
                </a:solidFill>
                <a:ea typeface="宋体" panose="02010600030101010101" pitchFamily="2" charset="-122"/>
              </a:rPr>
              <a:t>Dense index, one way?</a:t>
            </a:r>
            <a:endParaRPr lang="en-US" altLang="zh-CN" sz="397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grpSp>
        <p:nvGrpSpPr>
          <p:cNvPr id="22533" name="Group 3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22621" name="Rectangle 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22" name="Rectangle 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2623" name="Rectangle 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24" name="Rectangle 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2534" name="Group 8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22617" name="Rectangle 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18" name="Rectangle 1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2619" name="Rectangle 1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20" name="Rectangle 1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2535" name="Group 13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22613" name="Rectangle 1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14" name="Rectangle 1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2615" name="Rectangle 1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16" name="Rectangle 1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2536" name="Group 18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22609" name="Rectangle 1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10" name="Rectangle 2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2611" name="Rectangle 2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12" name="Rectangle 2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2537" name="Group 23"/>
          <p:cNvGrpSpPr/>
          <p:nvPr/>
        </p:nvGrpSpPr>
        <p:grpSpPr bwMode="auto">
          <a:xfrm>
            <a:off x="6712215" y="5950493"/>
            <a:ext cx="2268855" cy="672253"/>
            <a:chOff x="3792" y="1152"/>
            <a:chExt cx="1296" cy="384"/>
          </a:xfrm>
        </p:grpSpPr>
        <p:sp>
          <p:nvSpPr>
            <p:cNvPr id="22605" name="Rectangle 2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45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06" name="Rectangle 2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2607" name="Rectangle 2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08" name="Rectangle 2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22538" name="Rectangle 30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39" name="Rectangle 31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40" name="Rectangle 32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41" name="Rectangle 33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42" name="Rectangle 35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43" name="Rectangle 36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44" name="Rectangle 37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45" name="Rectangle 38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46" name="Rectangle 41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47" name="Rectangle 42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48" name="Rectangle 43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49" name="Rectangle 44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50" name="Rectangle 46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51" name="Rectangle 47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52" name="Rectangle 48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53" name="Rectangle 49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54" name="Line 51"/>
          <p:cNvSpPr>
            <a:spLocks noChangeShapeType="1"/>
          </p:cNvSpPr>
          <p:nvPr/>
        </p:nvSpPr>
        <p:spPr bwMode="auto">
          <a:xfrm flipV="1">
            <a:off x="3424476" y="2531454"/>
            <a:ext cx="3166944" cy="2696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2555" name="Line 52"/>
          <p:cNvSpPr>
            <a:spLocks noChangeShapeType="1"/>
          </p:cNvSpPr>
          <p:nvPr/>
        </p:nvSpPr>
        <p:spPr bwMode="auto">
          <a:xfrm flipV="1">
            <a:off x="3408720" y="2881586"/>
            <a:ext cx="3198455" cy="2538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2556" name="Line 53"/>
          <p:cNvSpPr>
            <a:spLocks noChangeShapeType="1"/>
          </p:cNvSpPr>
          <p:nvPr/>
        </p:nvSpPr>
        <p:spPr bwMode="auto">
          <a:xfrm flipV="1">
            <a:off x="3408721" y="3469808"/>
            <a:ext cx="3182699" cy="157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2557" name="Line 54"/>
          <p:cNvSpPr>
            <a:spLocks noChangeShapeType="1"/>
          </p:cNvSpPr>
          <p:nvPr/>
        </p:nvSpPr>
        <p:spPr bwMode="auto">
          <a:xfrm flipV="1">
            <a:off x="3424476" y="3772672"/>
            <a:ext cx="3149437" cy="630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2558" name="Line 55"/>
          <p:cNvSpPr>
            <a:spLocks noChangeShapeType="1"/>
          </p:cNvSpPr>
          <p:nvPr/>
        </p:nvSpPr>
        <p:spPr bwMode="auto">
          <a:xfrm flipV="1">
            <a:off x="3424476" y="4360894"/>
            <a:ext cx="3165193" cy="1593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2559" name="Line 56"/>
          <p:cNvSpPr>
            <a:spLocks noChangeShapeType="1"/>
          </p:cNvSpPr>
          <p:nvPr/>
        </p:nvSpPr>
        <p:spPr bwMode="auto">
          <a:xfrm flipV="1">
            <a:off x="3424476" y="4679515"/>
            <a:ext cx="3198456" cy="1908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2560" name="Line 57"/>
          <p:cNvSpPr>
            <a:spLocks noChangeShapeType="1"/>
          </p:cNvSpPr>
          <p:nvPr/>
        </p:nvSpPr>
        <p:spPr bwMode="auto">
          <a:xfrm>
            <a:off x="3408720" y="5173200"/>
            <a:ext cx="3198455" cy="1260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2561" name="Line 58"/>
          <p:cNvSpPr>
            <a:spLocks noChangeShapeType="1"/>
          </p:cNvSpPr>
          <p:nvPr/>
        </p:nvSpPr>
        <p:spPr bwMode="auto">
          <a:xfrm>
            <a:off x="3408720" y="5491820"/>
            <a:ext cx="3198455" cy="1260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grpSp>
        <p:nvGrpSpPr>
          <p:cNvPr id="22562" name="Group 59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22601" name="Rectangle 6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02" name="Rectangle 6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2603" name="Rectangle 6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04" name="Rectangle 6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2563" name="Group 64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22597" name="Rectangle 6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598" name="Rectangle 6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2599" name="Rectangle 6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600" name="Rectangle 6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2564" name="Group 69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22593" name="Rectangle 7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594" name="Rectangle 7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2595" name="Rectangle 7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596" name="Rectangle 7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2565" name="Group 74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22589" name="Rectangle 7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590" name="Rectangle 7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2591" name="Rectangle 7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592" name="Rectangle 7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2566" name="Group 79"/>
          <p:cNvGrpSpPr/>
          <p:nvPr/>
        </p:nvGrpSpPr>
        <p:grpSpPr bwMode="auto">
          <a:xfrm>
            <a:off x="6712215" y="5950493"/>
            <a:ext cx="2268855" cy="672253"/>
            <a:chOff x="3792" y="1152"/>
            <a:chExt cx="1296" cy="384"/>
          </a:xfrm>
        </p:grpSpPr>
        <p:sp>
          <p:nvSpPr>
            <p:cNvPr id="22585" name="Rectangle 8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45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586" name="Rectangle 8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2587" name="Rectangle 8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2588" name="Rectangle 8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22567" name="Rectangle 86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68" name="Rectangle 87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69" name="Rectangle 88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70" name="Rectangle 89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71" name="Rectangle 91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72" name="Rectangle 92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73" name="Rectangle 93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74" name="Rectangle 94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75" name="Rectangle 97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76" name="Rectangle 98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77" name="Rectangle 99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78" name="Rectangle 100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79" name="Rectangle 102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80" name="Rectangle 103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81" name="Rectangle 104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2582" name="Rectangle 105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2583" name="Rectangle 107"/>
          <p:cNvSpPr>
            <a:spLocks noChangeArrowheads="1"/>
          </p:cNvSpPr>
          <p:nvPr/>
        </p:nvSpPr>
        <p:spPr bwMode="auto">
          <a:xfrm>
            <a:off x="941705" y="1316567"/>
            <a:ext cx="3697393" cy="7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Duplicate keys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22584" name="灯片编号占位符 96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41A97D-6D2C-419F-901D-B787FAF4F06F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grpSp>
        <p:nvGrpSpPr>
          <p:cNvPr id="23556" name="Group 2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23603" name="Rectangle 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3604" name="Rectangle 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3605" name="Rectangle 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3606" name="Rectangle 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3557" name="Group 7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23599" name="Rectangle 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3600" name="Rectangle 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3601" name="Rectangle 1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3602" name="Rectangle 1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3558" name="Group 12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23595" name="Rectangle 1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3596" name="Rectangle 1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3597" name="Rectangle 1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3598" name="Rectangle 1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3559" name="Group 17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23591" name="Rectangle 1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3592" name="Rectangle 1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3593" name="Rectangle 2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3594" name="Rectangle 2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3560" name="Group 22"/>
          <p:cNvGrpSpPr/>
          <p:nvPr/>
        </p:nvGrpSpPr>
        <p:grpSpPr bwMode="auto">
          <a:xfrm>
            <a:off x="6712215" y="5950493"/>
            <a:ext cx="2268855" cy="672253"/>
            <a:chOff x="3792" y="1152"/>
            <a:chExt cx="1296" cy="384"/>
          </a:xfrm>
        </p:grpSpPr>
        <p:sp>
          <p:nvSpPr>
            <p:cNvPr id="23587" name="Rectangle 2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45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3588" name="Rectangle 2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3589" name="Rectangle 2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3590" name="Rectangle 2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23561" name="Rectangle 29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3562" name="Rectangle 30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3563" name="Rectangle 31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3564" name="Rectangle 32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3565" name="Rectangle 34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3566" name="Rectangle 35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3567" name="Rectangle 36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3568" name="Rectangle 37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grpSp>
        <p:nvGrpSpPr>
          <p:cNvPr id="23569" name="Group 38"/>
          <p:cNvGrpSpPr/>
          <p:nvPr/>
        </p:nvGrpSpPr>
        <p:grpSpPr bwMode="auto">
          <a:xfrm>
            <a:off x="2659438" y="4339886"/>
            <a:ext cx="1008380" cy="1344507"/>
            <a:chOff x="1872" y="912"/>
            <a:chExt cx="576" cy="768"/>
          </a:xfrm>
        </p:grpSpPr>
        <p:grpSp>
          <p:nvGrpSpPr>
            <p:cNvPr id="23577" name="Group 39"/>
            <p:cNvGrpSpPr/>
            <p:nvPr/>
          </p:nvGrpSpPr>
          <p:grpSpPr bwMode="auto">
            <a:xfrm>
              <a:off x="1872" y="912"/>
              <a:ext cx="576" cy="384"/>
              <a:chOff x="1872" y="912"/>
              <a:chExt cx="576" cy="384"/>
            </a:xfrm>
          </p:grpSpPr>
          <p:sp>
            <p:nvSpPr>
              <p:cNvPr id="23583" name="Rectangle 40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3584" name="Rectangle 41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3585" name="Rectangle 42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3586" name="Rectangle 43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23578" name="Group 44"/>
            <p:cNvGrpSpPr/>
            <p:nvPr/>
          </p:nvGrpSpPr>
          <p:grpSpPr bwMode="auto">
            <a:xfrm>
              <a:off x="1872" y="1296"/>
              <a:ext cx="576" cy="384"/>
              <a:chOff x="1872" y="912"/>
              <a:chExt cx="576" cy="384"/>
            </a:xfrm>
          </p:grpSpPr>
          <p:sp>
            <p:nvSpPr>
              <p:cNvPr id="23579" name="Rectangle 45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3580" name="Rectangle 46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3581" name="Rectangle 47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3582" name="Rectangle 48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</p:grpSp>
      <p:sp>
        <p:nvSpPr>
          <p:cNvPr id="23570" name="Rectangle 49"/>
          <p:cNvSpPr>
            <a:spLocks noChangeArrowheads="1"/>
          </p:cNvSpPr>
          <p:nvPr/>
        </p:nvSpPr>
        <p:spPr bwMode="auto">
          <a:xfrm>
            <a:off x="893022" y="924348"/>
            <a:ext cx="857123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>
                <a:solidFill>
                  <a:schemeClr val="tx2"/>
                </a:solidFill>
                <a:latin typeface="Tahoma" panose="020B0604030504040204" pitchFamily="34" charset="0"/>
              </a:rPr>
              <a:t>Dense index, or another way?</a:t>
            </a:r>
            <a:endParaRPr lang="en-US" altLang="zh-CN" sz="397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23571" name="Line 50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3572" name="Line 51"/>
          <p:cNvSpPr>
            <a:spLocks noChangeShapeType="1"/>
          </p:cNvSpPr>
          <p:nvPr/>
        </p:nvSpPr>
        <p:spPr bwMode="auto">
          <a:xfrm>
            <a:off x="3391213" y="3119676"/>
            <a:ext cx="3151188" cy="6687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3573" name="Line 52"/>
          <p:cNvSpPr>
            <a:spLocks noChangeShapeType="1"/>
          </p:cNvSpPr>
          <p:nvPr/>
        </p:nvSpPr>
        <p:spPr bwMode="auto">
          <a:xfrm>
            <a:off x="3408721" y="3501320"/>
            <a:ext cx="3182699" cy="1193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3574" name="Line 53"/>
          <p:cNvSpPr>
            <a:spLocks noChangeShapeType="1"/>
          </p:cNvSpPr>
          <p:nvPr/>
        </p:nvSpPr>
        <p:spPr bwMode="auto">
          <a:xfrm>
            <a:off x="3375457" y="3788428"/>
            <a:ext cx="3151188" cy="2323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3575" name="Rectangle 54"/>
          <p:cNvSpPr>
            <a:spLocks noChangeArrowheads="1"/>
          </p:cNvSpPr>
          <p:nvPr/>
        </p:nvSpPr>
        <p:spPr bwMode="auto">
          <a:xfrm>
            <a:off x="977054" y="336127"/>
            <a:ext cx="3697393" cy="7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Duplicate keys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23576" name="灯片编号占位符 54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767009-E724-45D7-9D3D-065536714F25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grpSp>
        <p:nvGrpSpPr>
          <p:cNvPr id="24580" name="Group 2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24627" name="Rectangle 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4628" name="Rectangle 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4629" name="Rectangle 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4630" name="Rectangle 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4581" name="Group 7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24623" name="Rectangle 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4624" name="Rectangle 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4625" name="Rectangle 1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4626" name="Rectangle 1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4582" name="Group 12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24619" name="Rectangle 1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4620" name="Rectangle 1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4621" name="Rectangle 1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4622" name="Rectangle 1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4583" name="Group 17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24615" name="Rectangle 1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4616" name="Rectangle 1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4617" name="Rectangle 2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4618" name="Rectangle 2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4584" name="Group 22"/>
          <p:cNvGrpSpPr/>
          <p:nvPr/>
        </p:nvGrpSpPr>
        <p:grpSpPr bwMode="auto">
          <a:xfrm>
            <a:off x="6712215" y="5950493"/>
            <a:ext cx="2268855" cy="672253"/>
            <a:chOff x="3792" y="1152"/>
            <a:chExt cx="1296" cy="384"/>
          </a:xfrm>
        </p:grpSpPr>
        <p:sp>
          <p:nvSpPr>
            <p:cNvPr id="24611" name="Rectangle 2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45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4612" name="Rectangle 2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4613" name="Rectangle 2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4614" name="Rectangle 2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24585" name="Rectangle 27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4586" name="Rectangle 28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4587" name="Rectangle 29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4588" name="Rectangle 30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4589" name="Rectangle 31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4590" name="Rectangle 32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4591" name="Rectangle 33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4592" name="Rectangle 34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grpSp>
        <p:nvGrpSpPr>
          <p:cNvPr id="24593" name="Group 35"/>
          <p:cNvGrpSpPr/>
          <p:nvPr/>
        </p:nvGrpSpPr>
        <p:grpSpPr bwMode="auto">
          <a:xfrm>
            <a:off x="2659438" y="4339886"/>
            <a:ext cx="1008380" cy="1344507"/>
            <a:chOff x="1872" y="912"/>
            <a:chExt cx="576" cy="768"/>
          </a:xfrm>
        </p:grpSpPr>
        <p:grpSp>
          <p:nvGrpSpPr>
            <p:cNvPr id="24601" name="Group 36"/>
            <p:cNvGrpSpPr/>
            <p:nvPr/>
          </p:nvGrpSpPr>
          <p:grpSpPr bwMode="auto">
            <a:xfrm>
              <a:off x="1872" y="912"/>
              <a:ext cx="576" cy="384"/>
              <a:chOff x="1872" y="912"/>
              <a:chExt cx="576" cy="384"/>
            </a:xfrm>
          </p:grpSpPr>
          <p:sp>
            <p:nvSpPr>
              <p:cNvPr id="24607" name="Rectangle 37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4608" name="Rectangle 38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4609" name="Rectangle 39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4610" name="Rectangle 40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24602" name="Group 41"/>
            <p:cNvGrpSpPr/>
            <p:nvPr/>
          </p:nvGrpSpPr>
          <p:grpSpPr bwMode="auto">
            <a:xfrm>
              <a:off x="1872" y="1296"/>
              <a:ext cx="576" cy="384"/>
              <a:chOff x="1872" y="912"/>
              <a:chExt cx="576" cy="384"/>
            </a:xfrm>
          </p:grpSpPr>
          <p:sp>
            <p:nvSpPr>
              <p:cNvPr id="24603" name="Rectangle 42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4604" name="Rectangle 43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4605" name="Rectangle 44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4606" name="Rectangle 45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</p:grpSp>
      <p:sp>
        <p:nvSpPr>
          <p:cNvPr id="24594" name="Rectangle 46"/>
          <p:cNvSpPr>
            <a:spLocks noChangeArrowheads="1"/>
          </p:cNvSpPr>
          <p:nvPr/>
        </p:nvSpPr>
        <p:spPr bwMode="auto">
          <a:xfrm>
            <a:off x="808990" y="840317"/>
            <a:ext cx="857123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>
                <a:solidFill>
                  <a:schemeClr val="tx2"/>
                </a:solidFill>
                <a:latin typeface="Tahoma" panose="020B0604030504040204" pitchFamily="34" charset="0"/>
              </a:rPr>
              <a:t>Sparse index, one way?</a:t>
            </a:r>
            <a:endParaRPr lang="en-US" altLang="zh-CN" sz="397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24595" name="Line 47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4596" name="Line 48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4597" name="Line 49"/>
          <p:cNvSpPr>
            <a:spLocks noChangeShapeType="1"/>
          </p:cNvSpPr>
          <p:nvPr/>
        </p:nvSpPr>
        <p:spPr bwMode="auto">
          <a:xfrm>
            <a:off x="3408720" y="3501320"/>
            <a:ext cx="3198455" cy="891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4598" name="Line 50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4599" name="Rectangle 51"/>
          <p:cNvSpPr>
            <a:spLocks noChangeArrowheads="1"/>
          </p:cNvSpPr>
          <p:nvPr/>
        </p:nvSpPr>
        <p:spPr bwMode="auto">
          <a:xfrm>
            <a:off x="724959" y="252095"/>
            <a:ext cx="3697393" cy="7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Duplicate keys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24600" name="灯片编号占位符 54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A0F23D-408C-4099-A89E-2961E3D718A4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grpSp>
        <p:nvGrpSpPr>
          <p:cNvPr id="25604" name="Group 2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25654" name="Rectangle 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5655" name="Rectangle 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5656" name="Rectangle 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5657" name="Rectangle 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5605" name="Group 7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25650" name="Rectangle 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5651" name="Rectangle 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5652" name="Rectangle 1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5653" name="Rectangle 1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5606" name="Group 12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25646" name="Rectangle 1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5647" name="Rectangle 1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5648" name="Rectangle 1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5649" name="Rectangle 1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5607" name="Group 17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25642" name="Rectangle 1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5643" name="Rectangle 1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5644" name="Rectangle 2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5645" name="Rectangle 2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5608" name="Group 22"/>
          <p:cNvGrpSpPr/>
          <p:nvPr/>
        </p:nvGrpSpPr>
        <p:grpSpPr bwMode="auto">
          <a:xfrm>
            <a:off x="6712215" y="5950493"/>
            <a:ext cx="2268855" cy="672253"/>
            <a:chOff x="3792" y="1152"/>
            <a:chExt cx="1296" cy="384"/>
          </a:xfrm>
        </p:grpSpPr>
        <p:sp>
          <p:nvSpPr>
            <p:cNvPr id="25638" name="Rectangle 2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45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5639" name="Rectangle 2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5640" name="Rectangle 2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5641" name="Rectangle 2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25609" name="Rectangle 27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5610" name="Rectangle 28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5611" name="Rectangle 29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5612" name="Rectangle 30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5613" name="Rectangle 31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5614" name="Rectangle 32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5615" name="Rectangle 33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5616" name="Rectangle 34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grpSp>
        <p:nvGrpSpPr>
          <p:cNvPr id="25617" name="Group 35"/>
          <p:cNvGrpSpPr/>
          <p:nvPr/>
        </p:nvGrpSpPr>
        <p:grpSpPr bwMode="auto">
          <a:xfrm>
            <a:off x="2659438" y="4339886"/>
            <a:ext cx="1008380" cy="1344507"/>
            <a:chOff x="1872" y="912"/>
            <a:chExt cx="576" cy="768"/>
          </a:xfrm>
        </p:grpSpPr>
        <p:grpSp>
          <p:nvGrpSpPr>
            <p:cNvPr id="25628" name="Group 36"/>
            <p:cNvGrpSpPr/>
            <p:nvPr/>
          </p:nvGrpSpPr>
          <p:grpSpPr bwMode="auto">
            <a:xfrm>
              <a:off x="1872" y="912"/>
              <a:ext cx="576" cy="384"/>
              <a:chOff x="1872" y="912"/>
              <a:chExt cx="576" cy="384"/>
            </a:xfrm>
          </p:grpSpPr>
          <p:sp>
            <p:nvSpPr>
              <p:cNvPr id="25634" name="Rectangle 37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5635" name="Rectangle 38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5636" name="Rectangle 39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5637" name="Rectangle 40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25629" name="Group 41"/>
            <p:cNvGrpSpPr/>
            <p:nvPr/>
          </p:nvGrpSpPr>
          <p:grpSpPr bwMode="auto">
            <a:xfrm>
              <a:off x="1872" y="1296"/>
              <a:ext cx="576" cy="384"/>
              <a:chOff x="1872" y="912"/>
              <a:chExt cx="576" cy="384"/>
            </a:xfrm>
          </p:grpSpPr>
          <p:sp>
            <p:nvSpPr>
              <p:cNvPr id="25630" name="Rectangle 42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5631" name="Rectangle 43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5632" name="Rectangle 44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5633" name="Rectangle 45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</p:grpSp>
      <p:sp>
        <p:nvSpPr>
          <p:cNvPr id="25618" name="Rectangle 46"/>
          <p:cNvSpPr>
            <a:spLocks noChangeArrowheads="1"/>
          </p:cNvSpPr>
          <p:nvPr/>
        </p:nvSpPr>
        <p:spPr bwMode="auto">
          <a:xfrm>
            <a:off x="808990" y="840317"/>
            <a:ext cx="857123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>
                <a:solidFill>
                  <a:schemeClr val="tx2"/>
                </a:solidFill>
                <a:latin typeface="Tahoma" panose="020B0604030504040204" pitchFamily="34" charset="0"/>
              </a:rPr>
              <a:t>Sparse index, one way?</a:t>
            </a:r>
            <a:endParaRPr lang="en-US" altLang="zh-CN" sz="397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25619" name="Line 47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5620" name="Line 48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5621" name="Line 49"/>
          <p:cNvSpPr>
            <a:spLocks noChangeShapeType="1"/>
          </p:cNvSpPr>
          <p:nvPr/>
        </p:nvSpPr>
        <p:spPr bwMode="auto">
          <a:xfrm>
            <a:off x="3408720" y="3501320"/>
            <a:ext cx="3198455" cy="891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5622" name="Line 50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5623" name="Rectangle 51"/>
          <p:cNvSpPr>
            <a:spLocks noChangeArrowheads="1"/>
          </p:cNvSpPr>
          <p:nvPr/>
        </p:nvSpPr>
        <p:spPr bwMode="auto">
          <a:xfrm>
            <a:off x="724959" y="252095"/>
            <a:ext cx="3697393" cy="7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Duplicate keys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grpSp>
        <p:nvGrpSpPr>
          <p:cNvPr id="25624" name="Group 54"/>
          <p:cNvGrpSpPr/>
          <p:nvPr/>
        </p:nvGrpSpPr>
        <p:grpSpPr bwMode="auto">
          <a:xfrm>
            <a:off x="805490" y="2351137"/>
            <a:ext cx="2398404" cy="3483813"/>
            <a:chOff x="286" y="1343"/>
            <a:chExt cx="1370" cy="1990"/>
          </a:xfrm>
        </p:grpSpPr>
        <p:sp>
          <p:nvSpPr>
            <p:cNvPr id="25626" name="Freeform 52"/>
            <p:cNvSpPr/>
            <p:nvPr/>
          </p:nvSpPr>
          <p:spPr bwMode="auto">
            <a:xfrm>
              <a:off x="936" y="1879"/>
              <a:ext cx="720" cy="449"/>
            </a:xfrm>
            <a:custGeom>
              <a:avLst/>
              <a:gdLst>
                <a:gd name="T0" fmla="*/ 264 w 720"/>
                <a:gd name="T1" fmla="*/ 73 h 449"/>
                <a:gd name="T2" fmla="*/ 440 w 720"/>
                <a:gd name="T3" fmla="*/ 9 h 449"/>
                <a:gd name="T4" fmla="*/ 680 w 720"/>
                <a:gd name="T5" fmla="*/ 41 h 449"/>
                <a:gd name="T6" fmla="*/ 720 w 720"/>
                <a:gd name="T7" fmla="*/ 177 h 449"/>
                <a:gd name="T8" fmla="*/ 664 w 720"/>
                <a:gd name="T9" fmla="*/ 385 h 449"/>
                <a:gd name="T10" fmla="*/ 568 w 720"/>
                <a:gd name="T11" fmla="*/ 449 h 449"/>
                <a:gd name="T12" fmla="*/ 320 w 720"/>
                <a:gd name="T13" fmla="*/ 393 h 449"/>
                <a:gd name="T14" fmla="*/ 288 w 720"/>
                <a:gd name="T15" fmla="*/ 233 h 449"/>
                <a:gd name="T16" fmla="*/ 280 w 720"/>
                <a:gd name="T17" fmla="*/ 65 h 449"/>
                <a:gd name="T18" fmla="*/ 200 w 720"/>
                <a:gd name="T19" fmla="*/ 81 h 449"/>
                <a:gd name="T20" fmla="*/ 0 w 720"/>
                <a:gd name="T21" fmla="*/ 97 h 4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20"/>
                <a:gd name="T34" fmla="*/ 0 h 449"/>
                <a:gd name="T35" fmla="*/ 720 w 720"/>
                <a:gd name="T36" fmla="*/ 449 h 44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20" h="449">
                  <a:moveTo>
                    <a:pt x="264" y="73"/>
                  </a:moveTo>
                  <a:cubicBezTo>
                    <a:pt x="327" y="41"/>
                    <a:pt x="371" y="23"/>
                    <a:pt x="440" y="9"/>
                  </a:cubicBezTo>
                  <a:cubicBezTo>
                    <a:pt x="514" y="16"/>
                    <a:pt x="618" y="0"/>
                    <a:pt x="680" y="41"/>
                  </a:cubicBezTo>
                  <a:cubicBezTo>
                    <a:pt x="690" y="89"/>
                    <a:pt x="708" y="130"/>
                    <a:pt x="720" y="177"/>
                  </a:cubicBezTo>
                  <a:cubicBezTo>
                    <a:pt x="711" y="257"/>
                    <a:pt x="720" y="329"/>
                    <a:pt x="664" y="385"/>
                  </a:cubicBezTo>
                  <a:cubicBezTo>
                    <a:pt x="649" y="446"/>
                    <a:pt x="631" y="441"/>
                    <a:pt x="568" y="449"/>
                  </a:cubicBezTo>
                  <a:cubicBezTo>
                    <a:pt x="477" y="443"/>
                    <a:pt x="397" y="444"/>
                    <a:pt x="320" y="393"/>
                  </a:cubicBezTo>
                  <a:cubicBezTo>
                    <a:pt x="307" y="340"/>
                    <a:pt x="305" y="284"/>
                    <a:pt x="288" y="233"/>
                  </a:cubicBezTo>
                  <a:cubicBezTo>
                    <a:pt x="285" y="177"/>
                    <a:pt x="301" y="117"/>
                    <a:pt x="280" y="65"/>
                  </a:cubicBezTo>
                  <a:cubicBezTo>
                    <a:pt x="275" y="52"/>
                    <a:pt x="216" y="77"/>
                    <a:pt x="200" y="81"/>
                  </a:cubicBezTo>
                  <a:cubicBezTo>
                    <a:pt x="135" y="97"/>
                    <a:pt x="67" y="97"/>
                    <a:pt x="0" y="9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25627" name="Text Box 53"/>
            <p:cNvSpPr txBox="1">
              <a:spLocks noChangeArrowheads="1"/>
            </p:cNvSpPr>
            <p:nvPr/>
          </p:nvSpPr>
          <p:spPr bwMode="auto">
            <a:xfrm rot="16200000">
              <a:off x="-372" y="2001"/>
              <a:ext cx="1990" cy="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530">
                  <a:solidFill>
                    <a:srgbClr val="FF0000"/>
                  </a:solidFill>
                  <a:latin typeface="Tahoma" panose="020B0604030504040204" pitchFamily="34" charset="0"/>
                </a:rPr>
                <a:t>careful if looking</a:t>
              </a:r>
              <a:endParaRPr lang="en-US" altLang="zh-CN" sz="3530">
                <a:solidFill>
                  <a:srgbClr val="FF0000"/>
                </a:solidFill>
                <a:latin typeface="Tahoma" panose="020B060403050404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530">
                  <a:solidFill>
                    <a:srgbClr val="FF0000"/>
                  </a:solidFill>
                  <a:latin typeface="Tahoma" panose="020B0604030504040204" pitchFamily="34" charset="0"/>
                </a:rPr>
                <a:t>for 20 or 30!</a:t>
              </a:r>
              <a:endParaRPr lang="en-US" altLang="zh-CN" sz="3970">
                <a:latin typeface="Tahoma" panose="020B0604030504040204" pitchFamily="34" charset="0"/>
              </a:endParaRPr>
            </a:p>
          </p:txBody>
        </p:sp>
      </p:grpSp>
      <p:sp>
        <p:nvSpPr>
          <p:cNvPr id="25625" name="灯片编号占位符 5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331F27-DFF9-4199-AF81-55934158A806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grpSp>
        <p:nvGrpSpPr>
          <p:cNvPr id="26628" name="Group 2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26677" name="Rectangle 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6678" name="Rectangle 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6679" name="Rectangle 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6680" name="Rectangle 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6629" name="Group 7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26673" name="Rectangle 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6674" name="Rectangle 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6675" name="Rectangle 1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6676" name="Rectangle 1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6630" name="Group 12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26669" name="Rectangle 1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6670" name="Rectangle 1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6671" name="Rectangle 1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6672" name="Rectangle 1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6631" name="Group 17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26665" name="Rectangle 1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6666" name="Rectangle 1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6667" name="Rectangle 2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6668" name="Rectangle 2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6632" name="Group 22"/>
          <p:cNvGrpSpPr/>
          <p:nvPr/>
        </p:nvGrpSpPr>
        <p:grpSpPr bwMode="auto">
          <a:xfrm>
            <a:off x="6712215" y="5950493"/>
            <a:ext cx="2268855" cy="672253"/>
            <a:chOff x="3792" y="1152"/>
            <a:chExt cx="1296" cy="384"/>
          </a:xfrm>
        </p:grpSpPr>
        <p:sp>
          <p:nvSpPr>
            <p:cNvPr id="26661" name="Rectangle 2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45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6662" name="Rectangle 2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6663" name="Rectangle 2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6664" name="Rectangle 2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26633" name="Rectangle 27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6634" name="Rectangle 28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6635" name="Rectangle 29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6636" name="Rectangle 30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6637" name="Rectangle 31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6638" name="Rectangle 32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6639" name="Rectangle 33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6640" name="Rectangle 34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grpSp>
        <p:nvGrpSpPr>
          <p:cNvPr id="26641" name="Group 35"/>
          <p:cNvGrpSpPr/>
          <p:nvPr/>
        </p:nvGrpSpPr>
        <p:grpSpPr bwMode="auto">
          <a:xfrm>
            <a:off x="2659438" y="4339886"/>
            <a:ext cx="1008380" cy="1344507"/>
            <a:chOff x="1872" y="912"/>
            <a:chExt cx="576" cy="768"/>
          </a:xfrm>
        </p:grpSpPr>
        <p:grpSp>
          <p:nvGrpSpPr>
            <p:cNvPr id="26651" name="Group 36"/>
            <p:cNvGrpSpPr/>
            <p:nvPr/>
          </p:nvGrpSpPr>
          <p:grpSpPr bwMode="auto">
            <a:xfrm>
              <a:off x="1872" y="912"/>
              <a:ext cx="576" cy="384"/>
              <a:chOff x="1872" y="912"/>
              <a:chExt cx="576" cy="384"/>
            </a:xfrm>
          </p:grpSpPr>
          <p:sp>
            <p:nvSpPr>
              <p:cNvPr id="26657" name="Rectangle 37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6658" name="Rectangle 38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6659" name="Rectangle 39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6660" name="Rectangle 40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26652" name="Group 41"/>
            <p:cNvGrpSpPr/>
            <p:nvPr/>
          </p:nvGrpSpPr>
          <p:grpSpPr bwMode="auto">
            <a:xfrm>
              <a:off x="1872" y="1296"/>
              <a:ext cx="576" cy="384"/>
              <a:chOff x="1872" y="912"/>
              <a:chExt cx="576" cy="384"/>
            </a:xfrm>
          </p:grpSpPr>
          <p:sp>
            <p:nvSpPr>
              <p:cNvPr id="26653" name="Rectangle 42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6654" name="Rectangle 43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6655" name="Rectangle 44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6656" name="Rectangle 45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</p:grpSp>
      <p:sp>
        <p:nvSpPr>
          <p:cNvPr id="26642" name="Rectangle 46"/>
          <p:cNvSpPr>
            <a:spLocks noChangeArrowheads="1"/>
          </p:cNvSpPr>
          <p:nvPr/>
        </p:nvSpPr>
        <p:spPr bwMode="auto">
          <a:xfrm>
            <a:off x="724958" y="924348"/>
            <a:ext cx="857123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>
                <a:solidFill>
                  <a:schemeClr val="tx2"/>
                </a:solidFill>
                <a:latin typeface="Tahoma" panose="020B0604030504040204" pitchFamily="34" charset="0"/>
              </a:rPr>
              <a:t>Sparse index, another way?</a:t>
            </a:r>
            <a:endParaRPr lang="en-US" altLang="zh-CN" sz="397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26643" name="Line 47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6644" name="Line 48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6645" name="Line 49"/>
          <p:cNvSpPr>
            <a:spLocks noChangeShapeType="1"/>
          </p:cNvSpPr>
          <p:nvPr/>
        </p:nvSpPr>
        <p:spPr bwMode="auto">
          <a:xfrm>
            <a:off x="3408721" y="3501319"/>
            <a:ext cx="3245723" cy="9401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6646" name="Line 50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6647" name="Rectangle 51"/>
          <p:cNvSpPr>
            <a:spLocks noChangeArrowheads="1"/>
          </p:cNvSpPr>
          <p:nvPr/>
        </p:nvSpPr>
        <p:spPr bwMode="auto">
          <a:xfrm>
            <a:off x="640927" y="336127"/>
            <a:ext cx="3697393" cy="7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Duplicate keys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26648" name="Text Box 52"/>
          <p:cNvSpPr txBox="1">
            <a:spLocks noChangeArrowheads="1"/>
          </p:cNvSpPr>
          <p:nvPr/>
        </p:nvSpPr>
        <p:spPr bwMode="auto">
          <a:xfrm>
            <a:off x="1324366" y="1935979"/>
            <a:ext cx="4131945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2205">
                <a:latin typeface="Tahoma" panose="020B0604030504040204" pitchFamily="34" charset="0"/>
              </a:rPr>
              <a:t> </a:t>
            </a:r>
            <a:r>
              <a:rPr lang="en-US" altLang="zh-CN" sz="2205">
                <a:latin typeface="Tahoma" panose="020B0604030504040204" pitchFamily="34" charset="0"/>
              </a:rPr>
              <a:t>place first new key from block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26649" name="Line 53"/>
          <p:cNvSpPr>
            <a:spLocks noChangeShapeType="1"/>
          </p:cNvSpPr>
          <p:nvPr/>
        </p:nvSpPr>
        <p:spPr bwMode="auto">
          <a:xfrm flipH="1">
            <a:off x="2993813" y="2268855"/>
            <a:ext cx="84032" cy="33612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6650" name="灯片编号占位符 56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368C76-5875-49F9-9863-C53FBEB8FA98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grpSp>
        <p:nvGrpSpPr>
          <p:cNvPr id="27652" name="Group 2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27707" name="Rectangle 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7708" name="Rectangle 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7709" name="Rectangle 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7710" name="Rectangle 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7653" name="Group 7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27703" name="Rectangle 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7704" name="Rectangle 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7705" name="Rectangle 1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7706" name="Rectangle 1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7654" name="Group 12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27699" name="Rectangle 1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7700" name="Rectangle 1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7701" name="Rectangle 1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7702" name="Rectangle 1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7655" name="Group 17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27695" name="Rectangle 1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7696" name="Rectangle 1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7697" name="Rectangle 2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7698" name="Rectangle 2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7656" name="Group 22"/>
          <p:cNvGrpSpPr/>
          <p:nvPr/>
        </p:nvGrpSpPr>
        <p:grpSpPr bwMode="auto">
          <a:xfrm>
            <a:off x="6712215" y="5950493"/>
            <a:ext cx="2268855" cy="672253"/>
            <a:chOff x="3792" y="1152"/>
            <a:chExt cx="1296" cy="384"/>
          </a:xfrm>
        </p:grpSpPr>
        <p:sp>
          <p:nvSpPr>
            <p:cNvPr id="27691" name="Rectangle 2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45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7692" name="Rectangle 2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7693" name="Rectangle 2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7694" name="Rectangle 2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27657" name="Rectangle 27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7658" name="Rectangle 28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7659" name="Rectangle 29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7660" name="Rectangle 30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7661" name="Rectangle 31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7662" name="Rectangle 32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7663" name="Rectangle 33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7664" name="Rectangle 34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grpSp>
        <p:nvGrpSpPr>
          <p:cNvPr id="27665" name="Group 35"/>
          <p:cNvGrpSpPr/>
          <p:nvPr/>
        </p:nvGrpSpPr>
        <p:grpSpPr bwMode="auto">
          <a:xfrm>
            <a:off x="2659438" y="4339886"/>
            <a:ext cx="1008380" cy="1344507"/>
            <a:chOff x="1872" y="912"/>
            <a:chExt cx="576" cy="768"/>
          </a:xfrm>
        </p:grpSpPr>
        <p:grpSp>
          <p:nvGrpSpPr>
            <p:cNvPr id="27681" name="Group 36"/>
            <p:cNvGrpSpPr/>
            <p:nvPr/>
          </p:nvGrpSpPr>
          <p:grpSpPr bwMode="auto">
            <a:xfrm>
              <a:off x="1872" y="912"/>
              <a:ext cx="576" cy="384"/>
              <a:chOff x="1872" y="912"/>
              <a:chExt cx="576" cy="384"/>
            </a:xfrm>
          </p:grpSpPr>
          <p:sp>
            <p:nvSpPr>
              <p:cNvPr id="27687" name="Rectangle 37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7688" name="Rectangle 38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7689" name="Rectangle 39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7690" name="Rectangle 40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27682" name="Group 41"/>
            <p:cNvGrpSpPr/>
            <p:nvPr/>
          </p:nvGrpSpPr>
          <p:grpSpPr bwMode="auto">
            <a:xfrm>
              <a:off x="1872" y="1296"/>
              <a:ext cx="576" cy="384"/>
              <a:chOff x="1872" y="912"/>
              <a:chExt cx="576" cy="384"/>
            </a:xfrm>
          </p:grpSpPr>
          <p:sp>
            <p:nvSpPr>
              <p:cNvPr id="27683" name="Rectangle 42"/>
              <p:cNvSpPr>
                <a:spLocks noChangeArrowheads="1"/>
              </p:cNvSpPr>
              <p:nvPr/>
            </p:nvSpPr>
            <p:spPr bwMode="auto">
              <a:xfrm>
                <a:off x="1872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27684" name="Rectangle 43"/>
              <p:cNvSpPr>
                <a:spLocks noChangeArrowheads="1"/>
              </p:cNvSpPr>
              <p:nvPr/>
            </p:nvSpPr>
            <p:spPr bwMode="auto">
              <a:xfrm>
                <a:off x="2160" y="91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7685" name="Rectangle 44"/>
              <p:cNvSpPr>
                <a:spLocks noChangeArrowheads="1"/>
              </p:cNvSpPr>
              <p:nvPr/>
            </p:nvSpPr>
            <p:spPr bwMode="auto">
              <a:xfrm>
                <a:off x="2160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27686" name="Rectangle 45"/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</p:grpSp>
      <p:sp>
        <p:nvSpPr>
          <p:cNvPr id="27666" name="Rectangle 46"/>
          <p:cNvSpPr>
            <a:spLocks noChangeArrowheads="1"/>
          </p:cNvSpPr>
          <p:nvPr/>
        </p:nvSpPr>
        <p:spPr bwMode="auto">
          <a:xfrm>
            <a:off x="724958" y="924348"/>
            <a:ext cx="857123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>
                <a:solidFill>
                  <a:schemeClr val="tx2"/>
                </a:solidFill>
                <a:latin typeface="Tahoma" panose="020B0604030504040204" pitchFamily="34" charset="0"/>
              </a:rPr>
              <a:t>Sparse index, another way?</a:t>
            </a:r>
            <a:endParaRPr lang="en-US" altLang="zh-CN" sz="397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27667" name="Line 47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7668" name="Line 48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7669" name="Line 49"/>
          <p:cNvSpPr>
            <a:spLocks noChangeShapeType="1"/>
          </p:cNvSpPr>
          <p:nvPr/>
        </p:nvSpPr>
        <p:spPr bwMode="auto">
          <a:xfrm>
            <a:off x="3408721" y="3501319"/>
            <a:ext cx="3245723" cy="9401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7670" name="Line 50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7671" name="Rectangle 51"/>
          <p:cNvSpPr>
            <a:spLocks noChangeArrowheads="1"/>
          </p:cNvSpPr>
          <p:nvPr/>
        </p:nvSpPr>
        <p:spPr bwMode="auto">
          <a:xfrm>
            <a:off x="640927" y="336127"/>
            <a:ext cx="3697393" cy="7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Duplicate keys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27672" name="Text Box 52"/>
          <p:cNvSpPr txBox="1">
            <a:spLocks noChangeArrowheads="1"/>
          </p:cNvSpPr>
          <p:nvPr/>
        </p:nvSpPr>
        <p:spPr bwMode="auto">
          <a:xfrm>
            <a:off x="1324366" y="1935979"/>
            <a:ext cx="4131945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2205">
                <a:latin typeface="Tahoma" panose="020B0604030504040204" pitchFamily="34" charset="0"/>
              </a:rPr>
              <a:t> </a:t>
            </a:r>
            <a:r>
              <a:rPr lang="en-US" altLang="zh-CN" sz="2205">
                <a:latin typeface="Tahoma" panose="020B0604030504040204" pitchFamily="34" charset="0"/>
              </a:rPr>
              <a:t>place first new key from block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27673" name="Line 53"/>
          <p:cNvSpPr>
            <a:spLocks noChangeShapeType="1"/>
          </p:cNvSpPr>
          <p:nvPr/>
        </p:nvSpPr>
        <p:spPr bwMode="auto">
          <a:xfrm flipH="1">
            <a:off x="2993813" y="2268855"/>
            <a:ext cx="84032" cy="33612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grpSp>
        <p:nvGrpSpPr>
          <p:cNvPr id="27674" name="Group 59"/>
          <p:cNvGrpSpPr/>
          <p:nvPr/>
        </p:nvGrpSpPr>
        <p:grpSpPr bwMode="auto">
          <a:xfrm>
            <a:off x="1229149" y="2517449"/>
            <a:ext cx="5462058" cy="3532831"/>
            <a:chOff x="528" y="1438"/>
            <a:chExt cx="3120" cy="2018"/>
          </a:xfrm>
        </p:grpSpPr>
        <p:sp>
          <p:nvSpPr>
            <p:cNvPr id="27676" name="Freeform 54"/>
            <p:cNvSpPr/>
            <p:nvPr/>
          </p:nvSpPr>
          <p:spPr bwMode="auto">
            <a:xfrm>
              <a:off x="1064" y="2080"/>
              <a:ext cx="528" cy="237"/>
            </a:xfrm>
            <a:custGeom>
              <a:avLst/>
              <a:gdLst>
                <a:gd name="T0" fmla="*/ 240 w 528"/>
                <a:gd name="T1" fmla="*/ 56 h 237"/>
                <a:gd name="T2" fmla="*/ 216 w 528"/>
                <a:gd name="T3" fmla="*/ 184 h 237"/>
                <a:gd name="T4" fmla="*/ 344 w 528"/>
                <a:gd name="T5" fmla="*/ 208 h 237"/>
                <a:gd name="T6" fmla="*/ 360 w 528"/>
                <a:gd name="T7" fmla="*/ 232 h 237"/>
                <a:gd name="T8" fmla="*/ 488 w 528"/>
                <a:gd name="T9" fmla="*/ 224 h 237"/>
                <a:gd name="T10" fmla="*/ 496 w 528"/>
                <a:gd name="T11" fmla="*/ 200 h 237"/>
                <a:gd name="T12" fmla="*/ 528 w 528"/>
                <a:gd name="T13" fmla="*/ 112 h 237"/>
                <a:gd name="T14" fmla="*/ 512 w 528"/>
                <a:gd name="T15" fmla="*/ 56 h 237"/>
                <a:gd name="T16" fmla="*/ 344 w 528"/>
                <a:gd name="T17" fmla="*/ 0 h 237"/>
                <a:gd name="T18" fmla="*/ 216 w 528"/>
                <a:gd name="T19" fmla="*/ 24 h 237"/>
                <a:gd name="T20" fmla="*/ 168 w 528"/>
                <a:gd name="T21" fmla="*/ 48 h 237"/>
                <a:gd name="T22" fmla="*/ 0 w 528"/>
                <a:gd name="T23" fmla="*/ 72 h 2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28"/>
                <a:gd name="T37" fmla="*/ 0 h 237"/>
                <a:gd name="T38" fmla="*/ 528 w 528"/>
                <a:gd name="T39" fmla="*/ 237 h 23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28" h="237">
                  <a:moveTo>
                    <a:pt x="240" y="56"/>
                  </a:moveTo>
                  <a:cubicBezTo>
                    <a:pt x="210" y="86"/>
                    <a:pt x="178" y="138"/>
                    <a:pt x="216" y="184"/>
                  </a:cubicBezTo>
                  <a:cubicBezTo>
                    <a:pt x="217" y="185"/>
                    <a:pt x="316" y="199"/>
                    <a:pt x="344" y="208"/>
                  </a:cubicBezTo>
                  <a:cubicBezTo>
                    <a:pt x="349" y="216"/>
                    <a:pt x="350" y="231"/>
                    <a:pt x="360" y="232"/>
                  </a:cubicBezTo>
                  <a:cubicBezTo>
                    <a:pt x="402" y="237"/>
                    <a:pt x="446" y="234"/>
                    <a:pt x="488" y="224"/>
                  </a:cubicBezTo>
                  <a:cubicBezTo>
                    <a:pt x="496" y="222"/>
                    <a:pt x="494" y="208"/>
                    <a:pt x="496" y="200"/>
                  </a:cubicBezTo>
                  <a:cubicBezTo>
                    <a:pt x="505" y="163"/>
                    <a:pt x="507" y="143"/>
                    <a:pt x="528" y="112"/>
                  </a:cubicBezTo>
                  <a:cubicBezTo>
                    <a:pt x="523" y="93"/>
                    <a:pt x="525" y="70"/>
                    <a:pt x="512" y="56"/>
                  </a:cubicBezTo>
                  <a:cubicBezTo>
                    <a:pt x="472" y="12"/>
                    <a:pt x="395" y="17"/>
                    <a:pt x="344" y="0"/>
                  </a:cubicBezTo>
                  <a:cubicBezTo>
                    <a:pt x="302" y="11"/>
                    <a:pt x="258" y="13"/>
                    <a:pt x="216" y="24"/>
                  </a:cubicBezTo>
                  <a:cubicBezTo>
                    <a:pt x="162" y="37"/>
                    <a:pt x="223" y="25"/>
                    <a:pt x="168" y="48"/>
                  </a:cubicBezTo>
                  <a:cubicBezTo>
                    <a:pt x="117" y="70"/>
                    <a:pt x="56" y="72"/>
                    <a:pt x="0" y="7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27677" name="Text Box 55"/>
            <p:cNvSpPr txBox="1">
              <a:spLocks noChangeArrowheads="1"/>
            </p:cNvSpPr>
            <p:nvPr/>
          </p:nvSpPr>
          <p:spPr bwMode="auto">
            <a:xfrm>
              <a:off x="528" y="1438"/>
              <a:ext cx="775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90">
                  <a:solidFill>
                    <a:srgbClr val="FF0000"/>
                  </a:solidFill>
                  <a:latin typeface="Tahoma" panose="020B0604030504040204" pitchFamily="34" charset="0"/>
                </a:rPr>
                <a:t>should</a:t>
              </a:r>
              <a:endParaRPr lang="en-US" altLang="zh-CN" sz="3090">
                <a:solidFill>
                  <a:srgbClr val="FF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90">
                  <a:solidFill>
                    <a:srgbClr val="FF0000"/>
                  </a:solidFill>
                  <a:latin typeface="Tahoma" panose="020B0604030504040204" pitchFamily="34" charset="0"/>
                </a:rPr>
                <a:t>this be</a:t>
              </a:r>
              <a:endParaRPr lang="en-US" altLang="zh-CN" sz="3090">
                <a:solidFill>
                  <a:srgbClr val="FF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90">
                  <a:solidFill>
                    <a:srgbClr val="FF0000"/>
                  </a:solidFill>
                  <a:latin typeface="Tahoma" panose="020B0604030504040204" pitchFamily="34" charset="0"/>
                </a:rPr>
                <a:t>40?</a:t>
              </a:r>
              <a:endParaRPr lang="en-US" altLang="zh-CN" sz="3970">
                <a:latin typeface="Tahoma" panose="020B0604030504040204" pitchFamily="34" charset="0"/>
              </a:endParaRPr>
            </a:p>
          </p:txBody>
        </p:sp>
        <p:sp>
          <p:nvSpPr>
            <p:cNvPr id="27678" name="Freeform 56"/>
            <p:cNvSpPr/>
            <p:nvPr/>
          </p:nvSpPr>
          <p:spPr bwMode="auto">
            <a:xfrm>
              <a:off x="2720" y="2640"/>
              <a:ext cx="312" cy="72"/>
            </a:xfrm>
            <a:custGeom>
              <a:avLst/>
              <a:gdLst>
                <a:gd name="T0" fmla="*/ 312 w 312"/>
                <a:gd name="T1" fmla="*/ 0 h 72"/>
                <a:gd name="T2" fmla="*/ 104 w 312"/>
                <a:gd name="T3" fmla="*/ 40 h 72"/>
                <a:gd name="T4" fmla="*/ 40 w 312"/>
                <a:gd name="T5" fmla="*/ 64 h 72"/>
                <a:gd name="T6" fmla="*/ 0 w 312"/>
                <a:gd name="T7" fmla="*/ 72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72"/>
                <a:gd name="T14" fmla="*/ 312 w 312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72">
                  <a:moveTo>
                    <a:pt x="312" y="0"/>
                  </a:moveTo>
                  <a:cubicBezTo>
                    <a:pt x="244" y="17"/>
                    <a:pt x="174" y="30"/>
                    <a:pt x="104" y="40"/>
                  </a:cubicBezTo>
                  <a:cubicBezTo>
                    <a:pt x="67" y="59"/>
                    <a:pt x="79" y="55"/>
                    <a:pt x="40" y="64"/>
                  </a:cubicBezTo>
                  <a:cubicBezTo>
                    <a:pt x="27" y="67"/>
                    <a:pt x="0" y="72"/>
                    <a:pt x="0" y="7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27679" name="Freeform 57"/>
            <p:cNvSpPr/>
            <p:nvPr/>
          </p:nvSpPr>
          <p:spPr bwMode="auto">
            <a:xfrm>
              <a:off x="2776" y="2568"/>
              <a:ext cx="80" cy="232"/>
            </a:xfrm>
            <a:custGeom>
              <a:avLst/>
              <a:gdLst>
                <a:gd name="T0" fmla="*/ 0 w 80"/>
                <a:gd name="T1" fmla="*/ 0 h 232"/>
                <a:gd name="T2" fmla="*/ 80 w 80"/>
                <a:gd name="T3" fmla="*/ 232 h 232"/>
                <a:gd name="T4" fmla="*/ 0 60000 65536"/>
                <a:gd name="T5" fmla="*/ 0 60000 65536"/>
                <a:gd name="T6" fmla="*/ 0 w 80"/>
                <a:gd name="T7" fmla="*/ 0 h 232"/>
                <a:gd name="T8" fmla="*/ 80 w 80"/>
                <a:gd name="T9" fmla="*/ 232 h 2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0" h="232">
                  <a:moveTo>
                    <a:pt x="0" y="0"/>
                  </a:moveTo>
                  <a:cubicBezTo>
                    <a:pt x="74" y="49"/>
                    <a:pt x="80" y="151"/>
                    <a:pt x="80" y="23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27680" name="Line 58"/>
            <p:cNvSpPr>
              <a:spLocks noChangeShapeType="1"/>
            </p:cNvSpPr>
            <p:nvPr/>
          </p:nvSpPr>
          <p:spPr bwMode="auto">
            <a:xfrm>
              <a:off x="1776" y="2160"/>
              <a:ext cx="1872" cy="12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</p:grpSp>
      <p:sp>
        <p:nvSpPr>
          <p:cNvPr id="27675" name="灯片编号占位符 62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A342AF-B0C3-47D1-9325-430093D02DAB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dirty="0">
                <a:solidFill>
                  <a:schemeClr val="tx1"/>
                </a:solidFill>
                <a:ea typeface="宋体" panose="02010600030101010101" pitchFamily="2" charset="-122"/>
              </a:rPr>
              <a:t>Duplicate values, primary index</a:t>
            </a:r>
            <a:endParaRPr lang="en-US" altLang="zh-CN" sz="397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>
            <a:spLocks noGrp="1"/>
          </p:cNvSpPr>
          <p:nvPr>
            <p:ph sz="quarter" idx="4294967295"/>
          </p:nvPr>
        </p:nvSpPr>
        <p:spPr>
          <a:xfrm>
            <a:off x="322580" y="2060575"/>
            <a:ext cx="8571230" cy="1108075"/>
          </a:xfrm>
        </p:spPr>
        <p:txBody>
          <a:bodyPr/>
          <a:lstStyle/>
          <a:p>
            <a:pPr eaLnBrk="1" hangingPunct="1"/>
            <a:r>
              <a:rPr lang="en-US" altLang="zh-CN"/>
              <a:t>Index may point to </a:t>
            </a:r>
            <a:r>
              <a:rPr lang="en-US" altLang="zh-CN" u="sng"/>
              <a:t>first</a:t>
            </a:r>
            <a:r>
              <a:rPr lang="en-US" altLang="zh-CN"/>
              <a:t> instance of	each value only</a:t>
            </a: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/>
              <a:t>							</a:t>
            </a: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/>
              <a:t>		      Index				 File</a:t>
            </a:r>
            <a:endParaRPr lang="en-US" altLang="zh-CN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2930790" y="4683016"/>
            <a:ext cx="794800" cy="5094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>
                <a:latin typeface="Tahoma" panose="020B0604030504040204" pitchFamily="34" charset="0"/>
              </a:rPr>
              <a:t>a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28680" name="Rectangle 6"/>
          <p:cNvSpPr>
            <a:spLocks noChangeArrowheads="1"/>
          </p:cNvSpPr>
          <p:nvPr/>
        </p:nvSpPr>
        <p:spPr bwMode="auto">
          <a:xfrm>
            <a:off x="3736094" y="4683016"/>
            <a:ext cx="381644" cy="5094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>
            <a:off x="2930790" y="4527206"/>
            <a:ext cx="0" cy="11781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8682" name="Line 9"/>
          <p:cNvSpPr>
            <a:spLocks noChangeShapeType="1"/>
          </p:cNvSpPr>
          <p:nvPr/>
        </p:nvSpPr>
        <p:spPr bwMode="auto">
          <a:xfrm>
            <a:off x="4124740" y="4574475"/>
            <a:ext cx="0" cy="1193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8683" name="Rectangle 27"/>
          <p:cNvSpPr>
            <a:spLocks noChangeArrowheads="1"/>
          </p:cNvSpPr>
          <p:nvPr/>
        </p:nvSpPr>
        <p:spPr bwMode="auto">
          <a:xfrm>
            <a:off x="6187017" y="3949488"/>
            <a:ext cx="672253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>
                <a:latin typeface="Tahoma" panose="020B0604030504040204" pitchFamily="34" charset="0"/>
              </a:rPr>
              <a:t>a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28684" name="Rectangle 28"/>
          <p:cNvSpPr>
            <a:spLocks noChangeArrowheads="1"/>
          </p:cNvSpPr>
          <p:nvPr/>
        </p:nvSpPr>
        <p:spPr bwMode="auto">
          <a:xfrm>
            <a:off x="6187017" y="4537710"/>
            <a:ext cx="672253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>
                <a:latin typeface="Tahoma" panose="020B0604030504040204" pitchFamily="34" charset="0"/>
              </a:rPr>
              <a:t>a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28685" name="Rectangle 29"/>
          <p:cNvSpPr>
            <a:spLocks noChangeArrowheads="1"/>
          </p:cNvSpPr>
          <p:nvPr/>
        </p:nvSpPr>
        <p:spPr bwMode="auto">
          <a:xfrm>
            <a:off x="6859270" y="3949488"/>
            <a:ext cx="2100792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8686" name="Rectangle 30"/>
          <p:cNvSpPr>
            <a:spLocks noChangeArrowheads="1"/>
          </p:cNvSpPr>
          <p:nvPr/>
        </p:nvSpPr>
        <p:spPr bwMode="auto">
          <a:xfrm>
            <a:off x="6859270" y="4537710"/>
            <a:ext cx="2100792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8687" name="Rectangle 31"/>
          <p:cNvSpPr>
            <a:spLocks noChangeArrowheads="1"/>
          </p:cNvSpPr>
          <p:nvPr/>
        </p:nvSpPr>
        <p:spPr bwMode="auto">
          <a:xfrm>
            <a:off x="6187017" y="5882217"/>
            <a:ext cx="672253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>
                <a:latin typeface="Tahoma" panose="020B0604030504040204" pitchFamily="34" charset="0"/>
              </a:rPr>
              <a:t>b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28688" name="Rectangle 32"/>
          <p:cNvSpPr>
            <a:spLocks noChangeArrowheads="1"/>
          </p:cNvSpPr>
          <p:nvPr/>
        </p:nvSpPr>
        <p:spPr bwMode="auto">
          <a:xfrm>
            <a:off x="6859270" y="5882217"/>
            <a:ext cx="2100792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8689" name="Line 33"/>
          <p:cNvSpPr>
            <a:spLocks noChangeShapeType="1"/>
          </p:cNvSpPr>
          <p:nvPr/>
        </p:nvSpPr>
        <p:spPr bwMode="auto">
          <a:xfrm>
            <a:off x="6187017" y="3697393"/>
            <a:ext cx="0" cy="31091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8690" name="Line 34"/>
          <p:cNvSpPr>
            <a:spLocks noChangeShapeType="1"/>
          </p:cNvSpPr>
          <p:nvPr/>
        </p:nvSpPr>
        <p:spPr bwMode="auto">
          <a:xfrm>
            <a:off x="8960062" y="3697393"/>
            <a:ext cx="0" cy="31091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8691" name="Text Box 35"/>
          <p:cNvSpPr txBox="1">
            <a:spLocks noChangeArrowheads="1"/>
          </p:cNvSpPr>
          <p:nvPr/>
        </p:nvSpPr>
        <p:spPr bwMode="auto">
          <a:xfrm>
            <a:off x="6364596" y="5211838"/>
            <a:ext cx="226060" cy="60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25" b="1">
                <a:latin typeface="Symbol" panose="05050102010706020507" pitchFamily="18" charset="2"/>
              </a:rPr>
              <a:t>.</a:t>
            </a:r>
            <a:endParaRPr lang="zh-CN" altLang="en-US" sz="1325" b="1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25" b="1">
                <a:latin typeface="Symbol" panose="05050102010706020507" pitchFamily="18" charset="2"/>
              </a:rPr>
              <a:t>.</a:t>
            </a:r>
            <a:endParaRPr lang="zh-CN" altLang="en-US" sz="1325" b="1">
              <a:latin typeface="Symbol" panose="05050102010706020507" pitchFamily="18" charset="2"/>
            </a:endParaRPr>
          </a:p>
        </p:txBody>
      </p:sp>
      <p:sp>
        <p:nvSpPr>
          <p:cNvPr id="28692" name="Freeform 36"/>
          <p:cNvSpPr/>
          <p:nvPr/>
        </p:nvSpPr>
        <p:spPr bwMode="auto">
          <a:xfrm>
            <a:off x="3918162" y="4201583"/>
            <a:ext cx="2100792" cy="756285"/>
          </a:xfrm>
          <a:custGeom>
            <a:avLst/>
            <a:gdLst>
              <a:gd name="T0" fmla="*/ 0 w 1200"/>
              <a:gd name="T1" fmla="*/ 2147483647 h 432"/>
              <a:gd name="T2" fmla="*/ 2147483647 w 1200"/>
              <a:gd name="T3" fmla="*/ 2147483647 h 432"/>
              <a:gd name="T4" fmla="*/ 2147483647 w 1200"/>
              <a:gd name="T5" fmla="*/ 0 h 432"/>
              <a:gd name="T6" fmla="*/ 0 60000 65536"/>
              <a:gd name="T7" fmla="*/ 0 60000 65536"/>
              <a:gd name="T8" fmla="*/ 0 60000 65536"/>
              <a:gd name="T9" fmla="*/ 0 w 1200"/>
              <a:gd name="T10" fmla="*/ 0 h 432"/>
              <a:gd name="T11" fmla="*/ 1200 w 1200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0" h="432">
                <a:moveTo>
                  <a:pt x="0" y="432"/>
                </a:moveTo>
                <a:cubicBezTo>
                  <a:pt x="68" y="300"/>
                  <a:pt x="136" y="168"/>
                  <a:pt x="336" y="96"/>
                </a:cubicBezTo>
                <a:cubicBezTo>
                  <a:pt x="536" y="24"/>
                  <a:pt x="868" y="12"/>
                  <a:pt x="1200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sparse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29699" name="Rectangle 1027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29702" name="Group 102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29739" name="Rectangle 10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9740" name="Rectangle 10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9741" name="Rectangle 10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9742" name="Rectangle 10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9703" name="Group 1033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29735" name="Rectangle 103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9736" name="Rectangle 103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9737" name="Rectangle 103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9738" name="Rectangle 103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9704" name="Group 103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29731" name="Rectangle 103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9732" name="Rectangle 104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9733" name="Rectangle 104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9734" name="Rectangle 104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29705" name="Group 104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29727" name="Rectangle 104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9728" name="Rectangle 104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29729" name="Rectangle 104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29730" name="Rectangle 104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29706" name="Rectangle 104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9707" name="Rectangle 104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9708" name="Rectangle 105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9709" name="Rectangle 105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9710" name="Rectangle 105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9711" name="Rectangle 105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9712" name="Rectangle 105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9713" name="Rectangle 105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9714" name="Rectangle 1056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90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9715" name="Rectangle 1057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29716" name="Rectangle 1058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29717" name="Rectangle 1059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9718" name="Rectangle 1060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9719" name="Rectangle 1061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9720" name="Rectangle 1062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29721" name="Rectangle 1063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29722" name="Line 1064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9723" name="Line 1065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9724" name="Line 1066"/>
          <p:cNvSpPr>
            <a:spLocks noChangeShapeType="1"/>
          </p:cNvSpPr>
          <p:nvPr/>
        </p:nvSpPr>
        <p:spPr bwMode="auto">
          <a:xfrm>
            <a:off x="3408720" y="3501320"/>
            <a:ext cx="3198455" cy="891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29725" name="Line 1067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05155"/>
          </a:xfrm>
          <a:prstGeom prst="rect">
            <a:avLst/>
          </a:prstGeom>
        </p:spPr>
        <p:txBody>
          <a:bodyPr vert="horz" wrap="square" lIns="0" tIns="53686" rIns="0" bIns="0" rtlCol="0">
            <a:spAutoFit/>
          </a:bodyPr>
          <a:lstStyle/>
          <a:p>
            <a:pPr marL="2724150">
              <a:lnSpc>
                <a:spcPts val="4305"/>
              </a:lnSpc>
            </a:pPr>
            <a:r>
              <a:rPr sz="3600" spc="-5" dirty="0">
                <a:latin typeface="黑体" panose="02010609060101010101" charset="-122"/>
                <a:cs typeface="黑体" panose="02010609060101010101" charset="-122"/>
              </a:rPr>
              <a:t>本讲学习什</a:t>
            </a:r>
            <a:r>
              <a:rPr sz="3600" spc="-10" dirty="0">
                <a:latin typeface="黑体" panose="02010609060101010101" charset="-122"/>
                <a:cs typeface="黑体" panose="02010609060101010101" charset="-122"/>
              </a:rPr>
              <a:t>么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?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4294967295"/>
          </p:nvPr>
        </p:nvSpPr>
        <p:spPr>
          <a:xfrm>
            <a:off x="0" y="1449070"/>
            <a:ext cx="8661400" cy="198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6880">
              <a:lnSpc>
                <a:spcPct val="100000"/>
              </a:lnSpc>
            </a:pPr>
            <a:r>
              <a:rPr sz="2800" spc="-5" dirty="0">
                <a:solidFill>
                  <a:srgbClr val="CC0000"/>
                </a:solidFill>
              </a:rPr>
              <a:t>基本内容</a:t>
            </a:r>
            <a:endParaRPr sz="2800"/>
          </a:p>
          <a:p>
            <a:pPr marL="436880">
              <a:lnSpc>
                <a:spcPct val="100000"/>
              </a:lnSpc>
              <a:spcBef>
                <a:spcPts val="925"/>
              </a:spcBef>
            </a:pPr>
            <a:r>
              <a:rPr spc="-5" dirty="0"/>
              <a:t>1</a:t>
            </a:r>
            <a:r>
              <a:rPr dirty="0"/>
              <a:t>.</a:t>
            </a:r>
            <a:r>
              <a:rPr spc="-5" dirty="0"/>
              <a:t> 为什么需要索引与什么是索引</a:t>
            </a:r>
            <a:endParaRPr spc="-5" dirty="0"/>
          </a:p>
          <a:p>
            <a:pPr marL="436880">
              <a:lnSpc>
                <a:spcPct val="100000"/>
              </a:lnSpc>
              <a:spcBef>
                <a:spcPts val="855"/>
              </a:spcBef>
            </a:pPr>
            <a:r>
              <a:rPr spc="-5" dirty="0"/>
              <a:t>2</a:t>
            </a:r>
            <a:r>
              <a:rPr dirty="0"/>
              <a:t>.</a:t>
            </a:r>
            <a:r>
              <a:rPr spc="-5" dirty="0"/>
              <a:t> 索引的简单分类</a:t>
            </a:r>
            <a:endParaRPr spc="-5" dirty="0"/>
          </a:p>
          <a:p>
            <a:pPr marL="436880">
              <a:lnSpc>
                <a:spcPct val="100000"/>
              </a:lnSpc>
              <a:spcBef>
                <a:spcPts val="850"/>
              </a:spcBef>
            </a:pPr>
            <a:r>
              <a:rPr spc="-5" dirty="0"/>
              <a:t>3</a:t>
            </a:r>
            <a:r>
              <a:rPr dirty="0"/>
              <a:t>.</a:t>
            </a:r>
            <a:r>
              <a:rPr spc="-5" dirty="0"/>
              <a:t> B+树索引</a:t>
            </a:r>
            <a:endParaRPr spc="-5" dirty="0"/>
          </a:p>
          <a:p>
            <a:pPr marL="436880">
              <a:lnSpc>
                <a:spcPct val="100000"/>
              </a:lnSpc>
              <a:spcBef>
                <a:spcPts val="855"/>
              </a:spcBef>
            </a:pPr>
            <a:r>
              <a:rPr spc="-5" dirty="0"/>
              <a:t>4</a:t>
            </a:r>
            <a:r>
              <a:rPr dirty="0"/>
              <a:t>.</a:t>
            </a:r>
            <a:r>
              <a:rPr spc="-5" dirty="0"/>
              <a:t> 散列索引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1459115" y="4166615"/>
            <a:ext cx="7882255" cy="2375535"/>
          </a:xfrm>
          <a:prstGeom prst="rect">
            <a:avLst/>
          </a:prstGeom>
          <a:ln w="38100">
            <a:solidFill>
              <a:srgbClr val="66663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24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重点与难点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075">
              <a:lnSpc>
                <a:spcPct val="100000"/>
              </a:lnSpc>
              <a:spcBef>
                <a:spcPts val="745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理解索引的作用，掌握应用索引改进数据库查询性能的方法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075" marR="189865">
              <a:lnSpc>
                <a:spcPts val="3130"/>
              </a:lnSpc>
              <a:spcBef>
                <a:spcPts val="215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理解不同类型索引的概念：稠密索引与稀疏索引，主索引与辅助索 引，聚簇索引与非聚簇索引，倒排索引，多级索引等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075">
              <a:lnSpc>
                <a:spcPct val="100000"/>
              </a:lnSpc>
              <a:spcBef>
                <a:spcPts val="500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理解B+树索引，怎样建立、维护和利用B+树索引(算法层面)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075">
              <a:lnSpc>
                <a:spcPct val="100000"/>
              </a:lnSpc>
              <a:spcBef>
                <a:spcPts val="725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理解散列索引，包括静态散列索引与动态散列索引(算法层面)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sparse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30723" name="Rectangle 3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30726" name="Group 13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30764" name="Rectangle 1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0765" name="Rectangle 1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0766" name="Rectangle 1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0767" name="Rectangle 1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0727" name="Group 18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30760" name="Rectangle 1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0761" name="Rectangle 2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0762" name="Rectangle 2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0763" name="Rectangle 2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0728" name="Group 23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30756" name="Rectangle 2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0757" name="Rectangle 2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0758" name="Rectangle 2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0759" name="Rectangle 2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0729" name="Group 28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30752" name="Rectangle 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0753" name="Rectangle 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0754" name="Rectangle 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0755" name="Rectangle 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0730" name="Rectangle 3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0731" name="Rectangle 3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0732" name="Rectangle 4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0733" name="Rectangle 4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0734" name="Rectangle 4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0735" name="Rectangle 4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0736" name="Rectangle 4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0737" name="Rectangle 4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0738" name="Rectangle 48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90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0739" name="Rectangle 49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0740" name="Rectangle 50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0741" name="Rectangle 51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0742" name="Rectangle 53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0743" name="Rectangle 54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0744" name="Rectangle 55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0745" name="Rectangle 56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0746" name="Line 57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0747" name="Line 58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0748" name="Line 59"/>
          <p:cNvSpPr>
            <a:spLocks noChangeShapeType="1"/>
          </p:cNvSpPr>
          <p:nvPr/>
        </p:nvSpPr>
        <p:spPr bwMode="auto">
          <a:xfrm>
            <a:off x="3408720" y="3501320"/>
            <a:ext cx="3198455" cy="891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0749" name="Line 60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0750" name="Text Box 61"/>
          <p:cNvSpPr txBox="1">
            <a:spLocks noChangeArrowheads="1"/>
          </p:cNvSpPr>
          <p:nvPr/>
        </p:nvSpPr>
        <p:spPr bwMode="auto">
          <a:xfrm>
            <a:off x="940092" y="1380083"/>
            <a:ext cx="425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delete record 40</a:t>
            </a:r>
            <a:endParaRPr lang="en-US" altLang="zh-CN" sz="397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sparse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31747" name="Rectangle 3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31750" name="Group 13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31789" name="Rectangle 1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1790" name="Rectangle 1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1791" name="Rectangle 1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1792" name="Rectangle 1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1751" name="Group 18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31785" name="Rectangle 1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1786" name="Rectangle 2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1787" name="Rectangle 2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1788" name="Rectangle 2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1752" name="Group 23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31781" name="Rectangle 2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1782" name="Rectangle 2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1783" name="Rectangle 2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1784" name="Rectangle 2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1753" name="Group 28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31777" name="Rectangle 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1778" name="Rectangle 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1779" name="Rectangle 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1780" name="Rectangle 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1754" name="Rectangle 3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1755" name="Rectangle 3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1757" name="Rectangle 4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1758" name="Rectangle 4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1759" name="Rectangle 4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1760" name="Rectangle 4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1761" name="Rectangle 4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1762" name="Rectangle 48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90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1763" name="Rectangle 49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1764" name="Rectangle 50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1765" name="Rectangle 51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1766" name="Rectangle 53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1767" name="Rectangle 54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1768" name="Rectangle 55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1769" name="Rectangle 56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1770" name="Line 57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1771" name="Line 58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1772" name="Line 59"/>
          <p:cNvSpPr>
            <a:spLocks noChangeShapeType="1"/>
          </p:cNvSpPr>
          <p:nvPr/>
        </p:nvSpPr>
        <p:spPr bwMode="auto">
          <a:xfrm>
            <a:off x="3408720" y="3501320"/>
            <a:ext cx="3198455" cy="891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1773" name="Line 60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1774" name="Text Box 61"/>
          <p:cNvSpPr txBox="1">
            <a:spLocks noChangeArrowheads="1"/>
          </p:cNvSpPr>
          <p:nvPr/>
        </p:nvSpPr>
        <p:spPr bwMode="auto">
          <a:xfrm>
            <a:off x="940092" y="1380083"/>
            <a:ext cx="425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delete record 40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31775" name="Rectangle 62" descr="Large grid"/>
          <p:cNvSpPr>
            <a:spLocks noChangeArrowheads="1"/>
          </p:cNvSpPr>
          <p:nvPr/>
        </p:nvSpPr>
        <p:spPr bwMode="auto">
          <a:xfrm>
            <a:off x="6717467" y="3602858"/>
            <a:ext cx="2268855" cy="336127"/>
          </a:xfrm>
          <a:prstGeom prst="rect">
            <a:avLst/>
          </a:prstGeom>
          <a:blipFill dpi="0" rotWithShape="0">
            <a:blip r:embed="rId1"/>
            <a:srcRect/>
            <a:tile tx="0" ty="0" sx="100000" sy="100000" flip="none" algn="tl"/>
          </a:blipFill>
          <a:ln w="9525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sparse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32771" name="Rectangle 1027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32774" name="Group 102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32812" name="Rectangle 10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2813" name="Rectangle 10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2814" name="Rectangle 10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2815" name="Rectangle 10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2775" name="Group 1033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32808" name="Rectangle 103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2809" name="Rectangle 103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2810" name="Rectangle 103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2811" name="Rectangle 103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2776" name="Group 103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32804" name="Rectangle 103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2805" name="Rectangle 104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2806" name="Rectangle 104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2807" name="Rectangle 104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2777" name="Group 104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32800" name="Rectangle 104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2801" name="Rectangle 104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2802" name="Rectangle 104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2803" name="Rectangle 104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2778" name="Rectangle 104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2779" name="Rectangle 104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2780" name="Rectangle 105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2781" name="Rectangle 105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2782" name="Rectangle 105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2783" name="Rectangle 105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2784" name="Rectangle 105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2785" name="Rectangle 105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2786" name="Rectangle 1056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90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2787" name="Rectangle 1057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2788" name="Rectangle 1058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2789" name="Rectangle 1059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2790" name="Rectangle 1060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2791" name="Rectangle 1061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2792" name="Rectangle 1062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2793" name="Rectangle 1063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2794" name="Line 1064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2795" name="Line 1065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2796" name="Line 1066"/>
          <p:cNvSpPr>
            <a:spLocks noChangeShapeType="1"/>
          </p:cNvSpPr>
          <p:nvPr/>
        </p:nvSpPr>
        <p:spPr bwMode="auto">
          <a:xfrm>
            <a:off x="3408720" y="3501320"/>
            <a:ext cx="3198455" cy="891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2797" name="Line 1067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2798" name="Text Box 1069"/>
          <p:cNvSpPr txBox="1">
            <a:spLocks noChangeArrowheads="1"/>
          </p:cNvSpPr>
          <p:nvPr/>
        </p:nvSpPr>
        <p:spPr bwMode="auto">
          <a:xfrm>
            <a:off x="940092" y="1380083"/>
            <a:ext cx="425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delete record 30</a:t>
            </a:r>
            <a:endParaRPr lang="en-US" altLang="zh-CN" sz="397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sparse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33795" name="Rectangle 1027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33798" name="Group 102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33843" name="Rectangle 10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3844" name="Rectangle 10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3845" name="Rectangle 10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3846" name="Rectangle 10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3799" name="Group 1033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33839" name="Rectangle 103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3840" name="Rectangle 103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3841" name="Rectangle 103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3842" name="Rectangle 103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3800" name="Group 103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33835" name="Rectangle 103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3836" name="Rectangle 104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3837" name="Rectangle 104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3838" name="Rectangle 104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3801" name="Group 104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33831" name="Rectangle 104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3832" name="Rectangle 104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3833" name="Rectangle 104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3834" name="Rectangle 104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3802" name="Rectangle 104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3803" name="Rectangle 104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3804" name="Rectangle 105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3805" name="Rectangle 105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3806" name="Rectangle 105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3807" name="Rectangle 105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3808" name="Rectangle 105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3809" name="Rectangle 105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3810" name="Rectangle 1056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90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3811" name="Rectangle 1057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3812" name="Rectangle 1058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3813" name="Rectangle 1059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3814" name="Rectangle 1060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3815" name="Rectangle 1061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3816" name="Rectangle 1062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3817" name="Rectangle 1063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3818" name="Line 1064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3819" name="Line 1065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3820" name="Line 1066"/>
          <p:cNvSpPr>
            <a:spLocks noChangeShapeType="1"/>
          </p:cNvSpPr>
          <p:nvPr/>
        </p:nvSpPr>
        <p:spPr bwMode="auto">
          <a:xfrm>
            <a:off x="3408720" y="3501320"/>
            <a:ext cx="3198455" cy="891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3821" name="Line 1067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3822" name="Text Box 1069"/>
          <p:cNvSpPr txBox="1">
            <a:spLocks noChangeArrowheads="1"/>
          </p:cNvSpPr>
          <p:nvPr/>
        </p:nvSpPr>
        <p:spPr bwMode="auto">
          <a:xfrm>
            <a:off x="940092" y="1380083"/>
            <a:ext cx="425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delete record 30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33823" name="Group 1076"/>
          <p:cNvGrpSpPr/>
          <p:nvPr/>
        </p:nvGrpSpPr>
        <p:grpSpPr bwMode="auto">
          <a:xfrm>
            <a:off x="2135991" y="2876333"/>
            <a:ext cx="6864337" cy="1076655"/>
            <a:chOff x="1046" y="1643"/>
            <a:chExt cx="3921" cy="615"/>
          </a:xfrm>
        </p:grpSpPr>
        <p:grpSp>
          <p:nvGrpSpPr>
            <p:cNvPr id="33825" name="Group 1073"/>
            <p:cNvGrpSpPr/>
            <p:nvPr/>
          </p:nvGrpSpPr>
          <p:grpSpPr bwMode="auto">
            <a:xfrm>
              <a:off x="3671" y="1809"/>
              <a:ext cx="1296" cy="449"/>
              <a:chOff x="3671" y="1809"/>
              <a:chExt cx="1296" cy="449"/>
            </a:xfrm>
          </p:grpSpPr>
          <p:sp>
            <p:nvSpPr>
              <p:cNvPr id="33828" name="Rectangle 1070" descr="Large grid"/>
              <p:cNvSpPr>
                <a:spLocks noChangeArrowheads="1"/>
              </p:cNvSpPr>
              <p:nvPr/>
            </p:nvSpPr>
            <p:spPr bwMode="auto">
              <a:xfrm>
                <a:off x="3671" y="2066"/>
                <a:ext cx="1296" cy="192"/>
              </a:xfrm>
              <a:prstGeom prst="rect">
                <a:avLst/>
              </a:prstGeom>
              <a:blipFill dpi="0" rotWithShape="0">
                <a:blip r:embed="rId1"/>
                <a:srcRect/>
                <a:tile tx="0" ty="0" sx="100000" sy="100000" flip="none" algn="tl"/>
              </a:blip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33829" name="Text Box 1071"/>
              <p:cNvSpPr txBox="1">
                <a:spLocks noChangeArrowheads="1"/>
              </p:cNvSpPr>
              <p:nvPr/>
            </p:nvSpPr>
            <p:spPr bwMode="auto">
              <a:xfrm>
                <a:off x="3954" y="1809"/>
                <a:ext cx="318" cy="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645">
                    <a:solidFill>
                      <a:srgbClr val="FF0000"/>
                    </a:solidFill>
                    <a:latin typeface="Tahoma" panose="020B0604030504040204" pitchFamily="34" charset="0"/>
                  </a:rPr>
                  <a:t>40</a:t>
                </a: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33830" name="Freeform 1072"/>
              <p:cNvSpPr/>
              <p:nvPr/>
            </p:nvSpPr>
            <p:spPr bwMode="auto">
              <a:xfrm>
                <a:off x="3680" y="1888"/>
                <a:ext cx="248" cy="112"/>
              </a:xfrm>
              <a:custGeom>
                <a:avLst/>
                <a:gdLst>
                  <a:gd name="T0" fmla="*/ 248 w 248"/>
                  <a:gd name="T1" fmla="*/ 0 h 112"/>
                  <a:gd name="T2" fmla="*/ 40 w 248"/>
                  <a:gd name="T3" fmla="*/ 80 h 112"/>
                  <a:gd name="T4" fmla="*/ 0 w 248"/>
                  <a:gd name="T5" fmla="*/ 112 h 112"/>
                  <a:gd name="T6" fmla="*/ 0 60000 65536"/>
                  <a:gd name="T7" fmla="*/ 0 60000 65536"/>
                  <a:gd name="T8" fmla="*/ 0 60000 65536"/>
                  <a:gd name="T9" fmla="*/ 0 w 248"/>
                  <a:gd name="T10" fmla="*/ 0 h 112"/>
                  <a:gd name="T11" fmla="*/ 248 w 248"/>
                  <a:gd name="T12" fmla="*/ 112 h 1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8" h="112">
                    <a:moveTo>
                      <a:pt x="248" y="0"/>
                    </a:moveTo>
                    <a:cubicBezTo>
                      <a:pt x="176" y="24"/>
                      <a:pt x="111" y="56"/>
                      <a:pt x="40" y="80"/>
                    </a:cubicBezTo>
                    <a:cubicBezTo>
                      <a:pt x="12" y="108"/>
                      <a:pt x="26" y="99"/>
                      <a:pt x="0" y="112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</p:grpSp>
        <p:sp>
          <p:nvSpPr>
            <p:cNvPr id="33826" name="Freeform 1074"/>
            <p:cNvSpPr/>
            <p:nvPr/>
          </p:nvSpPr>
          <p:spPr bwMode="auto">
            <a:xfrm>
              <a:off x="1363" y="1747"/>
              <a:ext cx="243" cy="103"/>
            </a:xfrm>
            <a:custGeom>
              <a:avLst/>
              <a:gdLst>
                <a:gd name="T0" fmla="*/ 0 w 243"/>
                <a:gd name="T1" fmla="*/ 103 h 103"/>
                <a:gd name="T2" fmla="*/ 160 w 243"/>
                <a:gd name="T3" fmla="*/ 26 h 103"/>
                <a:gd name="T4" fmla="*/ 243 w 243"/>
                <a:gd name="T5" fmla="*/ 0 h 103"/>
                <a:gd name="T6" fmla="*/ 0 60000 65536"/>
                <a:gd name="T7" fmla="*/ 0 60000 65536"/>
                <a:gd name="T8" fmla="*/ 0 60000 65536"/>
                <a:gd name="T9" fmla="*/ 0 w 243"/>
                <a:gd name="T10" fmla="*/ 0 h 103"/>
                <a:gd name="T11" fmla="*/ 243 w 243"/>
                <a:gd name="T12" fmla="*/ 103 h 1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3" h="103">
                  <a:moveTo>
                    <a:pt x="0" y="103"/>
                  </a:moveTo>
                  <a:cubicBezTo>
                    <a:pt x="57" y="82"/>
                    <a:pt x="101" y="45"/>
                    <a:pt x="160" y="26"/>
                  </a:cubicBezTo>
                  <a:cubicBezTo>
                    <a:pt x="184" y="10"/>
                    <a:pt x="214" y="0"/>
                    <a:pt x="243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33827" name="Text Box 1075"/>
            <p:cNvSpPr txBox="1">
              <a:spLocks noChangeArrowheads="1"/>
            </p:cNvSpPr>
            <p:nvPr/>
          </p:nvSpPr>
          <p:spPr bwMode="auto">
            <a:xfrm>
              <a:off x="1046" y="1643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sparse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34819" name="Rectangle 1027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34822" name="Group 102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34860" name="Rectangle 10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4861" name="Rectangle 10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4862" name="Rectangle 10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4863" name="Rectangle 10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4823" name="Group 1033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34856" name="Rectangle 103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4857" name="Rectangle 103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4858" name="Rectangle 103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4859" name="Rectangle 103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4824" name="Group 103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34852" name="Rectangle 103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4853" name="Rectangle 104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4854" name="Rectangle 104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4855" name="Rectangle 104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4825" name="Group 104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34848" name="Rectangle 104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4849" name="Rectangle 104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4850" name="Rectangle 104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4851" name="Rectangle 104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4826" name="Rectangle 104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4827" name="Rectangle 104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4828" name="Rectangle 105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4829" name="Rectangle 105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4830" name="Rectangle 105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4831" name="Rectangle 105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4832" name="Rectangle 105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4833" name="Rectangle 105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4834" name="Rectangle 1056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90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4835" name="Rectangle 1057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4836" name="Rectangle 1058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4837" name="Rectangle 1059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4838" name="Rectangle 1060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4839" name="Rectangle 1061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4840" name="Rectangle 1062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4841" name="Rectangle 1063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4842" name="Line 1064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4843" name="Line 1065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4844" name="Line 1066"/>
          <p:cNvSpPr>
            <a:spLocks noChangeShapeType="1"/>
          </p:cNvSpPr>
          <p:nvPr/>
        </p:nvSpPr>
        <p:spPr bwMode="auto">
          <a:xfrm>
            <a:off x="3408720" y="3501320"/>
            <a:ext cx="3198455" cy="891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4845" name="Line 1067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4846" name="Text Box 1069"/>
          <p:cNvSpPr txBox="1">
            <a:spLocks noChangeArrowheads="1"/>
          </p:cNvSpPr>
          <p:nvPr/>
        </p:nvSpPr>
        <p:spPr bwMode="auto">
          <a:xfrm>
            <a:off x="305015" y="1380083"/>
            <a:ext cx="552640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delete records 30 &amp; 40</a:t>
            </a:r>
            <a:endParaRPr lang="en-US" altLang="zh-CN" sz="397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sparse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35843" name="Rectangle 1027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35846" name="Group 102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35889" name="Rectangle 10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5890" name="Rectangle 10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5891" name="Rectangle 10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5892" name="Rectangle 10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5847" name="Group 1033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35885" name="Rectangle 103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5886" name="Rectangle 103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5887" name="Rectangle 103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5888" name="Rectangle 103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5848" name="Group 103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35881" name="Rectangle 103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5882" name="Rectangle 104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5883" name="Rectangle 104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5884" name="Rectangle 104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5849" name="Group 104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35877" name="Rectangle 104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5878" name="Rectangle 104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5879" name="Rectangle 104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5880" name="Rectangle 104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5850" name="Rectangle 104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5851" name="Rectangle 104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5852" name="Rectangle 105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5853" name="Rectangle 105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5854" name="Rectangle 105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5855" name="Rectangle 105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5856" name="Rectangle 105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5857" name="Rectangle 105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5858" name="Rectangle 1056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90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5859" name="Rectangle 1057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5860" name="Rectangle 1058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5861" name="Rectangle 1059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5862" name="Rectangle 1060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5863" name="Rectangle 1061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5864" name="Rectangle 1062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5865" name="Rectangle 1063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5866" name="Line 1064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5867" name="Line 1065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5868" name="Line 1066"/>
          <p:cNvSpPr>
            <a:spLocks noChangeShapeType="1"/>
          </p:cNvSpPr>
          <p:nvPr/>
        </p:nvSpPr>
        <p:spPr bwMode="auto">
          <a:xfrm>
            <a:off x="3408720" y="3501320"/>
            <a:ext cx="3198455" cy="891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5869" name="Line 1067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5870" name="Text Box 1069"/>
          <p:cNvSpPr txBox="1">
            <a:spLocks noChangeArrowheads="1"/>
          </p:cNvSpPr>
          <p:nvPr/>
        </p:nvSpPr>
        <p:spPr bwMode="auto">
          <a:xfrm>
            <a:off x="305015" y="1380083"/>
            <a:ext cx="552640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delete records 30 &amp; 40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35871" name="Group 1084"/>
          <p:cNvGrpSpPr/>
          <p:nvPr/>
        </p:nvGrpSpPr>
        <p:grpSpPr bwMode="auto">
          <a:xfrm>
            <a:off x="6088980" y="3266731"/>
            <a:ext cx="2911348" cy="658248"/>
            <a:chOff x="3304" y="1866"/>
            <a:chExt cx="1663" cy="376"/>
          </a:xfrm>
        </p:grpSpPr>
        <p:sp>
          <p:nvSpPr>
            <p:cNvPr id="35873" name="Rectangle 1070" descr="Large grid"/>
            <p:cNvSpPr>
              <a:spLocks noChangeArrowheads="1"/>
            </p:cNvSpPr>
            <p:nvPr/>
          </p:nvSpPr>
          <p:spPr bwMode="auto">
            <a:xfrm>
              <a:off x="3671" y="1866"/>
              <a:ext cx="1296" cy="376"/>
            </a:xfrm>
            <a:prstGeom prst="rect">
              <a:avLst/>
            </a:prstGeom>
            <a:blipFill dpi="0" rotWithShape="0">
              <a:blip r:embed="rId1"/>
              <a:srcRect/>
              <a:tile tx="0" ty="0" sx="100000" sy="100000" flip="none" algn="tl"/>
            </a:blip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grpSp>
          <p:nvGrpSpPr>
            <p:cNvPr id="35874" name="Group 1081"/>
            <p:cNvGrpSpPr/>
            <p:nvPr/>
          </p:nvGrpSpPr>
          <p:grpSpPr bwMode="auto">
            <a:xfrm>
              <a:off x="3304" y="1872"/>
              <a:ext cx="216" cy="182"/>
              <a:chOff x="336" y="3064"/>
              <a:chExt cx="408" cy="344"/>
            </a:xfrm>
          </p:grpSpPr>
          <p:sp>
            <p:nvSpPr>
              <p:cNvPr id="35875" name="Freeform 1082"/>
              <p:cNvSpPr/>
              <p:nvPr/>
            </p:nvSpPr>
            <p:spPr bwMode="auto">
              <a:xfrm>
                <a:off x="368" y="3064"/>
                <a:ext cx="352" cy="344"/>
              </a:xfrm>
              <a:custGeom>
                <a:avLst/>
                <a:gdLst>
                  <a:gd name="T0" fmla="*/ 0 w 352"/>
                  <a:gd name="T1" fmla="*/ 0 h 344"/>
                  <a:gd name="T2" fmla="*/ 48 w 352"/>
                  <a:gd name="T3" fmla="*/ 32 h 344"/>
                  <a:gd name="T4" fmla="*/ 56 w 352"/>
                  <a:gd name="T5" fmla="*/ 56 h 344"/>
                  <a:gd name="T6" fmla="*/ 184 w 352"/>
                  <a:gd name="T7" fmla="*/ 120 h 344"/>
                  <a:gd name="T8" fmla="*/ 208 w 352"/>
                  <a:gd name="T9" fmla="*/ 152 h 344"/>
                  <a:gd name="T10" fmla="*/ 248 w 352"/>
                  <a:gd name="T11" fmla="*/ 288 h 344"/>
                  <a:gd name="T12" fmla="*/ 352 w 352"/>
                  <a:gd name="T13" fmla="*/ 344 h 34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2"/>
                  <a:gd name="T22" fmla="*/ 0 h 344"/>
                  <a:gd name="T23" fmla="*/ 352 w 352"/>
                  <a:gd name="T24" fmla="*/ 344 h 34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2" h="344">
                    <a:moveTo>
                      <a:pt x="0" y="0"/>
                    </a:moveTo>
                    <a:cubicBezTo>
                      <a:pt x="25" y="8"/>
                      <a:pt x="31" y="6"/>
                      <a:pt x="48" y="32"/>
                    </a:cubicBezTo>
                    <a:cubicBezTo>
                      <a:pt x="53" y="39"/>
                      <a:pt x="50" y="50"/>
                      <a:pt x="56" y="56"/>
                    </a:cubicBezTo>
                    <a:cubicBezTo>
                      <a:pt x="92" y="92"/>
                      <a:pt x="141" y="98"/>
                      <a:pt x="184" y="120"/>
                    </a:cubicBezTo>
                    <a:cubicBezTo>
                      <a:pt x="192" y="131"/>
                      <a:pt x="203" y="140"/>
                      <a:pt x="208" y="152"/>
                    </a:cubicBezTo>
                    <a:cubicBezTo>
                      <a:pt x="226" y="192"/>
                      <a:pt x="219" y="252"/>
                      <a:pt x="248" y="288"/>
                    </a:cubicBezTo>
                    <a:cubicBezTo>
                      <a:pt x="273" y="320"/>
                      <a:pt x="324" y="316"/>
                      <a:pt x="352" y="344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  <p:sp>
            <p:nvSpPr>
              <p:cNvPr id="35876" name="Freeform 1083"/>
              <p:cNvSpPr/>
              <p:nvPr/>
            </p:nvSpPr>
            <p:spPr bwMode="auto">
              <a:xfrm>
                <a:off x="336" y="3088"/>
                <a:ext cx="408" cy="312"/>
              </a:xfrm>
              <a:custGeom>
                <a:avLst/>
                <a:gdLst>
                  <a:gd name="T0" fmla="*/ 0 w 408"/>
                  <a:gd name="T1" fmla="*/ 312 h 312"/>
                  <a:gd name="T2" fmla="*/ 112 w 408"/>
                  <a:gd name="T3" fmla="*/ 288 h 312"/>
                  <a:gd name="T4" fmla="*/ 184 w 408"/>
                  <a:gd name="T5" fmla="*/ 264 h 312"/>
                  <a:gd name="T6" fmla="*/ 264 w 408"/>
                  <a:gd name="T7" fmla="*/ 200 h 312"/>
                  <a:gd name="T8" fmla="*/ 408 w 408"/>
                  <a:gd name="T9" fmla="*/ 0 h 3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8"/>
                  <a:gd name="T16" fmla="*/ 0 h 312"/>
                  <a:gd name="T17" fmla="*/ 408 w 408"/>
                  <a:gd name="T18" fmla="*/ 312 h 3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8" h="312">
                    <a:moveTo>
                      <a:pt x="0" y="312"/>
                    </a:moveTo>
                    <a:cubicBezTo>
                      <a:pt x="37" y="300"/>
                      <a:pt x="76" y="302"/>
                      <a:pt x="112" y="288"/>
                    </a:cubicBezTo>
                    <a:cubicBezTo>
                      <a:pt x="188" y="260"/>
                      <a:pt x="96" y="282"/>
                      <a:pt x="184" y="264"/>
                    </a:cubicBezTo>
                    <a:cubicBezTo>
                      <a:pt x="222" y="245"/>
                      <a:pt x="238" y="235"/>
                      <a:pt x="264" y="200"/>
                    </a:cubicBezTo>
                    <a:cubicBezTo>
                      <a:pt x="290" y="121"/>
                      <a:pt x="371" y="75"/>
                      <a:pt x="408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sparse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36867" name="Rectangle 1027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36870" name="Group 102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36927" name="Rectangle 10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6928" name="Rectangle 10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6929" name="Rectangle 10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6930" name="Rectangle 10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6871" name="Group 1033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36923" name="Rectangle 103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6924" name="Rectangle 103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6925" name="Rectangle 103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6926" name="Rectangle 103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6872" name="Group 103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36919" name="Rectangle 103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6920" name="Rectangle 104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6921" name="Rectangle 104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6922" name="Rectangle 104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6873" name="Group 104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36915" name="Rectangle 104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6916" name="Rectangle 104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6917" name="Rectangle 104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6918" name="Rectangle 104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6874" name="Rectangle 104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6875" name="Rectangle 104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6876" name="Rectangle 105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6877" name="Rectangle 105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6878" name="Rectangle 105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6879" name="Rectangle 105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6880" name="Rectangle 105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6881" name="Rectangle 105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6882" name="Rectangle 1056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90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6883" name="Rectangle 1057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6884" name="Rectangle 1058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6885" name="Rectangle 1059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6886" name="Rectangle 1060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6887" name="Rectangle 1061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6888" name="Rectangle 1062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6889" name="Rectangle 1063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6890" name="Line 1064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6891" name="Line 1065"/>
          <p:cNvSpPr>
            <a:spLocks noChangeShapeType="1"/>
          </p:cNvSpPr>
          <p:nvPr/>
        </p:nvSpPr>
        <p:spPr bwMode="auto">
          <a:xfrm>
            <a:off x="3391214" y="3119676"/>
            <a:ext cx="3198455" cy="3816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6892" name="Line 1066"/>
          <p:cNvSpPr>
            <a:spLocks noChangeShapeType="1"/>
          </p:cNvSpPr>
          <p:nvPr/>
        </p:nvSpPr>
        <p:spPr bwMode="auto">
          <a:xfrm>
            <a:off x="3408720" y="3501320"/>
            <a:ext cx="3198455" cy="891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6893" name="Line 1067"/>
          <p:cNvSpPr>
            <a:spLocks noChangeShapeType="1"/>
          </p:cNvSpPr>
          <p:nvPr/>
        </p:nvSpPr>
        <p:spPr bwMode="auto">
          <a:xfrm>
            <a:off x="3375458" y="3788428"/>
            <a:ext cx="3247474" cy="1510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6894" name="Text Box 1069"/>
          <p:cNvSpPr txBox="1">
            <a:spLocks noChangeArrowheads="1"/>
          </p:cNvSpPr>
          <p:nvPr/>
        </p:nvSpPr>
        <p:spPr bwMode="auto">
          <a:xfrm>
            <a:off x="305015" y="1380083"/>
            <a:ext cx="552640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delete records 30 &amp; 40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36895" name="Group 1084"/>
          <p:cNvGrpSpPr/>
          <p:nvPr/>
        </p:nvGrpSpPr>
        <p:grpSpPr bwMode="auto">
          <a:xfrm>
            <a:off x="6088980" y="3266731"/>
            <a:ext cx="2911348" cy="658248"/>
            <a:chOff x="3304" y="1866"/>
            <a:chExt cx="1663" cy="376"/>
          </a:xfrm>
        </p:grpSpPr>
        <p:sp>
          <p:nvSpPr>
            <p:cNvPr id="36911" name="Rectangle 1070" descr="Large grid"/>
            <p:cNvSpPr>
              <a:spLocks noChangeArrowheads="1"/>
            </p:cNvSpPr>
            <p:nvPr/>
          </p:nvSpPr>
          <p:spPr bwMode="auto">
            <a:xfrm>
              <a:off x="3671" y="1866"/>
              <a:ext cx="1296" cy="376"/>
            </a:xfrm>
            <a:prstGeom prst="rect">
              <a:avLst/>
            </a:prstGeom>
            <a:blipFill dpi="0" rotWithShape="0">
              <a:blip r:embed="rId1"/>
              <a:srcRect/>
              <a:tile tx="0" ty="0" sx="100000" sy="100000" flip="none" algn="tl"/>
            </a:blip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grpSp>
          <p:nvGrpSpPr>
            <p:cNvPr id="36912" name="Group 1081"/>
            <p:cNvGrpSpPr/>
            <p:nvPr/>
          </p:nvGrpSpPr>
          <p:grpSpPr bwMode="auto">
            <a:xfrm>
              <a:off x="3304" y="1872"/>
              <a:ext cx="216" cy="182"/>
              <a:chOff x="336" y="3064"/>
              <a:chExt cx="408" cy="344"/>
            </a:xfrm>
          </p:grpSpPr>
          <p:sp>
            <p:nvSpPr>
              <p:cNvPr id="36913" name="Freeform 1082"/>
              <p:cNvSpPr/>
              <p:nvPr/>
            </p:nvSpPr>
            <p:spPr bwMode="auto">
              <a:xfrm>
                <a:off x="368" y="3064"/>
                <a:ext cx="352" cy="344"/>
              </a:xfrm>
              <a:custGeom>
                <a:avLst/>
                <a:gdLst>
                  <a:gd name="T0" fmla="*/ 0 w 352"/>
                  <a:gd name="T1" fmla="*/ 0 h 344"/>
                  <a:gd name="T2" fmla="*/ 48 w 352"/>
                  <a:gd name="T3" fmla="*/ 32 h 344"/>
                  <a:gd name="T4" fmla="*/ 56 w 352"/>
                  <a:gd name="T5" fmla="*/ 56 h 344"/>
                  <a:gd name="T6" fmla="*/ 184 w 352"/>
                  <a:gd name="T7" fmla="*/ 120 h 344"/>
                  <a:gd name="T8" fmla="*/ 208 w 352"/>
                  <a:gd name="T9" fmla="*/ 152 h 344"/>
                  <a:gd name="T10" fmla="*/ 248 w 352"/>
                  <a:gd name="T11" fmla="*/ 288 h 344"/>
                  <a:gd name="T12" fmla="*/ 352 w 352"/>
                  <a:gd name="T13" fmla="*/ 344 h 34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2"/>
                  <a:gd name="T22" fmla="*/ 0 h 344"/>
                  <a:gd name="T23" fmla="*/ 352 w 352"/>
                  <a:gd name="T24" fmla="*/ 344 h 34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2" h="344">
                    <a:moveTo>
                      <a:pt x="0" y="0"/>
                    </a:moveTo>
                    <a:cubicBezTo>
                      <a:pt x="25" y="8"/>
                      <a:pt x="31" y="6"/>
                      <a:pt x="48" y="32"/>
                    </a:cubicBezTo>
                    <a:cubicBezTo>
                      <a:pt x="53" y="39"/>
                      <a:pt x="50" y="50"/>
                      <a:pt x="56" y="56"/>
                    </a:cubicBezTo>
                    <a:cubicBezTo>
                      <a:pt x="92" y="92"/>
                      <a:pt x="141" y="98"/>
                      <a:pt x="184" y="120"/>
                    </a:cubicBezTo>
                    <a:cubicBezTo>
                      <a:pt x="192" y="131"/>
                      <a:pt x="203" y="140"/>
                      <a:pt x="208" y="152"/>
                    </a:cubicBezTo>
                    <a:cubicBezTo>
                      <a:pt x="226" y="192"/>
                      <a:pt x="219" y="252"/>
                      <a:pt x="248" y="288"/>
                    </a:cubicBezTo>
                    <a:cubicBezTo>
                      <a:pt x="273" y="320"/>
                      <a:pt x="324" y="316"/>
                      <a:pt x="352" y="344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  <p:sp>
            <p:nvSpPr>
              <p:cNvPr id="36914" name="Freeform 1083"/>
              <p:cNvSpPr/>
              <p:nvPr/>
            </p:nvSpPr>
            <p:spPr bwMode="auto">
              <a:xfrm>
                <a:off x="336" y="3088"/>
                <a:ext cx="408" cy="312"/>
              </a:xfrm>
              <a:custGeom>
                <a:avLst/>
                <a:gdLst>
                  <a:gd name="T0" fmla="*/ 0 w 408"/>
                  <a:gd name="T1" fmla="*/ 312 h 312"/>
                  <a:gd name="T2" fmla="*/ 112 w 408"/>
                  <a:gd name="T3" fmla="*/ 288 h 312"/>
                  <a:gd name="T4" fmla="*/ 184 w 408"/>
                  <a:gd name="T5" fmla="*/ 264 h 312"/>
                  <a:gd name="T6" fmla="*/ 264 w 408"/>
                  <a:gd name="T7" fmla="*/ 200 h 312"/>
                  <a:gd name="T8" fmla="*/ 408 w 408"/>
                  <a:gd name="T9" fmla="*/ 0 h 3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8"/>
                  <a:gd name="T16" fmla="*/ 0 h 312"/>
                  <a:gd name="T17" fmla="*/ 408 w 408"/>
                  <a:gd name="T18" fmla="*/ 312 h 3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8" h="312">
                    <a:moveTo>
                      <a:pt x="0" y="312"/>
                    </a:moveTo>
                    <a:cubicBezTo>
                      <a:pt x="37" y="300"/>
                      <a:pt x="76" y="302"/>
                      <a:pt x="112" y="288"/>
                    </a:cubicBezTo>
                    <a:cubicBezTo>
                      <a:pt x="188" y="260"/>
                      <a:pt x="96" y="282"/>
                      <a:pt x="184" y="264"/>
                    </a:cubicBezTo>
                    <a:cubicBezTo>
                      <a:pt x="222" y="245"/>
                      <a:pt x="238" y="235"/>
                      <a:pt x="264" y="200"/>
                    </a:cubicBezTo>
                    <a:cubicBezTo>
                      <a:pt x="290" y="121"/>
                      <a:pt x="371" y="75"/>
                      <a:pt x="408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</p:grpSp>
      </p:grpSp>
      <p:grpSp>
        <p:nvGrpSpPr>
          <p:cNvPr id="36896" name="Group 1091"/>
          <p:cNvGrpSpPr/>
          <p:nvPr/>
        </p:nvGrpSpPr>
        <p:grpSpPr bwMode="auto">
          <a:xfrm>
            <a:off x="2188510" y="2907846"/>
            <a:ext cx="4488692" cy="2190074"/>
            <a:chOff x="1076" y="1661"/>
            <a:chExt cx="2564" cy="1251"/>
          </a:xfrm>
        </p:grpSpPr>
        <p:sp>
          <p:nvSpPr>
            <p:cNvPr id="36898" name="Rectangle 1068" descr="Large grid"/>
            <p:cNvSpPr>
              <a:spLocks noChangeArrowheads="1"/>
            </p:cNvSpPr>
            <p:nvPr/>
          </p:nvSpPr>
          <p:spPr bwMode="auto">
            <a:xfrm>
              <a:off x="1351" y="2082"/>
              <a:ext cx="560" cy="192"/>
            </a:xfrm>
            <a:prstGeom prst="rect">
              <a:avLst/>
            </a:prstGeom>
            <a:blipFill dpi="0" rotWithShape="0">
              <a:blip r:embed="rId1"/>
              <a:srcRect/>
              <a:tile tx="0" ty="0" sx="100000" sy="100000" flip="none" algn="tl"/>
            </a:blip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grpSp>
          <p:nvGrpSpPr>
            <p:cNvPr id="36899" name="Group 1075"/>
            <p:cNvGrpSpPr/>
            <p:nvPr/>
          </p:nvGrpSpPr>
          <p:grpSpPr bwMode="auto">
            <a:xfrm>
              <a:off x="2592" y="2160"/>
              <a:ext cx="216" cy="182"/>
              <a:chOff x="336" y="3064"/>
              <a:chExt cx="408" cy="344"/>
            </a:xfrm>
          </p:grpSpPr>
          <p:sp>
            <p:nvSpPr>
              <p:cNvPr id="36909" name="Freeform 1076"/>
              <p:cNvSpPr/>
              <p:nvPr/>
            </p:nvSpPr>
            <p:spPr bwMode="auto">
              <a:xfrm>
                <a:off x="368" y="3064"/>
                <a:ext cx="352" cy="344"/>
              </a:xfrm>
              <a:custGeom>
                <a:avLst/>
                <a:gdLst>
                  <a:gd name="T0" fmla="*/ 0 w 352"/>
                  <a:gd name="T1" fmla="*/ 0 h 344"/>
                  <a:gd name="T2" fmla="*/ 48 w 352"/>
                  <a:gd name="T3" fmla="*/ 32 h 344"/>
                  <a:gd name="T4" fmla="*/ 56 w 352"/>
                  <a:gd name="T5" fmla="*/ 56 h 344"/>
                  <a:gd name="T6" fmla="*/ 184 w 352"/>
                  <a:gd name="T7" fmla="*/ 120 h 344"/>
                  <a:gd name="T8" fmla="*/ 208 w 352"/>
                  <a:gd name="T9" fmla="*/ 152 h 344"/>
                  <a:gd name="T10" fmla="*/ 248 w 352"/>
                  <a:gd name="T11" fmla="*/ 288 h 344"/>
                  <a:gd name="T12" fmla="*/ 352 w 352"/>
                  <a:gd name="T13" fmla="*/ 344 h 34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2"/>
                  <a:gd name="T22" fmla="*/ 0 h 344"/>
                  <a:gd name="T23" fmla="*/ 352 w 352"/>
                  <a:gd name="T24" fmla="*/ 344 h 34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2" h="344">
                    <a:moveTo>
                      <a:pt x="0" y="0"/>
                    </a:moveTo>
                    <a:cubicBezTo>
                      <a:pt x="25" y="8"/>
                      <a:pt x="31" y="6"/>
                      <a:pt x="48" y="32"/>
                    </a:cubicBezTo>
                    <a:cubicBezTo>
                      <a:pt x="53" y="39"/>
                      <a:pt x="50" y="50"/>
                      <a:pt x="56" y="56"/>
                    </a:cubicBezTo>
                    <a:cubicBezTo>
                      <a:pt x="92" y="92"/>
                      <a:pt x="141" y="98"/>
                      <a:pt x="184" y="120"/>
                    </a:cubicBezTo>
                    <a:cubicBezTo>
                      <a:pt x="192" y="131"/>
                      <a:pt x="203" y="140"/>
                      <a:pt x="208" y="152"/>
                    </a:cubicBezTo>
                    <a:cubicBezTo>
                      <a:pt x="226" y="192"/>
                      <a:pt x="219" y="252"/>
                      <a:pt x="248" y="288"/>
                    </a:cubicBezTo>
                    <a:cubicBezTo>
                      <a:pt x="273" y="320"/>
                      <a:pt x="324" y="316"/>
                      <a:pt x="352" y="344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  <p:sp>
            <p:nvSpPr>
              <p:cNvPr id="36910" name="Freeform 1077"/>
              <p:cNvSpPr/>
              <p:nvPr/>
            </p:nvSpPr>
            <p:spPr bwMode="auto">
              <a:xfrm>
                <a:off x="336" y="3088"/>
                <a:ext cx="408" cy="312"/>
              </a:xfrm>
              <a:custGeom>
                <a:avLst/>
                <a:gdLst>
                  <a:gd name="T0" fmla="*/ 0 w 408"/>
                  <a:gd name="T1" fmla="*/ 312 h 312"/>
                  <a:gd name="T2" fmla="*/ 112 w 408"/>
                  <a:gd name="T3" fmla="*/ 288 h 312"/>
                  <a:gd name="T4" fmla="*/ 184 w 408"/>
                  <a:gd name="T5" fmla="*/ 264 h 312"/>
                  <a:gd name="T6" fmla="*/ 264 w 408"/>
                  <a:gd name="T7" fmla="*/ 200 h 312"/>
                  <a:gd name="T8" fmla="*/ 408 w 408"/>
                  <a:gd name="T9" fmla="*/ 0 h 3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8"/>
                  <a:gd name="T16" fmla="*/ 0 h 312"/>
                  <a:gd name="T17" fmla="*/ 408 w 408"/>
                  <a:gd name="T18" fmla="*/ 312 h 3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8" h="312">
                    <a:moveTo>
                      <a:pt x="0" y="312"/>
                    </a:moveTo>
                    <a:cubicBezTo>
                      <a:pt x="37" y="300"/>
                      <a:pt x="76" y="302"/>
                      <a:pt x="112" y="288"/>
                    </a:cubicBezTo>
                    <a:cubicBezTo>
                      <a:pt x="188" y="260"/>
                      <a:pt x="96" y="282"/>
                      <a:pt x="184" y="264"/>
                    </a:cubicBezTo>
                    <a:cubicBezTo>
                      <a:pt x="222" y="245"/>
                      <a:pt x="238" y="235"/>
                      <a:pt x="264" y="200"/>
                    </a:cubicBezTo>
                    <a:cubicBezTo>
                      <a:pt x="290" y="121"/>
                      <a:pt x="371" y="75"/>
                      <a:pt x="408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</p:grpSp>
        <p:grpSp>
          <p:nvGrpSpPr>
            <p:cNvPr id="36900" name="Group 1078"/>
            <p:cNvGrpSpPr/>
            <p:nvPr/>
          </p:nvGrpSpPr>
          <p:grpSpPr bwMode="auto">
            <a:xfrm>
              <a:off x="2144" y="2304"/>
              <a:ext cx="216" cy="182"/>
              <a:chOff x="336" y="3064"/>
              <a:chExt cx="408" cy="344"/>
            </a:xfrm>
          </p:grpSpPr>
          <p:sp>
            <p:nvSpPr>
              <p:cNvPr id="36907" name="Freeform 1079"/>
              <p:cNvSpPr/>
              <p:nvPr/>
            </p:nvSpPr>
            <p:spPr bwMode="auto">
              <a:xfrm>
                <a:off x="368" y="3064"/>
                <a:ext cx="352" cy="344"/>
              </a:xfrm>
              <a:custGeom>
                <a:avLst/>
                <a:gdLst>
                  <a:gd name="T0" fmla="*/ 0 w 352"/>
                  <a:gd name="T1" fmla="*/ 0 h 344"/>
                  <a:gd name="T2" fmla="*/ 48 w 352"/>
                  <a:gd name="T3" fmla="*/ 32 h 344"/>
                  <a:gd name="T4" fmla="*/ 56 w 352"/>
                  <a:gd name="T5" fmla="*/ 56 h 344"/>
                  <a:gd name="T6" fmla="*/ 184 w 352"/>
                  <a:gd name="T7" fmla="*/ 120 h 344"/>
                  <a:gd name="T8" fmla="*/ 208 w 352"/>
                  <a:gd name="T9" fmla="*/ 152 h 344"/>
                  <a:gd name="T10" fmla="*/ 248 w 352"/>
                  <a:gd name="T11" fmla="*/ 288 h 344"/>
                  <a:gd name="T12" fmla="*/ 352 w 352"/>
                  <a:gd name="T13" fmla="*/ 344 h 34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2"/>
                  <a:gd name="T22" fmla="*/ 0 h 344"/>
                  <a:gd name="T23" fmla="*/ 352 w 352"/>
                  <a:gd name="T24" fmla="*/ 344 h 34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2" h="344">
                    <a:moveTo>
                      <a:pt x="0" y="0"/>
                    </a:moveTo>
                    <a:cubicBezTo>
                      <a:pt x="25" y="8"/>
                      <a:pt x="31" y="6"/>
                      <a:pt x="48" y="32"/>
                    </a:cubicBezTo>
                    <a:cubicBezTo>
                      <a:pt x="53" y="39"/>
                      <a:pt x="50" y="50"/>
                      <a:pt x="56" y="56"/>
                    </a:cubicBezTo>
                    <a:cubicBezTo>
                      <a:pt x="92" y="92"/>
                      <a:pt x="141" y="98"/>
                      <a:pt x="184" y="120"/>
                    </a:cubicBezTo>
                    <a:cubicBezTo>
                      <a:pt x="192" y="131"/>
                      <a:pt x="203" y="140"/>
                      <a:pt x="208" y="152"/>
                    </a:cubicBezTo>
                    <a:cubicBezTo>
                      <a:pt x="226" y="192"/>
                      <a:pt x="219" y="252"/>
                      <a:pt x="248" y="288"/>
                    </a:cubicBezTo>
                    <a:cubicBezTo>
                      <a:pt x="273" y="320"/>
                      <a:pt x="324" y="316"/>
                      <a:pt x="352" y="344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  <p:sp>
            <p:nvSpPr>
              <p:cNvPr id="36908" name="Freeform 1080"/>
              <p:cNvSpPr/>
              <p:nvPr/>
            </p:nvSpPr>
            <p:spPr bwMode="auto">
              <a:xfrm>
                <a:off x="336" y="3088"/>
                <a:ext cx="408" cy="312"/>
              </a:xfrm>
              <a:custGeom>
                <a:avLst/>
                <a:gdLst>
                  <a:gd name="T0" fmla="*/ 0 w 408"/>
                  <a:gd name="T1" fmla="*/ 312 h 312"/>
                  <a:gd name="T2" fmla="*/ 112 w 408"/>
                  <a:gd name="T3" fmla="*/ 288 h 312"/>
                  <a:gd name="T4" fmla="*/ 184 w 408"/>
                  <a:gd name="T5" fmla="*/ 264 h 312"/>
                  <a:gd name="T6" fmla="*/ 264 w 408"/>
                  <a:gd name="T7" fmla="*/ 200 h 312"/>
                  <a:gd name="T8" fmla="*/ 408 w 408"/>
                  <a:gd name="T9" fmla="*/ 0 h 3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8"/>
                  <a:gd name="T16" fmla="*/ 0 h 312"/>
                  <a:gd name="T17" fmla="*/ 408 w 408"/>
                  <a:gd name="T18" fmla="*/ 312 h 3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8" h="312">
                    <a:moveTo>
                      <a:pt x="0" y="312"/>
                    </a:moveTo>
                    <a:cubicBezTo>
                      <a:pt x="37" y="300"/>
                      <a:pt x="76" y="302"/>
                      <a:pt x="112" y="288"/>
                    </a:cubicBezTo>
                    <a:cubicBezTo>
                      <a:pt x="188" y="260"/>
                      <a:pt x="96" y="282"/>
                      <a:pt x="184" y="264"/>
                    </a:cubicBezTo>
                    <a:cubicBezTo>
                      <a:pt x="222" y="245"/>
                      <a:pt x="238" y="235"/>
                      <a:pt x="264" y="200"/>
                    </a:cubicBezTo>
                    <a:cubicBezTo>
                      <a:pt x="290" y="121"/>
                      <a:pt x="371" y="75"/>
                      <a:pt x="408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</p:grpSp>
        <p:sp>
          <p:nvSpPr>
            <p:cNvPr id="36901" name="Line 1085"/>
            <p:cNvSpPr>
              <a:spLocks noChangeShapeType="1"/>
            </p:cNvSpPr>
            <p:nvPr/>
          </p:nvSpPr>
          <p:spPr bwMode="auto">
            <a:xfrm>
              <a:off x="1792" y="1776"/>
              <a:ext cx="1824" cy="6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36902" name="Line 1086"/>
            <p:cNvSpPr>
              <a:spLocks noChangeShapeType="1"/>
            </p:cNvSpPr>
            <p:nvPr/>
          </p:nvSpPr>
          <p:spPr bwMode="auto">
            <a:xfrm>
              <a:off x="1792" y="1984"/>
              <a:ext cx="1848" cy="9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36903" name="Freeform 1087"/>
            <p:cNvSpPr/>
            <p:nvPr/>
          </p:nvSpPr>
          <p:spPr bwMode="auto">
            <a:xfrm>
              <a:off x="1305" y="1744"/>
              <a:ext cx="303" cy="164"/>
            </a:xfrm>
            <a:custGeom>
              <a:avLst/>
              <a:gdLst>
                <a:gd name="T0" fmla="*/ 47 w 303"/>
                <a:gd name="T1" fmla="*/ 136 h 164"/>
                <a:gd name="T2" fmla="*/ 103 w 303"/>
                <a:gd name="T3" fmla="*/ 112 h 164"/>
                <a:gd name="T4" fmla="*/ 135 w 303"/>
                <a:gd name="T5" fmla="*/ 88 h 164"/>
                <a:gd name="T6" fmla="*/ 199 w 303"/>
                <a:gd name="T7" fmla="*/ 64 h 164"/>
                <a:gd name="T8" fmla="*/ 263 w 303"/>
                <a:gd name="T9" fmla="*/ 40 h 164"/>
                <a:gd name="T10" fmla="*/ 303 w 303"/>
                <a:gd name="T11" fmla="*/ 0 h 1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164"/>
                <a:gd name="T20" fmla="*/ 303 w 303"/>
                <a:gd name="T21" fmla="*/ 164 h 1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164">
                  <a:moveTo>
                    <a:pt x="47" y="136"/>
                  </a:moveTo>
                  <a:cubicBezTo>
                    <a:pt x="134" y="78"/>
                    <a:pt x="0" y="164"/>
                    <a:pt x="103" y="112"/>
                  </a:cubicBezTo>
                  <a:cubicBezTo>
                    <a:pt x="115" y="106"/>
                    <a:pt x="123" y="94"/>
                    <a:pt x="135" y="88"/>
                  </a:cubicBezTo>
                  <a:cubicBezTo>
                    <a:pt x="155" y="78"/>
                    <a:pt x="178" y="72"/>
                    <a:pt x="199" y="64"/>
                  </a:cubicBezTo>
                  <a:cubicBezTo>
                    <a:pt x="234" y="51"/>
                    <a:pt x="230" y="63"/>
                    <a:pt x="263" y="40"/>
                  </a:cubicBezTo>
                  <a:cubicBezTo>
                    <a:pt x="263" y="40"/>
                    <a:pt x="299" y="4"/>
                    <a:pt x="303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36904" name="Freeform 1088"/>
            <p:cNvSpPr/>
            <p:nvPr/>
          </p:nvSpPr>
          <p:spPr bwMode="auto">
            <a:xfrm>
              <a:off x="1321" y="1904"/>
              <a:ext cx="303" cy="164"/>
            </a:xfrm>
            <a:custGeom>
              <a:avLst/>
              <a:gdLst>
                <a:gd name="T0" fmla="*/ 47 w 303"/>
                <a:gd name="T1" fmla="*/ 136 h 164"/>
                <a:gd name="T2" fmla="*/ 103 w 303"/>
                <a:gd name="T3" fmla="*/ 112 h 164"/>
                <a:gd name="T4" fmla="*/ 135 w 303"/>
                <a:gd name="T5" fmla="*/ 88 h 164"/>
                <a:gd name="T6" fmla="*/ 199 w 303"/>
                <a:gd name="T7" fmla="*/ 64 h 164"/>
                <a:gd name="T8" fmla="*/ 263 w 303"/>
                <a:gd name="T9" fmla="*/ 40 h 164"/>
                <a:gd name="T10" fmla="*/ 303 w 303"/>
                <a:gd name="T11" fmla="*/ 0 h 1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164"/>
                <a:gd name="T20" fmla="*/ 303 w 303"/>
                <a:gd name="T21" fmla="*/ 164 h 1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164">
                  <a:moveTo>
                    <a:pt x="47" y="136"/>
                  </a:moveTo>
                  <a:cubicBezTo>
                    <a:pt x="134" y="78"/>
                    <a:pt x="0" y="164"/>
                    <a:pt x="103" y="112"/>
                  </a:cubicBezTo>
                  <a:cubicBezTo>
                    <a:pt x="115" y="106"/>
                    <a:pt x="123" y="94"/>
                    <a:pt x="135" y="88"/>
                  </a:cubicBezTo>
                  <a:cubicBezTo>
                    <a:pt x="155" y="78"/>
                    <a:pt x="178" y="72"/>
                    <a:pt x="199" y="64"/>
                  </a:cubicBezTo>
                  <a:cubicBezTo>
                    <a:pt x="234" y="51"/>
                    <a:pt x="230" y="63"/>
                    <a:pt x="263" y="40"/>
                  </a:cubicBezTo>
                  <a:cubicBezTo>
                    <a:pt x="263" y="40"/>
                    <a:pt x="299" y="4"/>
                    <a:pt x="303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36905" name="Text Box 1089"/>
            <p:cNvSpPr txBox="1">
              <a:spLocks noChangeArrowheads="1"/>
            </p:cNvSpPr>
            <p:nvPr/>
          </p:nvSpPr>
          <p:spPr bwMode="auto">
            <a:xfrm>
              <a:off x="1076" y="1661"/>
              <a:ext cx="281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solidFill>
                    <a:srgbClr val="FF0000"/>
                  </a:solidFill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6906" name="Text Box 1090"/>
            <p:cNvSpPr txBox="1">
              <a:spLocks noChangeArrowheads="1"/>
            </p:cNvSpPr>
            <p:nvPr/>
          </p:nvSpPr>
          <p:spPr bwMode="auto">
            <a:xfrm>
              <a:off x="1084" y="1869"/>
              <a:ext cx="281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solidFill>
                    <a:srgbClr val="FF0000"/>
                  </a:solidFill>
                  <a:latin typeface="Tahoma" panose="020B0604030504040204" pitchFamily="34" charset="0"/>
                </a:rPr>
                <a:t>70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6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dense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37891" name="Rectangle 47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37894" name="Group 4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37935" name="Rectangle 4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7936" name="Rectangle 5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7937" name="Rectangle 5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7938" name="Rectangle 5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7895" name="Group 53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37931" name="Rectangle 5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7932" name="Rectangle 5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7933" name="Rectangle 5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7934" name="Rectangle 5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7896" name="Group 5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37927" name="Rectangle 5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7928" name="Rectangle 6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7929" name="Rectangle 6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7930" name="Rectangle 6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7897" name="Group 6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37923" name="Rectangle 6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7924" name="Rectangle 6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7925" name="Rectangle 6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7926" name="Rectangle 6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7898" name="Rectangle 6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7899" name="Rectangle 6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7900" name="Rectangle 7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7901" name="Rectangle 7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7902" name="Rectangle 7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7903" name="Rectangle 7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7904" name="Rectangle 7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7905" name="Rectangle 7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7906" name="Rectangle 76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7907" name="Rectangle 77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7908" name="Rectangle 78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7909" name="Rectangle 79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7910" name="Rectangle 80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7911" name="Rectangle 81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7912" name="Rectangle 82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7913" name="Rectangle 83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80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7914" name="Line 84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7915" name="Line 85"/>
          <p:cNvSpPr>
            <a:spLocks noChangeShapeType="1"/>
          </p:cNvSpPr>
          <p:nvPr/>
        </p:nvSpPr>
        <p:spPr bwMode="auto">
          <a:xfrm flipV="1">
            <a:off x="3391214" y="2857077"/>
            <a:ext cx="3299993" cy="2625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7916" name="Line 86"/>
          <p:cNvSpPr>
            <a:spLocks noChangeShapeType="1"/>
          </p:cNvSpPr>
          <p:nvPr/>
        </p:nvSpPr>
        <p:spPr bwMode="auto">
          <a:xfrm flipV="1">
            <a:off x="3408720" y="3445298"/>
            <a:ext cx="3198455" cy="560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7917" name="Line 87"/>
          <p:cNvSpPr>
            <a:spLocks noChangeShapeType="1"/>
          </p:cNvSpPr>
          <p:nvPr/>
        </p:nvSpPr>
        <p:spPr bwMode="auto">
          <a:xfrm flipV="1">
            <a:off x="3375458" y="3781425"/>
            <a:ext cx="3231718" cy="7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7918" name="Line 88"/>
          <p:cNvSpPr>
            <a:spLocks noChangeShapeType="1"/>
          </p:cNvSpPr>
          <p:nvPr/>
        </p:nvSpPr>
        <p:spPr bwMode="auto">
          <a:xfrm flipV="1">
            <a:off x="3498003" y="4537710"/>
            <a:ext cx="3109172" cy="7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7919" name="Line 89"/>
          <p:cNvSpPr>
            <a:spLocks noChangeShapeType="1"/>
          </p:cNvSpPr>
          <p:nvPr/>
        </p:nvSpPr>
        <p:spPr bwMode="auto">
          <a:xfrm flipV="1">
            <a:off x="3498003" y="4789805"/>
            <a:ext cx="3025140" cy="910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7920" name="Line 90"/>
          <p:cNvSpPr>
            <a:spLocks noChangeShapeType="1"/>
          </p:cNvSpPr>
          <p:nvPr/>
        </p:nvSpPr>
        <p:spPr bwMode="auto">
          <a:xfrm>
            <a:off x="3498003" y="5216966"/>
            <a:ext cx="3109172" cy="770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7921" name="Line 91"/>
          <p:cNvSpPr>
            <a:spLocks noChangeShapeType="1"/>
          </p:cNvSpPr>
          <p:nvPr/>
        </p:nvSpPr>
        <p:spPr bwMode="auto">
          <a:xfrm>
            <a:off x="3498003" y="5469061"/>
            <a:ext cx="3109172" cy="770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dense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38915" name="Rectangle 1027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38918" name="Group 102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38959" name="Rectangle 10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8960" name="Rectangle 10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8961" name="Rectangle 10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8962" name="Rectangle 10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8919" name="Rectangle 1034"/>
          <p:cNvSpPr>
            <a:spLocks noChangeArrowheads="1"/>
          </p:cNvSpPr>
          <p:nvPr/>
        </p:nvSpPr>
        <p:spPr bwMode="auto">
          <a:xfrm>
            <a:off x="6712215" y="359760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40</a:t>
            </a: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8920" name="Rectangle 1035"/>
          <p:cNvSpPr>
            <a:spLocks noChangeArrowheads="1"/>
          </p:cNvSpPr>
          <p:nvPr/>
        </p:nvSpPr>
        <p:spPr bwMode="auto">
          <a:xfrm>
            <a:off x="6712215" y="326147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38921" name="Rectangle 1036"/>
          <p:cNvSpPr>
            <a:spLocks noChangeArrowheads="1"/>
          </p:cNvSpPr>
          <p:nvPr/>
        </p:nvSpPr>
        <p:spPr bwMode="auto">
          <a:xfrm>
            <a:off x="7216405" y="3261479"/>
            <a:ext cx="1764665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8922" name="Rectangle 1037"/>
          <p:cNvSpPr>
            <a:spLocks noChangeArrowheads="1"/>
          </p:cNvSpPr>
          <p:nvPr/>
        </p:nvSpPr>
        <p:spPr bwMode="auto">
          <a:xfrm>
            <a:off x="7216405" y="3597606"/>
            <a:ext cx="1764665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grpSp>
        <p:nvGrpSpPr>
          <p:cNvPr id="38923" name="Group 103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38955" name="Rectangle 103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8956" name="Rectangle 104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8957" name="Rectangle 104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8958" name="Rectangle 104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8924" name="Group 104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38951" name="Rectangle 104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8952" name="Rectangle 104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8953" name="Rectangle 104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8954" name="Rectangle 104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8925" name="Rectangle 104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8926" name="Rectangle 104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8927" name="Rectangle 105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8928" name="Rectangle 105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8929" name="Rectangle 105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8930" name="Rectangle 105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8931" name="Rectangle 105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8932" name="Rectangle 105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8933" name="Rectangle 1056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8934" name="Rectangle 1057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8935" name="Rectangle 1058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8936" name="Rectangle 1059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8937" name="Rectangle 1060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8938" name="Rectangle 1061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8939" name="Rectangle 1062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8940" name="Rectangle 1063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80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8941" name="Line 1064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8942" name="Line 1065"/>
          <p:cNvSpPr>
            <a:spLocks noChangeShapeType="1"/>
          </p:cNvSpPr>
          <p:nvPr/>
        </p:nvSpPr>
        <p:spPr bwMode="auto">
          <a:xfrm flipV="1">
            <a:off x="3391214" y="2857077"/>
            <a:ext cx="3299993" cy="2625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8943" name="Line 1066"/>
          <p:cNvSpPr>
            <a:spLocks noChangeShapeType="1"/>
          </p:cNvSpPr>
          <p:nvPr/>
        </p:nvSpPr>
        <p:spPr bwMode="auto">
          <a:xfrm flipV="1">
            <a:off x="3408720" y="3445298"/>
            <a:ext cx="3198455" cy="560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8944" name="Line 1067"/>
          <p:cNvSpPr>
            <a:spLocks noChangeShapeType="1"/>
          </p:cNvSpPr>
          <p:nvPr/>
        </p:nvSpPr>
        <p:spPr bwMode="auto">
          <a:xfrm flipV="1">
            <a:off x="3375458" y="3781425"/>
            <a:ext cx="3231718" cy="7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8945" name="Line 1068"/>
          <p:cNvSpPr>
            <a:spLocks noChangeShapeType="1"/>
          </p:cNvSpPr>
          <p:nvPr/>
        </p:nvSpPr>
        <p:spPr bwMode="auto">
          <a:xfrm flipV="1">
            <a:off x="3498003" y="4537710"/>
            <a:ext cx="3109172" cy="7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8946" name="Line 1069"/>
          <p:cNvSpPr>
            <a:spLocks noChangeShapeType="1"/>
          </p:cNvSpPr>
          <p:nvPr/>
        </p:nvSpPr>
        <p:spPr bwMode="auto">
          <a:xfrm flipV="1">
            <a:off x="3498003" y="4789805"/>
            <a:ext cx="3025140" cy="910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8947" name="Line 1070"/>
          <p:cNvSpPr>
            <a:spLocks noChangeShapeType="1"/>
          </p:cNvSpPr>
          <p:nvPr/>
        </p:nvSpPr>
        <p:spPr bwMode="auto">
          <a:xfrm>
            <a:off x="3498003" y="5216966"/>
            <a:ext cx="3109172" cy="770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8948" name="Line 1071"/>
          <p:cNvSpPr>
            <a:spLocks noChangeShapeType="1"/>
          </p:cNvSpPr>
          <p:nvPr/>
        </p:nvSpPr>
        <p:spPr bwMode="auto">
          <a:xfrm>
            <a:off x="3498003" y="5469061"/>
            <a:ext cx="3109172" cy="770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8949" name="Text Box 1073"/>
          <p:cNvSpPr txBox="1">
            <a:spLocks noChangeArrowheads="1"/>
          </p:cNvSpPr>
          <p:nvPr/>
        </p:nvSpPr>
        <p:spPr bwMode="auto">
          <a:xfrm>
            <a:off x="978606" y="1380083"/>
            <a:ext cx="425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delete record 30</a:t>
            </a:r>
            <a:endParaRPr lang="en-US" altLang="zh-CN" sz="397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026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dense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39939" name="Rectangle 1027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39942" name="Group 102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39987" name="Rectangle 10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9988" name="Rectangle 10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9989" name="Rectangle 10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9990" name="Rectangle 10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9943" name="Rectangle 1034"/>
          <p:cNvSpPr>
            <a:spLocks noChangeArrowheads="1"/>
          </p:cNvSpPr>
          <p:nvPr/>
        </p:nvSpPr>
        <p:spPr bwMode="auto">
          <a:xfrm>
            <a:off x="6712215" y="359760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40</a:t>
            </a: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9944" name="Rectangle 1035"/>
          <p:cNvSpPr>
            <a:spLocks noChangeArrowheads="1"/>
          </p:cNvSpPr>
          <p:nvPr/>
        </p:nvSpPr>
        <p:spPr bwMode="auto">
          <a:xfrm>
            <a:off x="6712215" y="326147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39945" name="Rectangle 1036"/>
          <p:cNvSpPr>
            <a:spLocks noChangeArrowheads="1"/>
          </p:cNvSpPr>
          <p:nvPr/>
        </p:nvSpPr>
        <p:spPr bwMode="auto">
          <a:xfrm>
            <a:off x="7216405" y="3261479"/>
            <a:ext cx="1764665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9946" name="Rectangle 1037"/>
          <p:cNvSpPr>
            <a:spLocks noChangeArrowheads="1"/>
          </p:cNvSpPr>
          <p:nvPr/>
        </p:nvSpPr>
        <p:spPr bwMode="auto">
          <a:xfrm>
            <a:off x="7216405" y="3597606"/>
            <a:ext cx="1764665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grpSp>
        <p:nvGrpSpPr>
          <p:cNvPr id="39947" name="Group 103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39983" name="Rectangle 103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9984" name="Rectangle 104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9985" name="Rectangle 104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9986" name="Rectangle 104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39948" name="Group 104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39979" name="Rectangle 104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9980" name="Rectangle 104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39981" name="Rectangle 104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9982" name="Rectangle 104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39949" name="Rectangle 104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9950" name="Rectangle 104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9951" name="Rectangle 105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9952" name="Rectangle 105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9953" name="Rectangle 105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9954" name="Rectangle 105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9955" name="Rectangle 105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9956" name="Rectangle 105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9957" name="Rectangle 1056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9958" name="Rectangle 1057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9959" name="Rectangle 1058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39960" name="Rectangle 1059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9961" name="Rectangle 1060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9962" name="Rectangle 1061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9963" name="Rectangle 1062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39964" name="Rectangle 1063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80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39965" name="Line 1064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9966" name="Line 1065"/>
          <p:cNvSpPr>
            <a:spLocks noChangeShapeType="1"/>
          </p:cNvSpPr>
          <p:nvPr/>
        </p:nvSpPr>
        <p:spPr bwMode="auto">
          <a:xfrm flipV="1">
            <a:off x="3391214" y="2857077"/>
            <a:ext cx="3299993" cy="2625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9967" name="Line 1066"/>
          <p:cNvSpPr>
            <a:spLocks noChangeShapeType="1"/>
          </p:cNvSpPr>
          <p:nvPr/>
        </p:nvSpPr>
        <p:spPr bwMode="auto">
          <a:xfrm flipV="1">
            <a:off x="3408720" y="3445298"/>
            <a:ext cx="3198455" cy="560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9968" name="Line 1067"/>
          <p:cNvSpPr>
            <a:spLocks noChangeShapeType="1"/>
          </p:cNvSpPr>
          <p:nvPr/>
        </p:nvSpPr>
        <p:spPr bwMode="auto">
          <a:xfrm flipV="1">
            <a:off x="3375458" y="3781425"/>
            <a:ext cx="3231718" cy="7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9969" name="Line 1068"/>
          <p:cNvSpPr>
            <a:spLocks noChangeShapeType="1"/>
          </p:cNvSpPr>
          <p:nvPr/>
        </p:nvSpPr>
        <p:spPr bwMode="auto">
          <a:xfrm flipV="1">
            <a:off x="3498003" y="4537710"/>
            <a:ext cx="3109172" cy="7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9970" name="Line 1069"/>
          <p:cNvSpPr>
            <a:spLocks noChangeShapeType="1"/>
          </p:cNvSpPr>
          <p:nvPr/>
        </p:nvSpPr>
        <p:spPr bwMode="auto">
          <a:xfrm flipV="1">
            <a:off x="3498003" y="4789805"/>
            <a:ext cx="3025140" cy="910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9971" name="Line 1070"/>
          <p:cNvSpPr>
            <a:spLocks noChangeShapeType="1"/>
          </p:cNvSpPr>
          <p:nvPr/>
        </p:nvSpPr>
        <p:spPr bwMode="auto">
          <a:xfrm>
            <a:off x="3498003" y="5216966"/>
            <a:ext cx="3109172" cy="770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9972" name="Line 1071"/>
          <p:cNvSpPr>
            <a:spLocks noChangeShapeType="1"/>
          </p:cNvSpPr>
          <p:nvPr/>
        </p:nvSpPr>
        <p:spPr bwMode="auto">
          <a:xfrm>
            <a:off x="3498003" y="5469061"/>
            <a:ext cx="3109172" cy="770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39973" name="Text Box 1073"/>
          <p:cNvSpPr txBox="1">
            <a:spLocks noChangeArrowheads="1"/>
          </p:cNvSpPr>
          <p:nvPr/>
        </p:nvSpPr>
        <p:spPr bwMode="auto">
          <a:xfrm>
            <a:off x="978606" y="1380083"/>
            <a:ext cx="425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delete record 30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39974" name="Group 1093"/>
          <p:cNvGrpSpPr/>
          <p:nvPr/>
        </p:nvGrpSpPr>
        <p:grpSpPr bwMode="auto">
          <a:xfrm>
            <a:off x="6717467" y="3196708"/>
            <a:ext cx="2268855" cy="742280"/>
            <a:chOff x="3663" y="1826"/>
            <a:chExt cx="1296" cy="424"/>
          </a:xfrm>
        </p:grpSpPr>
        <p:sp>
          <p:nvSpPr>
            <p:cNvPr id="39976" name="Freeform 1076"/>
            <p:cNvSpPr/>
            <p:nvPr/>
          </p:nvSpPr>
          <p:spPr bwMode="auto">
            <a:xfrm>
              <a:off x="3680" y="1910"/>
              <a:ext cx="264" cy="146"/>
            </a:xfrm>
            <a:custGeom>
              <a:avLst/>
              <a:gdLst>
                <a:gd name="T0" fmla="*/ 0 w 216"/>
                <a:gd name="T1" fmla="*/ 17787 h 106"/>
                <a:gd name="T2" fmla="*/ 805 w 216"/>
                <a:gd name="T3" fmla="*/ 15172 h 106"/>
                <a:gd name="T4" fmla="*/ 1203 w 216"/>
                <a:gd name="T5" fmla="*/ 11019 h 106"/>
                <a:gd name="T6" fmla="*/ 4759 w 216"/>
                <a:gd name="T7" fmla="*/ 4432 h 106"/>
                <a:gd name="T8" fmla="*/ 5359 w 216"/>
                <a:gd name="T9" fmla="*/ 379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106"/>
                <a:gd name="T17" fmla="*/ 216 w 216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106">
                  <a:moveTo>
                    <a:pt x="0" y="106"/>
                  </a:moveTo>
                  <a:cubicBezTo>
                    <a:pt x="11" y="101"/>
                    <a:pt x="23" y="98"/>
                    <a:pt x="32" y="90"/>
                  </a:cubicBezTo>
                  <a:cubicBezTo>
                    <a:pt x="39" y="84"/>
                    <a:pt x="39" y="70"/>
                    <a:pt x="48" y="66"/>
                  </a:cubicBezTo>
                  <a:cubicBezTo>
                    <a:pt x="87" y="46"/>
                    <a:pt x="150" y="40"/>
                    <a:pt x="192" y="26"/>
                  </a:cubicBezTo>
                  <a:cubicBezTo>
                    <a:pt x="209" y="0"/>
                    <a:pt x="198" y="2"/>
                    <a:pt x="216" y="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39977" name="Rectangle 1072" descr="Large grid"/>
            <p:cNvSpPr>
              <a:spLocks noChangeArrowheads="1"/>
            </p:cNvSpPr>
            <p:nvPr/>
          </p:nvSpPr>
          <p:spPr bwMode="auto">
            <a:xfrm>
              <a:off x="3663" y="2058"/>
              <a:ext cx="1296" cy="192"/>
            </a:xfrm>
            <a:prstGeom prst="rect">
              <a:avLst/>
            </a:prstGeom>
            <a:blipFill dpi="0" rotWithShape="0">
              <a:blip r:embed="rId1"/>
              <a:srcRect/>
              <a:tile tx="0" ty="0" sx="100000" sy="100000" flip="none" algn="tl"/>
            </a:blip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39978" name="Text Box 1075"/>
            <p:cNvSpPr txBox="1">
              <a:spLocks noChangeArrowheads="1"/>
            </p:cNvSpPr>
            <p:nvPr/>
          </p:nvSpPr>
          <p:spPr bwMode="auto">
            <a:xfrm>
              <a:off x="3947" y="1826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369570" y="1449070"/>
            <a:ext cx="8661400" cy="1946275"/>
          </a:xfrm>
          <a:prstGeom prst="rect">
            <a:avLst/>
          </a:prstGeom>
        </p:spPr>
        <p:txBody>
          <a:bodyPr vert="horz" wrap="square" lIns="0" tIns="41147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dirty="0"/>
              <a:t>书籍、词典/字典中的词汇表(索引表)</a:t>
            </a:r>
            <a:endParaRPr dirty="0"/>
          </a:p>
          <a:p>
            <a:pPr marL="533400">
              <a:lnSpc>
                <a:spcPct val="100000"/>
              </a:lnSpc>
              <a:spcBef>
                <a:spcPts val="700"/>
              </a:spcBef>
            </a:pPr>
            <a:r>
              <a:rPr sz="2000" b="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词汇表等包含两部分：</a:t>
            </a:r>
            <a:r>
              <a:rPr sz="2000" spc="-5" dirty="0">
                <a:solidFill>
                  <a:srgbClr val="3333CC"/>
                </a:solidFill>
              </a:rPr>
              <a:t>词</a:t>
            </a:r>
            <a:r>
              <a:rPr sz="2000" dirty="0">
                <a:solidFill>
                  <a:srgbClr val="3333CC"/>
                </a:solidFill>
              </a:rPr>
              <a:t>条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spc="-5" dirty="0">
                <a:solidFill>
                  <a:srgbClr val="3333CC"/>
                </a:solidFill>
              </a:rPr>
              <a:t>词条在文件中的页码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533400">
              <a:lnSpc>
                <a:spcPct val="100000"/>
              </a:lnSpc>
              <a:spcBef>
                <a:spcPts val="725"/>
              </a:spcBef>
            </a:pPr>
            <a:r>
              <a:rPr sz="2000" b="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词汇表等通</a:t>
            </a:r>
            <a:r>
              <a:rPr sz="2000" b="0" dirty="0">
                <a:latin typeface="微软雅黑" panose="020B0503020204020204" charset="-122"/>
                <a:cs typeface="微软雅黑" panose="020B0503020204020204" charset="-122"/>
              </a:rPr>
              <a:t>常</a:t>
            </a:r>
            <a:r>
              <a:rPr sz="2000" spc="-5" dirty="0"/>
              <a:t>按词条进行某种方式的排序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533400" marR="5080">
              <a:lnSpc>
                <a:spcPts val="3130"/>
              </a:lnSpc>
              <a:spcBef>
                <a:spcPts val="215"/>
              </a:spcBef>
            </a:pPr>
            <a:r>
              <a:rPr sz="2000" b="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目的是通过对“</a:t>
            </a:r>
            <a:r>
              <a:rPr sz="2000" spc="-5" dirty="0">
                <a:solidFill>
                  <a:srgbClr val="650065"/>
                </a:solidFill>
              </a:rPr>
              <a:t>有序的</a:t>
            </a:r>
            <a:r>
              <a:rPr sz="2000" spc="-5" dirty="0">
                <a:solidFill>
                  <a:srgbClr val="CC0000"/>
                </a:solidFill>
              </a:rPr>
              <a:t>小数据量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的词汇表”的快速查找，发现词条在 “</a:t>
            </a:r>
            <a:r>
              <a:rPr sz="2000" spc="-5" dirty="0">
                <a:solidFill>
                  <a:srgbClr val="CC0000"/>
                </a:solidFill>
              </a:rPr>
              <a:t>大数据量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书籍中”出现的位置。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6909" y="3589020"/>
            <a:ext cx="6383273" cy="32004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什么是及为什么需要索引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索引的概念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" name="object 5"/>
          <p:cNvSpPr txBox="1">
            <a:spLocks noGrp="1"/>
          </p:cNvSpPr>
          <p:nvPr/>
        </p:nvSpPr>
        <p:spPr>
          <a:xfrm>
            <a:off x="289293" y="633984"/>
            <a:ext cx="8597163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ts val="4205"/>
              </a:lnSpc>
            </a:pPr>
            <a:r>
              <a:rPr sz="3600" spc="-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什么是及为什么需要索引</a:t>
            </a:r>
            <a:endParaRPr sz="36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Deletion from dense index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40963" name="Rectangle 1027"/>
          <p:cNvSpPr>
            <a:spLocks noGrp="1"/>
          </p:cNvSpPr>
          <p:nvPr>
            <p:ph sz="quarter" idx="4294967295"/>
          </p:nvPr>
        </p:nvSpPr>
        <p:spPr>
          <a:xfrm>
            <a:off x="0" y="2100580"/>
            <a:ext cx="8571230" cy="61087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  <a:p>
            <a:pPr algn="ctr" eaLnBrk="1" hangingPunct="1">
              <a:buFontTx/>
              <a:buNone/>
            </a:pPr>
            <a:endParaRPr lang="zh-CN" altLang="en-US" sz="1325"/>
          </a:p>
        </p:txBody>
      </p:sp>
      <p:grpSp>
        <p:nvGrpSpPr>
          <p:cNvPr id="40966" name="Group 102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41018" name="Rectangle 10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1019" name="Rectangle 10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1020" name="Rectangle 10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1021" name="Rectangle 10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40967" name="Rectangle 1034"/>
          <p:cNvSpPr>
            <a:spLocks noChangeArrowheads="1"/>
          </p:cNvSpPr>
          <p:nvPr/>
        </p:nvSpPr>
        <p:spPr bwMode="auto">
          <a:xfrm>
            <a:off x="6712215" y="359760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40</a:t>
            </a: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0968" name="Rectangle 1035"/>
          <p:cNvSpPr>
            <a:spLocks noChangeArrowheads="1"/>
          </p:cNvSpPr>
          <p:nvPr/>
        </p:nvSpPr>
        <p:spPr bwMode="auto">
          <a:xfrm>
            <a:off x="6712215" y="326147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40969" name="Rectangle 1036"/>
          <p:cNvSpPr>
            <a:spLocks noChangeArrowheads="1"/>
          </p:cNvSpPr>
          <p:nvPr/>
        </p:nvSpPr>
        <p:spPr bwMode="auto">
          <a:xfrm>
            <a:off x="7216405" y="3261479"/>
            <a:ext cx="1764665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0970" name="Rectangle 1037"/>
          <p:cNvSpPr>
            <a:spLocks noChangeArrowheads="1"/>
          </p:cNvSpPr>
          <p:nvPr/>
        </p:nvSpPr>
        <p:spPr bwMode="auto">
          <a:xfrm>
            <a:off x="7216405" y="3597606"/>
            <a:ext cx="1764665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grpSp>
        <p:nvGrpSpPr>
          <p:cNvPr id="40971" name="Group 103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41014" name="Rectangle 103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1015" name="Rectangle 104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1016" name="Rectangle 104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1017" name="Rectangle 104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0972" name="Group 104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41010" name="Rectangle 104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1011" name="Rectangle 104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1012" name="Rectangle 104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1013" name="Rectangle 104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40973" name="Rectangle 104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0974" name="Rectangle 104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0975" name="Rectangle 105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0976" name="Rectangle 105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20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0977" name="Rectangle 105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0978" name="Rectangle 105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0979" name="Rectangle 105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0980" name="Rectangle 105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0981" name="Rectangle 1056"/>
          <p:cNvSpPr>
            <a:spLocks noChangeArrowheads="1"/>
          </p:cNvSpPr>
          <p:nvPr/>
        </p:nvSpPr>
        <p:spPr bwMode="auto">
          <a:xfrm>
            <a:off x="265943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50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0982" name="Rectangle 1057"/>
          <p:cNvSpPr>
            <a:spLocks noChangeArrowheads="1"/>
          </p:cNvSpPr>
          <p:nvPr/>
        </p:nvSpPr>
        <p:spPr bwMode="auto">
          <a:xfrm>
            <a:off x="3163628" y="433988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40983" name="Rectangle 1058"/>
          <p:cNvSpPr>
            <a:spLocks noChangeArrowheads="1"/>
          </p:cNvSpPr>
          <p:nvPr/>
        </p:nvSpPr>
        <p:spPr bwMode="auto">
          <a:xfrm>
            <a:off x="316362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Symbol" panose="05050102010706020507" pitchFamily="18" charset="2"/>
            </a:endParaRPr>
          </a:p>
        </p:txBody>
      </p:sp>
      <p:sp>
        <p:nvSpPr>
          <p:cNvPr id="40984" name="Rectangle 1059"/>
          <p:cNvSpPr>
            <a:spLocks noChangeArrowheads="1"/>
          </p:cNvSpPr>
          <p:nvPr/>
        </p:nvSpPr>
        <p:spPr bwMode="auto">
          <a:xfrm>
            <a:off x="2659438" y="4676013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0985" name="Rectangle 1060"/>
          <p:cNvSpPr>
            <a:spLocks noChangeArrowheads="1"/>
          </p:cNvSpPr>
          <p:nvPr/>
        </p:nvSpPr>
        <p:spPr bwMode="auto">
          <a:xfrm>
            <a:off x="265943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70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0986" name="Rectangle 1061"/>
          <p:cNvSpPr>
            <a:spLocks noChangeArrowheads="1"/>
          </p:cNvSpPr>
          <p:nvPr/>
        </p:nvSpPr>
        <p:spPr bwMode="auto">
          <a:xfrm>
            <a:off x="3163628" y="5012139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0987" name="Rectangle 1062"/>
          <p:cNvSpPr>
            <a:spLocks noChangeArrowheads="1"/>
          </p:cNvSpPr>
          <p:nvPr/>
        </p:nvSpPr>
        <p:spPr bwMode="auto">
          <a:xfrm>
            <a:off x="316362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0988" name="Rectangle 1063"/>
          <p:cNvSpPr>
            <a:spLocks noChangeArrowheads="1"/>
          </p:cNvSpPr>
          <p:nvPr/>
        </p:nvSpPr>
        <p:spPr bwMode="auto">
          <a:xfrm>
            <a:off x="2659438" y="5348266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80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0989" name="Line 1064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0990" name="Line 1065"/>
          <p:cNvSpPr>
            <a:spLocks noChangeShapeType="1"/>
          </p:cNvSpPr>
          <p:nvPr/>
        </p:nvSpPr>
        <p:spPr bwMode="auto">
          <a:xfrm flipV="1">
            <a:off x="3391214" y="2857077"/>
            <a:ext cx="3299993" cy="2625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0991" name="Line 1066"/>
          <p:cNvSpPr>
            <a:spLocks noChangeShapeType="1"/>
          </p:cNvSpPr>
          <p:nvPr/>
        </p:nvSpPr>
        <p:spPr bwMode="auto">
          <a:xfrm flipV="1">
            <a:off x="3408720" y="3445298"/>
            <a:ext cx="3198455" cy="560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0992" name="Line 1067"/>
          <p:cNvSpPr>
            <a:spLocks noChangeShapeType="1"/>
          </p:cNvSpPr>
          <p:nvPr/>
        </p:nvSpPr>
        <p:spPr bwMode="auto">
          <a:xfrm flipV="1">
            <a:off x="3375458" y="3781425"/>
            <a:ext cx="3231718" cy="7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0993" name="Line 1068"/>
          <p:cNvSpPr>
            <a:spLocks noChangeShapeType="1"/>
          </p:cNvSpPr>
          <p:nvPr/>
        </p:nvSpPr>
        <p:spPr bwMode="auto">
          <a:xfrm flipV="1">
            <a:off x="3498003" y="4537710"/>
            <a:ext cx="3109172" cy="70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0994" name="Line 1069"/>
          <p:cNvSpPr>
            <a:spLocks noChangeShapeType="1"/>
          </p:cNvSpPr>
          <p:nvPr/>
        </p:nvSpPr>
        <p:spPr bwMode="auto">
          <a:xfrm flipV="1">
            <a:off x="3498003" y="4789805"/>
            <a:ext cx="3025140" cy="910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0995" name="Line 1070"/>
          <p:cNvSpPr>
            <a:spLocks noChangeShapeType="1"/>
          </p:cNvSpPr>
          <p:nvPr/>
        </p:nvSpPr>
        <p:spPr bwMode="auto">
          <a:xfrm>
            <a:off x="3498003" y="5216966"/>
            <a:ext cx="3109172" cy="770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0996" name="Line 1071"/>
          <p:cNvSpPr>
            <a:spLocks noChangeShapeType="1"/>
          </p:cNvSpPr>
          <p:nvPr/>
        </p:nvSpPr>
        <p:spPr bwMode="auto">
          <a:xfrm>
            <a:off x="3498003" y="5469061"/>
            <a:ext cx="3109172" cy="770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0997" name="Text Box 1073"/>
          <p:cNvSpPr txBox="1">
            <a:spLocks noChangeArrowheads="1"/>
          </p:cNvSpPr>
          <p:nvPr/>
        </p:nvSpPr>
        <p:spPr bwMode="auto">
          <a:xfrm>
            <a:off x="978606" y="1380083"/>
            <a:ext cx="425450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delete record 30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40998" name="Group 1093"/>
          <p:cNvGrpSpPr/>
          <p:nvPr/>
        </p:nvGrpSpPr>
        <p:grpSpPr bwMode="auto">
          <a:xfrm>
            <a:off x="6717467" y="3196708"/>
            <a:ext cx="2268855" cy="742280"/>
            <a:chOff x="3663" y="1826"/>
            <a:chExt cx="1296" cy="424"/>
          </a:xfrm>
        </p:grpSpPr>
        <p:sp>
          <p:nvSpPr>
            <p:cNvPr id="41007" name="Freeform 1076"/>
            <p:cNvSpPr/>
            <p:nvPr/>
          </p:nvSpPr>
          <p:spPr bwMode="auto">
            <a:xfrm>
              <a:off x="3680" y="1910"/>
              <a:ext cx="264" cy="146"/>
            </a:xfrm>
            <a:custGeom>
              <a:avLst/>
              <a:gdLst>
                <a:gd name="T0" fmla="*/ 0 w 216"/>
                <a:gd name="T1" fmla="*/ 17787 h 106"/>
                <a:gd name="T2" fmla="*/ 805 w 216"/>
                <a:gd name="T3" fmla="*/ 15172 h 106"/>
                <a:gd name="T4" fmla="*/ 1203 w 216"/>
                <a:gd name="T5" fmla="*/ 11019 h 106"/>
                <a:gd name="T6" fmla="*/ 4759 w 216"/>
                <a:gd name="T7" fmla="*/ 4432 h 106"/>
                <a:gd name="T8" fmla="*/ 5359 w 216"/>
                <a:gd name="T9" fmla="*/ 379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106"/>
                <a:gd name="T17" fmla="*/ 216 w 216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106">
                  <a:moveTo>
                    <a:pt x="0" y="106"/>
                  </a:moveTo>
                  <a:cubicBezTo>
                    <a:pt x="11" y="101"/>
                    <a:pt x="23" y="98"/>
                    <a:pt x="32" y="90"/>
                  </a:cubicBezTo>
                  <a:cubicBezTo>
                    <a:pt x="39" y="84"/>
                    <a:pt x="39" y="70"/>
                    <a:pt x="48" y="66"/>
                  </a:cubicBezTo>
                  <a:cubicBezTo>
                    <a:pt x="87" y="46"/>
                    <a:pt x="150" y="40"/>
                    <a:pt x="192" y="26"/>
                  </a:cubicBezTo>
                  <a:cubicBezTo>
                    <a:pt x="209" y="0"/>
                    <a:pt x="198" y="2"/>
                    <a:pt x="216" y="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41008" name="Rectangle 1072" descr="Large grid"/>
            <p:cNvSpPr>
              <a:spLocks noChangeArrowheads="1"/>
            </p:cNvSpPr>
            <p:nvPr/>
          </p:nvSpPr>
          <p:spPr bwMode="auto">
            <a:xfrm>
              <a:off x="3663" y="2058"/>
              <a:ext cx="1296" cy="192"/>
            </a:xfrm>
            <a:prstGeom prst="rect">
              <a:avLst/>
            </a:prstGeom>
            <a:blipFill dpi="0" rotWithShape="0">
              <a:blip r:embed="rId1"/>
              <a:srcRect/>
              <a:tile tx="0" ty="0" sx="100000" sy="100000" flip="none" algn="tl"/>
            </a:blip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1009" name="Text Box 1075"/>
            <p:cNvSpPr txBox="1">
              <a:spLocks noChangeArrowheads="1"/>
            </p:cNvSpPr>
            <p:nvPr/>
          </p:nvSpPr>
          <p:spPr bwMode="auto">
            <a:xfrm>
              <a:off x="3947" y="1826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0999" name="Group 1094"/>
          <p:cNvGrpSpPr/>
          <p:nvPr/>
        </p:nvGrpSpPr>
        <p:grpSpPr bwMode="auto">
          <a:xfrm>
            <a:off x="2158749" y="3238723"/>
            <a:ext cx="4280363" cy="756285"/>
            <a:chOff x="1059" y="1850"/>
            <a:chExt cx="2445" cy="432"/>
          </a:xfrm>
        </p:grpSpPr>
        <p:sp>
          <p:nvSpPr>
            <p:cNvPr id="41001" name="Rectangle 1074" descr="Large grid"/>
            <p:cNvSpPr>
              <a:spLocks noChangeArrowheads="1"/>
            </p:cNvSpPr>
            <p:nvPr/>
          </p:nvSpPr>
          <p:spPr bwMode="auto">
            <a:xfrm>
              <a:off x="1335" y="2090"/>
              <a:ext cx="576" cy="192"/>
            </a:xfrm>
            <a:prstGeom prst="rect">
              <a:avLst/>
            </a:prstGeom>
            <a:blipFill dpi="0" rotWithShape="0">
              <a:blip r:embed="rId1"/>
              <a:srcRect/>
              <a:tile tx="0" ty="0" sx="100000" sy="100000" flip="none" algn="tl"/>
            </a:blip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1002" name="Text Box 1077"/>
            <p:cNvSpPr txBox="1">
              <a:spLocks noChangeArrowheads="1"/>
            </p:cNvSpPr>
            <p:nvPr/>
          </p:nvSpPr>
          <p:spPr bwMode="auto">
            <a:xfrm>
              <a:off x="1059" y="1850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1003" name="Freeform 1078"/>
            <p:cNvSpPr/>
            <p:nvPr/>
          </p:nvSpPr>
          <p:spPr bwMode="auto">
            <a:xfrm>
              <a:off x="1368" y="1902"/>
              <a:ext cx="264" cy="146"/>
            </a:xfrm>
            <a:custGeom>
              <a:avLst/>
              <a:gdLst>
                <a:gd name="T0" fmla="*/ 0 w 216"/>
                <a:gd name="T1" fmla="*/ 17787 h 106"/>
                <a:gd name="T2" fmla="*/ 805 w 216"/>
                <a:gd name="T3" fmla="*/ 15172 h 106"/>
                <a:gd name="T4" fmla="*/ 1203 w 216"/>
                <a:gd name="T5" fmla="*/ 11019 h 106"/>
                <a:gd name="T6" fmla="*/ 4759 w 216"/>
                <a:gd name="T7" fmla="*/ 4432 h 106"/>
                <a:gd name="T8" fmla="*/ 5359 w 216"/>
                <a:gd name="T9" fmla="*/ 379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106"/>
                <a:gd name="T17" fmla="*/ 216 w 216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106">
                  <a:moveTo>
                    <a:pt x="0" y="106"/>
                  </a:moveTo>
                  <a:cubicBezTo>
                    <a:pt x="11" y="101"/>
                    <a:pt x="23" y="98"/>
                    <a:pt x="32" y="90"/>
                  </a:cubicBezTo>
                  <a:cubicBezTo>
                    <a:pt x="39" y="84"/>
                    <a:pt x="39" y="70"/>
                    <a:pt x="48" y="66"/>
                  </a:cubicBezTo>
                  <a:cubicBezTo>
                    <a:pt x="87" y="46"/>
                    <a:pt x="150" y="40"/>
                    <a:pt x="192" y="26"/>
                  </a:cubicBezTo>
                  <a:cubicBezTo>
                    <a:pt x="209" y="0"/>
                    <a:pt x="198" y="2"/>
                    <a:pt x="216" y="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grpSp>
          <p:nvGrpSpPr>
            <p:cNvPr id="41004" name="Group 1088"/>
            <p:cNvGrpSpPr/>
            <p:nvPr/>
          </p:nvGrpSpPr>
          <p:grpSpPr bwMode="auto">
            <a:xfrm>
              <a:off x="3208" y="2056"/>
              <a:ext cx="296" cy="186"/>
              <a:chOff x="456" y="3024"/>
              <a:chExt cx="592" cy="312"/>
            </a:xfrm>
          </p:grpSpPr>
          <p:sp>
            <p:nvSpPr>
              <p:cNvPr id="41005" name="Freeform 1089"/>
              <p:cNvSpPr/>
              <p:nvPr/>
            </p:nvSpPr>
            <p:spPr bwMode="auto">
              <a:xfrm>
                <a:off x="456" y="3024"/>
                <a:ext cx="520" cy="288"/>
              </a:xfrm>
              <a:custGeom>
                <a:avLst/>
                <a:gdLst>
                  <a:gd name="T0" fmla="*/ 0 w 520"/>
                  <a:gd name="T1" fmla="*/ 0 h 288"/>
                  <a:gd name="T2" fmla="*/ 24 w 520"/>
                  <a:gd name="T3" fmla="*/ 16 h 288"/>
                  <a:gd name="T4" fmla="*/ 40 w 520"/>
                  <a:gd name="T5" fmla="*/ 40 h 288"/>
                  <a:gd name="T6" fmla="*/ 88 w 520"/>
                  <a:gd name="T7" fmla="*/ 56 h 288"/>
                  <a:gd name="T8" fmla="*/ 128 w 520"/>
                  <a:gd name="T9" fmla="*/ 112 h 288"/>
                  <a:gd name="T10" fmla="*/ 136 w 520"/>
                  <a:gd name="T11" fmla="*/ 152 h 288"/>
                  <a:gd name="T12" fmla="*/ 408 w 520"/>
                  <a:gd name="T13" fmla="*/ 232 h 288"/>
                  <a:gd name="T14" fmla="*/ 520 w 520"/>
                  <a:gd name="T15" fmla="*/ 288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20"/>
                  <a:gd name="T25" fmla="*/ 0 h 288"/>
                  <a:gd name="T26" fmla="*/ 520 w 520"/>
                  <a:gd name="T27" fmla="*/ 288 h 28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20" h="288">
                    <a:moveTo>
                      <a:pt x="0" y="0"/>
                    </a:moveTo>
                    <a:cubicBezTo>
                      <a:pt x="8" y="5"/>
                      <a:pt x="17" y="9"/>
                      <a:pt x="24" y="16"/>
                    </a:cubicBezTo>
                    <a:cubicBezTo>
                      <a:pt x="31" y="23"/>
                      <a:pt x="32" y="35"/>
                      <a:pt x="40" y="40"/>
                    </a:cubicBezTo>
                    <a:cubicBezTo>
                      <a:pt x="54" y="49"/>
                      <a:pt x="88" y="56"/>
                      <a:pt x="88" y="56"/>
                    </a:cubicBezTo>
                    <a:cubicBezTo>
                      <a:pt x="89" y="58"/>
                      <a:pt x="125" y="104"/>
                      <a:pt x="128" y="112"/>
                    </a:cubicBezTo>
                    <a:cubicBezTo>
                      <a:pt x="133" y="125"/>
                      <a:pt x="124" y="146"/>
                      <a:pt x="136" y="152"/>
                    </a:cubicBezTo>
                    <a:cubicBezTo>
                      <a:pt x="176" y="173"/>
                      <a:pt x="349" y="215"/>
                      <a:pt x="408" y="232"/>
                    </a:cubicBezTo>
                    <a:cubicBezTo>
                      <a:pt x="433" y="270"/>
                      <a:pt x="474" y="288"/>
                      <a:pt x="520" y="288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  <p:sp>
            <p:nvSpPr>
              <p:cNvPr id="41006" name="Freeform 1090"/>
              <p:cNvSpPr/>
              <p:nvPr/>
            </p:nvSpPr>
            <p:spPr bwMode="auto">
              <a:xfrm>
                <a:off x="504" y="3104"/>
                <a:ext cx="544" cy="232"/>
              </a:xfrm>
              <a:custGeom>
                <a:avLst/>
                <a:gdLst>
                  <a:gd name="T0" fmla="*/ 0 w 544"/>
                  <a:gd name="T1" fmla="*/ 232 h 232"/>
                  <a:gd name="T2" fmla="*/ 64 w 544"/>
                  <a:gd name="T3" fmla="*/ 216 h 232"/>
                  <a:gd name="T4" fmla="*/ 72 w 544"/>
                  <a:gd name="T5" fmla="*/ 152 h 232"/>
                  <a:gd name="T6" fmla="*/ 112 w 544"/>
                  <a:gd name="T7" fmla="*/ 144 h 232"/>
                  <a:gd name="T8" fmla="*/ 280 w 544"/>
                  <a:gd name="T9" fmla="*/ 120 h 232"/>
                  <a:gd name="T10" fmla="*/ 360 w 544"/>
                  <a:gd name="T11" fmla="*/ 64 h 232"/>
                  <a:gd name="T12" fmla="*/ 488 w 544"/>
                  <a:gd name="T13" fmla="*/ 24 h 232"/>
                  <a:gd name="T14" fmla="*/ 544 w 544"/>
                  <a:gd name="T15" fmla="*/ 0 h 2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4"/>
                  <a:gd name="T25" fmla="*/ 0 h 232"/>
                  <a:gd name="T26" fmla="*/ 544 w 544"/>
                  <a:gd name="T27" fmla="*/ 232 h 23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4" h="232">
                    <a:moveTo>
                      <a:pt x="0" y="232"/>
                    </a:moveTo>
                    <a:cubicBezTo>
                      <a:pt x="13" y="229"/>
                      <a:pt x="62" y="221"/>
                      <a:pt x="64" y="216"/>
                    </a:cubicBezTo>
                    <a:cubicBezTo>
                      <a:pt x="73" y="196"/>
                      <a:pt x="60" y="170"/>
                      <a:pt x="72" y="152"/>
                    </a:cubicBezTo>
                    <a:cubicBezTo>
                      <a:pt x="80" y="141"/>
                      <a:pt x="99" y="146"/>
                      <a:pt x="112" y="144"/>
                    </a:cubicBezTo>
                    <a:cubicBezTo>
                      <a:pt x="166" y="137"/>
                      <a:pt x="228" y="139"/>
                      <a:pt x="280" y="120"/>
                    </a:cubicBezTo>
                    <a:cubicBezTo>
                      <a:pt x="315" y="107"/>
                      <a:pt x="330" y="81"/>
                      <a:pt x="360" y="64"/>
                    </a:cubicBezTo>
                    <a:cubicBezTo>
                      <a:pt x="399" y="42"/>
                      <a:pt x="448" y="44"/>
                      <a:pt x="488" y="24"/>
                    </a:cubicBezTo>
                    <a:cubicBezTo>
                      <a:pt x="509" y="14"/>
                      <a:pt x="519" y="0"/>
                      <a:pt x="544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1988" name="Rectangle 2"/>
          <p:cNvSpPr>
            <a:spLocks noChangeArrowheads="1"/>
          </p:cNvSpPr>
          <p:nvPr/>
        </p:nvSpPr>
        <p:spPr bwMode="auto">
          <a:xfrm>
            <a:off x="710953" y="308116"/>
            <a:ext cx="8571230" cy="92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Insertion, sparse index case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1989" name="Rectangle 3"/>
          <p:cNvSpPr>
            <a:spLocks noChangeArrowheads="1"/>
          </p:cNvSpPr>
          <p:nvPr/>
        </p:nvSpPr>
        <p:spPr bwMode="auto">
          <a:xfrm>
            <a:off x="977053" y="2100792"/>
            <a:ext cx="8571230" cy="453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</p:txBody>
      </p:sp>
      <p:grpSp>
        <p:nvGrpSpPr>
          <p:cNvPr id="41990" name="Group 4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42019" name="Rectangle 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2020" name="Rectangle 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2021" name="Rectangle 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2022" name="Rectangle 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1991" name="Group 9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42015" name="Rectangle 1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2016" name="Rectangle 1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2017" name="Rectangle 1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2018" name="Rectangle 1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1992" name="Group 14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42011" name="Rectangle 1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2012" name="Rectangle 1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2013" name="Rectangle 1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2014" name="Rectangle 1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1993" name="Group 19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42007" name="Rectangle 2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2008" name="Rectangle 2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2009" name="Rectangle 2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2010" name="Rectangle 2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41994" name="Rectangle 24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1995" name="Rectangle 25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1996" name="Rectangle 26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1997" name="Rectangle 27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1998" name="Rectangle 28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1999" name="Rectangle 29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2000" name="Rectangle 30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2001" name="Rectangle 31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2002" name="Line 40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2003" name="Line 41"/>
          <p:cNvSpPr>
            <a:spLocks noChangeShapeType="1"/>
          </p:cNvSpPr>
          <p:nvPr/>
        </p:nvSpPr>
        <p:spPr bwMode="auto">
          <a:xfrm>
            <a:off x="3391214" y="3119676"/>
            <a:ext cx="3215961" cy="3256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2004" name="Line 42"/>
          <p:cNvSpPr>
            <a:spLocks noChangeShapeType="1"/>
          </p:cNvSpPr>
          <p:nvPr/>
        </p:nvSpPr>
        <p:spPr bwMode="auto">
          <a:xfrm>
            <a:off x="3408720" y="3501320"/>
            <a:ext cx="3198455" cy="8683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2005" name="Line 43"/>
          <p:cNvSpPr>
            <a:spLocks noChangeShapeType="1"/>
          </p:cNvSpPr>
          <p:nvPr/>
        </p:nvSpPr>
        <p:spPr bwMode="auto">
          <a:xfrm>
            <a:off x="3413972" y="3788427"/>
            <a:ext cx="3193203" cy="14215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2006" name="灯片编号占位符 38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EE165C-358B-4C03-8612-899A750152FE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3012" name="Rectangle 1026"/>
          <p:cNvSpPr>
            <a:spLocks noChangeArrowheads="1"/>
          </p:cNvSpPr>
          <p:nvPr/>
        </p:nvSpPr>
        <p:spPr bwMode="auto">
          <a:xfrm>
            <a:off x="710953" y="308116"/>
            <a:ext cx="8571230" cy="92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Insertion, sparse index case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3013" name="Rectangle 1027"/>
          <p:cNvSpPr>
            <a:spLocks noChangeArrowheads="1"/>
          </p:cNvSpPr>
          <p:nvPr/>
        </p:nvSpPr>
        <p:spPr bwMode="auto">
          <a:xfrm>
            <a:off x="977053" y="2100792"/>
            <a:ext cx="8571230" cy="453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</p:txBody>
      </p:sp>
      <p:grpSp>
        <p:nvGrpSpPr>
          <p:cNvPr id="43014" name="Group 102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43044" name="Rectangle 10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3045" name="Rectangle 10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3046" name="Rectangle 10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3047" name="Rectangle 10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3015" name="Group 1033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43040" name="Rectangle 103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3041" name="Rectangle 103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3042" name="Rectangle 103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3043" name="Rectangle 103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3016" name="Group 103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43036" name="Rectangle 103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3037" name="Rectangle 104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3038" name="Rectangle 104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3039" name="Rectangle 104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3017" name="Group 104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43032" name="Rectangle 104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3033" name="Rectangle 104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3034" name="Rectangle 104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3035" name="Rectangle 104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43018" name="Rectangle 104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3019" name="Rectangle 104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3020" name="Rectangle 105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3021" name="Rectangle 105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3022" name="Rectangle 105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3023" name="Rectangle 105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3024" name="Rectangle 105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3025" name="Rectangle 105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3026" name="Line 1056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3027" name="Line 1057"/>
          <p:cNvSpPr>
            <a:spLocks noChangeShapeType="1"/>
          </p:cNvSpPr>
          <p:nvPr/>
        </p:nvSpPr>
        <p:spPr bwMode="auto">
          <a:xfrm>
            <a:off x="3391214" y="3119676"/>
            <a:ext cx="3215961" cy="3256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3028" name="Line 1058"/>
          <p:cNvSpPr>
            <a:spLocks noChangeShapeType="1"/>
          </p:cNvSpPr>
          <p:nvPr/>
        </p:nvSpPr>
        <p:spPr bwMode="auto">
          <a:xfrm>
            <a:off x="3408720" y="3501320"/>
            <a:ext cx="3198455" cy="8683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3029" name="Line 1059"/>
          <p:cNvSpPr>
            <a:spLocks noChangeShapeType="1"/>
          </p:cNvSpPr>
          <p:nvPr/>
        </p:nvSpPr>
        <p:spPr bwMode="auto">
          <a:xfrm>
            <a:off x="3413972" y="3788427"/>
            <a:ext cx="3193203" cy="14215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3030" name="Text Box 1064"/>
          <p:cNvSpPr txBox="1">
            <a:spLocks noChangeArrowheads="1"/>
          </p:cNvSpPr>
          <p:nvPr/>
        </p:nvSpPr>
        <p:spPr bwMode="auto">
          <a:xfrm>
            <a:off x="1033774" y="1380083"/>
            <a:ext cx="414591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insert record 34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43031" name="灯片编号占位符 39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2BF4AA4-9216-4F70-8297-DD3FBA5159BE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4036" name="Rectangle 1026"/>
          <p:cNvSpPr>
            <a:spLocks noChangeArrowheads="1"/>
          </p:cNvSpPr>
          <p:nvPr/>
        </p:nvSpPr>
        <p:spPr bwMode="auto">
          <a:xfrm>
            <a:off x="710953" y="308116"/>
            <a:ext cx="8571230" cy="92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Insertion, sparse index case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4037" name="Rectangle 1027"/>
          <p:cNvSpPr>
            <a:spLocks noChangeArrowheads="1"/>
          </p:cNvSpPr>
          <p:nvPr/>
        </p:nvSpPr>
        <p:spPr bwMode="auto">
          <a:xfrm>
            <a:off x="977053" y="2100792"/>
            <a:ext cx="8571230" cy="453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</p:txBody>
      </p:sp>
      <p:grpSp>
        <p:nvGrpSpPr>
          <p:cNvPr id="44038" name="Group 1028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44071" name="Rectangle 102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4072" name="Rectangle 103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4073" name="Rectangle 103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4074" name="Rectangle 103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4039" name="Group 1033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44067" name="Rectangle 103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4068" name="Rectangle 103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4069" name="Rectangle 103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4070" name="Rectangle 103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4040" name="Group 1038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44063" name="Rectangle 103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4064" name="Rectangle 104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4065" name="Rectangle 104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4066" name="Rectangle 104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4041" name="Group 1043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44059" name="Rectangle 104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4060" name="Rectangle 104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4061" name="Rectangle 104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4062" name="Rectangle 104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44042" name="Rectangle 1048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4043" name="Rectangle 1049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4044" name="Rectangle 1050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4045" name="Rectangle 1051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4046" name="Rectangle 1052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4047" name="Rectangle 1053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4048" name="Rectangle 1054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4049" name="Rectangle 1055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4050" name="Line 1056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4051" name="Line 1057"/>
          <p:cNvSpPr>
            <a:spLocks noChangeShapeType="1"/>
          </p:cNvSpPr>
          <p:nvPr/>
        </p:nvSpPr>
        <p:spPr bwMode="auto">
          <a:xfrm>
            <a:off x="3391214" y="3119676"/>
            <a:ext cx="3215961" cy="3256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4052" name="Line 1058"/>
          <p:cNvSpPr>
            <a:spLocks noChangeShapeType="1"/>
          </p:cNvSpPr>
          <p:nvPr/>
        </p:nvSpPr>
        <p:spPr bwMode="auto">
          <a:xfrm>
            <a:off x="3408720" y="3501320"/>
            <a:ext cx="3198455" cy="8683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4053" name="Line 1059"/>
          <p:cNvSpPr>
            <a:spLocks noChangeShapeType="1"/>
          </p:cNvSpPr>
          <p:nvPr/>
        </p:nvSpPr>
        <p:spPr bwMode="auto">
          <a:xfrm>
            <a:off x="3413972" y="3788427"/>
            <a:ext cx="3193203" cy="14215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4054" name="Text Box 1064"/>
          <p:cNvSpPr txBox="1">
            <a:spLocks noChangeArrowheads="1"/>
          </p:cNvSpPr>
          <p:nvPr/>
        </p:nvSpPr>
        <p:spPr bwMode="auto">
          <a:xfrm>
            <a:off x="1033774" y="1380083"/>
            <a:ext cx="414591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insert record 34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44055" name="Group 1067"/>
          <p:cNvGrpSpPr/>
          <p:nvPr/>
        </p:nvGrpSpPr>
        <p:grpSpPr bwMode="auto">
          <a:xfrm>
            <a:off x="2647183" y="3532832"/>
            <a:ext cx="4619991" cy="2823815"/>
            <a:chOff x="1338" y="2018"/>
            <a:chExt cx="2639" cy="1613"/>
          </a:xfrm>
        </p:grpSpPr>
        <p:sp>
          <p:nvSpPr>
            <p:cNvPr id="44057" name="Text Box 1065"/>
            <p:cNvSpPr txBox="1">
              <a:spLocks noChangeArrowheads="1"/>
            </p:cNvSpPr>
            <p:nvPr/>
          </p:nvSpPr>
          <p:spPr bwMode="auto">
            <a:xfrm>
              <a:off x="3659" y="2018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34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4058" name="Text Box 1066"/>
            <p:cNvSpPr txBox="1">
              <a:spLocks noChangeArrowheads="1"/>
            </p:cNvSpPr>
            <p:nvPr/>
          </p:nvSpPr>
          <p:spPr bwMode="auto">
            <a:xfrm>
              <a:off x="1338" y="2880"/>
              <a:ext cx="1938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Char char="•"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 </a:t>
              </a:r>
              <a:r>
                <a:rPr lang="en-US" altLang="zh-CN" sz="2645">
                  <a:solidFill>
                    <a:srgbClr val="FF0000"/>
                  </a:solidFill>
                  <a:latin typeface="Tahoma" panose="020B0604030504040204" pitchFamily="34" charset="0"/>
                </a:rPr>
                <a:t>our lucky day!</a:t>
              </a:r>
              <a:endParaRPr lang="en-US" altLang="zh-CN" sz="2645">
                <a:solidFill>
                  <a:srgbClr val="FF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45">
                  <a:solidFill>
                    <a:srgbClr val="FF0000"/>
                  </a:solidFill>
                  <a:latin typeface="Tahoma" panose="020B0604030504040204" pitchFamily="34" charset="0"/>
                </a:rPr>
                <a:t>   we have free space</a:t>
              </a:r>
              <a:endParaRPr lang="en-US" altLang="zh-CN" sz="2645">
                <a:solidFill>
                  <a:srgbClr val="FF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45">
                  <a:solidFill>
                    <a:srgbClr val="FF0000"/>
                  </a:solidFill>
                  <a:latin typeface="Tahoma" panose="020B0604030504040204" pitchFamily="34" charset="0"/>
                </a:rPr>
                <a:t>   where we need it!</a:t>
              </a:r>
              <a:endParaRPr lang="en-US" altLang="zh-CN" sz="3970">
                <a:latin typeface="Tahoma" panose="020B0604030504040204" pitchFamily="34" charset="0"/>
              </a:endParaRPr>
            </a:p>
          </p:txBody>
        </p:sp>
      </p:grpSp>
      <p:sp>
        <p:nvSpPr>
          <p:cNvPr id="44056" name="灯片编号占位符 42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DACF47-ECA0-4DB7-896F-5DC87704B3F0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710953" y="308116"/>
            <a:ext cx="8571230" cy="92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Insertion, sparse index case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5061" name="Rectangle 3"/>
          <p:cNvSpPr>
            <a:spLocks noChangeArrowheads="1"/>
          </p:cNvSpPr>
          <p:nvPr/>
        </p:nvSpPr>
        <p:spPr bwMode="auto">
          <a:xfrm>
            <a:off x="977053" y="2100792"/>
            <a:ext cx="8571230" cy="453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</p:txBody>
      </p:sp>
      <p:grpSp>
        <p:nvGrpSpPr>
          <p:cNvPr id="45062" name="Group 4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45092" name="Rectangle 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5093" name="Rectangle 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5094" name="Rectangle 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5095" name="Rectangle 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5063" name="Group 9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45088" name="Rectangle 1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5089" name="Rectangle 1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5090" name="Rectangle 1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5091" name="Rectangle 1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5064" name="Group 14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45084" name="Rectangle 1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5085" name="Rectangle 1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5086" name="Rectangle 1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5087" name="Rectangle 1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5065" name="Group 19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45080" name="Rectangle 2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5081" name="Rectangle 2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5082" name="Rectangle 2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5083" name="Rectangle 2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45066" name="Rectangle 24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5067" name="Rectangle 25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5068" name="Rectangle 26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5069" name="Rectangle 27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5070" name="Rectangle 28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5071" name="Rectangle 29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5072" name="Rectangle 30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5073" name="Rectangle 31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5074" name="Line 32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5075" name="Line 33"/>
          <p:cNvSpPr>
            <a:spLocks noChangeShapeType="1"/>
          </p:cNvSpPr>
          <p:nvPr/>
        </p:nvSpPr>
        <p:spPr bwMode="auto">
          <a:xfrm>
            <a:off x="3391214" y="3119676"/>
            <a:ext cx="3215961" cy="3256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5076" name="Line 34"/>
          <p:cNvSpPr>
            <a:spLocks noChangeShapeType="1"/>
          </p:cNvSpPr>
          <p:nvPr/>
        </p:nvSpPr>
        <p:spPr bwMode="auto">
          <a:xfrm>
            <a:off x="3408720" y="3501320"/>
            <a:ext cx="3198455" cy="8683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5077" name="Line 35"/>
          <p:cNvSpPr>
            <a:spLocks noChangeShapeType="1"/>
          </p:cNvSpPr>
          <p:nvPr/>
        </p:nvSpPr>
        <p:spPr bwMode="auto">
          <a:xfrm>
            <a:off x="3413972" y="3788427"/>
            <a:ext cx="3193203" cy="14215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5078" name="Text Box 40"/>
          <p:cNvSpPr txBox="1">
            <a:spLocks noChangeArrowheads="1"/>
          </p:cNvSpPr>
          <p:nvPr/>
        </p:nvSpPr>
        <p:spPr bwMode="auto">
          <a:xfrm>
            <a:off x="1033774" y="1380083"/>
            <a:ext cx="414591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insert record 15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45079" name="灯片编号占位符 39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D411CA-E722-4E7C-905F-F048D9C17FC6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6084" name="Rectangle 2"/>
          <p:cNvSpPr>
            <a:spLocks noChangeArrowheads="1"/>
          </p:cNvSpPr>
          <p:nvPr/>
        </p:nvSpPr>
        <p:spPr bwMode="auto">
          <a:xfrm>
            <a:off x="710953" y="308116"/>
            <a:ext cx="8571230" cy="92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Insertion, sparse index case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977053" y="2100792"/>
            <a:ext cx="8571230" cy="453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</p:txBody>
      </p:sp>
      <p:grpSp>
        <p:nvGrpSpPr>
          <p:cNvPr id="46086" name="Group 4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46124" name="Rectangle 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25" name="Rectangle 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6126" name="Rectangle 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27" name="Rectangle 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6087" name="Group 9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46120" name="Rectangle 1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21" name="Rectangle 1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6122" name="Rectangle 1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23" name="Rectangle 1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6088" name="Group 14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46116" name="Rectangle 1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17" name="Rectangle 1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6118" name="Rectangle 1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19" name="Rectangle 1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6089" name="Group 19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46112" name="Rectangle 2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13" name="Rectangle 2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6114" name="Rectangle 2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15" name="Rectangle 2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46090" name="Rectangle 24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6091" name="Rectangle 25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6092" name="Rectangle 26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6093" name="Rectangle 27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6094" name="Rectangle 28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6095" name="Rectangle 29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6096" name="Rectangle 30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6097" name="Rectangle 31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6098" name="Line 32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6099" name="Line 33"/>
          <p:cNvSpPr>
            <a:spLocks noChangeShapeType="1"/>
          </p:cNvSpPr>
          <p:nvPr/>
        </p:nvSpPr>
        <p:spPr bwMode="auto">
          <a:xfrm>
            <a:off x="3391214" y="3119676"/>
            <a:ext cx="3215961" cy="3256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6100" name="Line 34"/>
          <p:cNvSpPr>
            <a:spLocks noChangeShapeType="1"/>
          </p:cNvSpPr>
          <p:nvPr/>
        </p:nvSpPr>
        <p:spPr bwMode="auto">
          <a:xfrm>
            <a:off x="3408720" y="3501320"/>
            <a:ext cx="3198455" cy="8683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6101" name="Line 35"/>
          <p:cNvSpPr>
            <a:spLocks noChangeShapeType="1"/>
          </p:cNvSpPr>
          <p:nvPr/>
        </p:nvSpPr>
        <p:spPr bwMode="auto">
          <a:xfrm>
            <a:off x="3413972" y="3788427"/>
            <a:ext cx="3193203" cy="14215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6102" name="Text Box 40"/>
          <p:cNvSpPr txBox="1">
            <a:spLocks noChangeArrowheads="1"/>
          </p:cNvSpPr>
          <p:nvPr/>
        </p:nvSpPr>
        <p:spPr bwMode="auto">
          <a:xfrm>
            <a:off x="1033774" y="1380083"/>
            <a:ext cx="414591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insert record 15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46103" name="Group 48"/>
          <p:cNvGrpSpPr/>
          <p:nvPr/>
        </p:nvGrpSpPr>
        <p:grpSpPr bwMode="auto">
          <a:xfrm>
            <a:off x="2116733" y="2594479"/>
            <a:ext cx="5668637" cy="1423287"/>
            <a:chOff x="1035" y="1482"/>
            <a:chExt cx="3238" cy="813"/>
          </a:xfrm>
        </p:grpSpPr>
        <p:sp>
          <p:nvSpPr>
            <p:cNvPr id="46105" name="Text Box 41"/>
            <p:cNvSpPr txBox="1">
              <a:spLocks noChangeArrowheads="1"/>
            </p:cNvSpPr>
            <p:nvPr/>
          </p:nvSpPr>
          <p:spPr bwMode="auto">
            <a:xfrm>
              <a:off x="3939" y="1482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15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06" name="Text Box 42"/>
            <p:cNvSpPr txBox="1">
              <a:spLocks noChangeArrowheads="1"/>
            </p:cNvSpPr>
            <p:nvPr/>
          </p:nvSpPr>
          <p:spPr bwMode="auto">
            <a:xfrm>
              <a:off x="3955" y="1818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07" name="Text Box 43"/>
            <p:cNvSpPr txBox="1">
              <a:spLocks noChangeArrowheads="1"/>
            </p:cNvSpPr>
            <p:nvPr/>
          </p:nvSpPr>
          <p:spPr bwMode="auto">
            <a:xfrm>
              <a:off x="3643" y="2010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08" name="Text Box 44"/>
            <p:cNvSpPr txBox="1">
              <a:spLocks noChangeArrowheads="1"/>
            </p:cNvSpPr>
            <p:nvPr/>
          </p:nvSpPr>
          <p:spPr bwMode="auto">
            <a:xfrm>
              <a:off x="1035" y="1650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6109" name="Freeform 45"/>
            <p:cNvSpPr/>
            <p:nvPr/>
          </p:nvSpPr>
          <p:spPr bwMode="auto">
            <a:xfrm>
              <a:off x="3664" y="1568"/>
              <a:ext cx="272" cy="160"/>
            </a:xfrm>
            <a:custGeom>
              <a:avLst/>
              <a:gdLst>
                <a:gd name="T0" fmla="*/ 0 w 272"/>
                <a:gd name="T1" fmla="*/ 160 h 160"/>
                <a:gd name="T2" fmla="*/ 24 w 272"/>
                <a:gd name="T3" fmla="*/ 152 h 160"/>
                <a:gd name="T4" fmla="*/ 48 w 272"/>
                <a:gd name="T5" fmla="*/ 136 h 160"/>
                <a:gd name="T6" fmla="*/ 96 w 272"/>
                <a:gd name="T7" fmla="*/ 120 h 160"/>
                <a:gd name="T8" fmla="*/ 176 w 272"/>
                <a:gd name="T9" fmla="*/ 80 h 160"/>
                <a:gd name="T10" fmla="*/ 224 w 272"/>
                <a:gd name="T11" fmla="*/ 40 h 160"/>
                <a:gd name="T12" fmla="*/ 232 w 272"/>
                <a:gd name="T13" fmla="*/ 16 h 160"/>
                <a:gd name="T14" fmla="*/ 272 w 272"/>
                <a:gd name="T15" fmla="*/ 0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60"/>
                <a:gd name="T26" fmla="*/ 272 w 272"/>
                <a:gd name="T27" fmla="*/ 160 h 1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60">
                  <a:moveTo>
                    <a:pt x="0" y="160"/>
                  </a:moveTo>
                  <a:cubicBezTo>
                    <a:pt x="8" y="157"/>
                    <a:pt x="16" y="156"/>
                    <a:pt x="24" y="152"/>
                  </a:cubicBezTo>
                  <a:cubicBezTo>
                    <a:pt x="33" y="148"/>
                    <a:pt x="39" y="140"/>
                    <a:pt x="48" y="136"/>
                  </a:cubicBezTo>
                  <a:cubicBezTo>
                    <a:pt x="63" y="129"/>
                    <a:pt x="96" y="120"/>
                    <a:pt x="96" y="120"/>
                  </a:cubicBezTo>
                  <a:cubicBezTo>
                    <a:pt x="124" y="92"/>
                    <a:pt x="138" y="89"/>
                    <a:pt x="176" y="80"/>
                  </a:cubicBezTo>
                  <a:cubicBezTo>
                    <a:pt x="194" y="68"/>
                    <a:pt x="212" y="58"/>
                    <a:pt x="224" y="40"/>
                  </a:cubicBezTo>
                  <a:cubicBezTo>
                    <a:pt x="229" y="33"/>
                    <a:pt x="226" y="22"/>
                    <a:pt x="232" y="16"/>
                  </a:cubicBezTo>
                  <a:cubicBezTo>
                    <a:pt x="242" y="6"/>
                    <a:pt x="259" y="6"/>
                    <a:pt x="272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46110" name="Freeform 46"/>
            <p:cNvSpPr/>
            <p:nvPr/>
          </p:nvSpPr>
          <p:spPr bwMode="auto">
            <a:xfrm>
              <a:off x="3672" y="1872"/>
              <a:ext cx="272" cy="160"/>
            </a:xfrm>
            <a:custGeom>
              <a:avLst/>
              <a:gdLst>
                <a:gd name="T0" fmla="*/ 0 w 272"/>
                <a:gd name="T1" fmla="*/ 160 h 160"/>
                <a:gd name="T2" fmla="*/ 24 w 272"/>
                <a:gd name="T3" fmla="*/ 152 h 160"/>
                <a:gd name="T4" fmla="*/ 48 w 272"/>
                <a:gd name="T5" fmla="*/ 136 h 160"/>
                <a:gd name="T6" fmla="*/ 96 w 272"/>
                <a:gd name="T7" fmla="*/ 120 h 160"/>
                <a:gd name="T8" fmla="*/ 176 w 272"/>
                <a:gd name="T9" fmla="*/ 80 h 160"/>
                <a:gd name="T10" fmla="*/ 224 w 272"/>
                <a:gd name="T11" fmla="*/ 40 h 160"/>
                <a:gd name="T12" fmla="*/ 232 w 272"/>
                <a:gd name="T13" fmla="*/ 16 h 160"/>
                <a:gd name="T14" fmla="*/ 272 w 272"/>
                <a:gd name="T15" fmla="*/ 0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60"/>
                <a:gd name="T26" fmla="*/ 272 w 272"/>
                <a:gd name="T27" fmla="*/ 160 h 1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60">
                  <a:moveTo>
                    <a:pt x="0" y="160"/>
                  </a:moveTo>
                  <a:cubicBezTo>
                    <a:pt x="8" y="157"/>
                    <a:pt x="16" y="156"/>
                    <a:pt x="24" y="152"/>
                  </a:cubicBezTo>
                  <a:cubicBezTo>
                    <a:pt x="33" y="148"/>
                    <a:pt x="39" y="140"/>
                    <a:pt x="48" y="136"/>
                  </a:cubicBezTo>
                  <a:cubicBezTo>
                    <a:pt x="63" y="129"/>
                    <a:pt x="96" y="120"/>
                    <a:pt x="96" y="120"/>
                  </a:cubicBezTo>
                  <a:cubicBezTo>
                    <a:pt x="124" y="92"/>
                    <a:pt x="138" y="89"/>
                    <a:pt x="176" y="80"/>
                  </a:cubicBezTo>
                  <a:cubicBezTo>
                    <a:pt x="194" y="68"/>
                    <a:pt x="212" y="58"/>
                    <a:pt x="224" y="40"/>
                  </a:cubicBezTo>
                  <a:cubicBezTo>
                    <a:pt x="229" y="33"/>
                    <a:pt x="226" y="22"/>
                    <a:pt x="232" y="16"/>
                  </a:cubicBezTo>
                  <a:cubicBezTo>
                    <a:pt x="242" y="6"/>
                    <a:pt x="259" y="6"/>
                    <a:pt x="272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46111" name="Freeform 47"/>
            <p:cNvSpPr/>
            <p:nvPr/>
          </p:nvSpPr>
          <p:spPr bwMode="auto">
            <a:xfrm>
              <a:off x="1360" y="1712"/>
              <a:ext cx="272" cy="160"/>
            </a:xfrm>
            <a:custGeom>
              <a:avLst/>
              <a:gdLst>
                <a:gd name="T0" fmla="*/ 0 w 272"/>
                <a:gd name="T1" fmla="*/ 160 h 160"/>
                <a:gd name="T2" fmla="*/ 24 w 272"/>
                <a:gd name="T3" fmla="*/ 152 h 160"/>
                <a:gd name="T4" fmla="*/ 48 w 272"/>
                <a:gd name="T5" fmla="*/ 136 h 160"/>
                <a:gd name="T6" fmla="*/ 96 w 272"/>
                <a:gd name="T7" fmla="*/ 120 h 160"/>
                <a:gd name="T8" fmla="*/ 176 w 272"/>
                <a:gd name="T9" fmla="*/ 80 h 160"/>
                <a:gd name="T10" fmla="*/ 224 w 272"/>
                <a:gd name="T11" fmla="*/ 40 h 160"/>
                <a:gd name="T12" fmla="*/ 232 w 272"/>
                <a:gd name="T13" fmla="*/ 16 h 160"/>
                <a:gd name="T14" fmla="*/ 272 w 272"/>
                <a:gd name="T15" fmla="*/ 0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60"/>
                <a:gd name="T26" fmla="*/ 272 w 272"/>
                <a:gd name="T27" fmla="*/ 160 h 1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60">
                  <a:moveTo>
                    <a:pt x="0" y="160"/>
                  </a:moveTo>
                  <a:cubicBezTo>
                    <a:pt x="8" y="157"/>
                    <a:pt x="16" y="156"/>
                    <a:pt x="24" y="152"/>
                  </a:cubicBezTo>
                  <a:cubicBezTo>
                    <a:pt x="33" y="148"/>
                    <a:pt x="39" y="140"/>
                    <a:pt x="48" y="136"/>
                  </a:cubicBezTo>
                  <a:cubicBezTo>
                    <a:pt x="63" y="129"/>
                    <a:pt x="96" y="120"/>
                    <a:pt x="96" y="120"/>
                  </a:cubicBezTo>
                  <a:cubicBezTo>
                    <a:pt x="124" y="92"/>
                    <a:pt x="138" y="89"/>
                    <a:pt x="176" y="80"/>
                  </a:cubicBezTo>
                  <a:cubicBezTo>
                    <a:pt x="194" y="68"/>
                    <a:pt x="212" y="58"/>
                    <a:pt x="224" y="40"/>
                  </a:cubicBezTo>
                  <a:cubicBezTo>
                    <a:pt x="229" y="33"/>
                    <a:pt x="226" y="22"/>
                    <a:pt x="232" y="16"/>
                  </a:cubicBezTo>
                  <a:cubicBezTo>
                    <a:pt x="242" y="6"/>
                    <a:pt x="259" y="6"/>
                    <a:pt x="272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</p:grpSp>
      <p:sp>
        <p:nvSpPr>
          <p:cNvPr id="46104" name="灯片编号占位符 4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68EC05-66EC-4D8E-A5A2-1EC25A8A4803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7108" name="Rectangle 2"/>
          <p:cNvSpPr>
            <a:spLocks noChangeArrowheads="1"/>
          </p:cNvSpPr>
          <p:nvPr/>
        </p:nvSpPr>
        <p:spPr bwMode="auto">
          <a:xfrm>
            <a:off x="710953" y="308116"/>
            <a:ext cx="8571230" cy="92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Insertion, sparse index case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7109" name="Rectangle 3"/>
          <p:cNvSpPr>
            <a:spLocks noChangeArrowheads="1"/>
          </p:cNvSpPr>
          <p:nvPr/>
        </p:nvSpPr>
        <p:spPr bwMode="auto">
          <a:xfrm>
            <a:off x="977053" y="2100792"/>
            <a:ext cx="8571230" cy="453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</p:txBody>
      </p:sp>
      <p:grpSp>
        <p:nvGrpSpPr>
          <p:cNvPr id="47110" name="Group 4"/>
          <p:cNvGrpSpPr/>
          <p:nvPr/>
        </p:nvGrpSpPr>
        <p:grpSpPr bwMode="auto">
          <a:xfrm>
            <a:off x="6712215" y="2337131"/>
            <a:ext cx="2268855" cy="672253"/>
            <a:chOff x="3792" y="1152"/>
            <a:chExt cx="1296" cy="384"/>
          </a:xfrm>
        </p:grpSpPr>
        <p:sp>
          <p:nvSpPr>
            <p:cNvPr id="47149" name="Rectangle 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50" name="Rectangle 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7151" name="Rectangle 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52" name="Rectangle 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7111" name="Group 9"/>
          <p:cNvGrpSpPr/>
          <p:nvPr/>
        </p:nvGrpSpPr>
        <p:grpSpPr bwMode="auto">
          <a:xfrm>
            <a:off x="6712215" y="3261480"/>
            <a:ext cx="2268855" cy="672253"/>
            <a:chOff x="3792" y="1152"/>
            <a:chExt cx="1296" cy="384"/>
          </a:xfrm>
        </p:grpSpPr>
        <p:sp>
          <p:nvSpPr>
            <p:cNvPr id="47145" name="Rectangle 1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46" name="Rectangle 1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7147" name="Rectangle 1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48" name="Rectangle 1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7112" name="Group 14"/>
          <p:cNvGrpSpPr/>
          <p:nvPr/>
        </p:nvGrpSpPr>
        <p:grpSpPr bwMode="auto">
          <a:xfrm>
            <a:off x="6712215" y="4185828"/>
            <a:ext cx="2268855" cy="672253"/>
            <a:chOff x="3792" y="1152"/>
            <a:chExt cx="1296" cy="384"/>
          </a:xfrm>
        </p:grpSpPr>
        <p:sp>
          <p:nvSpPr>
            <p:cNvPr id="47141" name="Rectangle 1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42" name="Rectangle 1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7143" name="Rectangle 1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44" name="Rectangle 1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7113" name="Group 19"/>
          <p:cNvGrpSpPr/>
          <p:nvPr/>
        </p:nvGrpSpPr>
        <p:grpSpPr bwMode="auto">
          <a:xfrm>
            <a:off x="6712215" y="5110176"/>
            <a:ext cx="2268855" cy="672253"/>
            <a:chOff x="3792" y="1152"/>
            <a:chExt cx="1296" cy="384"/>
          </a:xfrm>
        </p:grpSpPr>
        <p:sp>
          <p:nvSpPr>
            <p:cNvPr id="47137" name="Rectangle 2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38" name="Rectangle 2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7139" name="Rectangle 2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40" name="Rectangle 2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47114" name="Rectangle 24"/>
          <p:cNvSpPr>
            <a:spLocks noChangeArrowheads="1"/>
          </p:cNvSpPr>
          <p:nvPr/>
        </p:nvSpPr>
        <p:spPr bwMode="auto">
          <a:xfrm>
            <a:off x="265068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7115" name="Rectangle 25"/>
          <p:cNvSpPr>
            <a:spLocks noChangeArrowheads="1"/>
          </p:cNvSpPr>
          <p:nvPr/>
        </p:nvSpPr>
        <p:spPr bwMode="auto">
          <a:xfrm>
            <a:off x="3154874" y="26277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7116" name="Rectangle 26"/>
          <p:cNvSpPr>
            <a:spLocks noChangeArrowheads="1"/>
          </p:cNvSpPr>
          <p:nvPr/>
        </p:nvSpPr>
        <p:spPr bwMode="auto">
          <a:xfrm>
            <a:off x="315487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7117" name="Rectangle 27"/>
          <p:cNvSpPr>
            <a:spLocks noChangeArrowheads="1"/>
          </p:cNvSpPr>
          <p:nvPr/>
        </p:nvSpPr>
        <p:spPr bwMode="auto">
          <a:xfrm>
            <a:off x="2650684" y="296386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7118" name="Rectangle 28"/>
          <p:cNvSpPr>
            <a:spLocks noChangeArrowheads="1"/>
          </p:cNvSpPr>
          <p:nvPr/>
        </p:nvSpPr>
        <p:spPr bwMode="auto">
          <a:xfrm>
            <a:off x="265068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7119" name="Rectangle 29"/>
          <p:cNvSpPr>
            <a:spLocks noChangeArrowheads="1"/>
          </p:cNvSpPr>
          <p:nvPr/>
        </p:nvSpPr>
        <p:spPr bwMode="auto">
          <a:xfrm>
            <a:off x="3154874" y="32999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7120" name="Rectangle 30"/>
          <p:cNvSpPr>
            <a:spLocks noChangeArrowheads="1"/>
          </p:cNvSpPr>
          <p:nvPr/>
        </p:nvSpPr>
        <p:spPr bwMode="auto">
          <a:xfrm>
            <a:off x="315487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7121" name="Rectangle 31"/>
          <p:cNvSpPr>
            <a:spLocks noChangeArrowheads="1"/>
          </p:cNvSpPr>
          <p:nvPr/>
        </p:nvSpPr>
        <p:spPr bwMode="auto">
          <a:xfrm>
            <a:off x="2650684" y="363612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7122" name="Line 32"/>
          <p:cNvSpPr>
            <a:spLocks noChangeShapeType="1"/>
          </p:cNvSpPr>
          <p:nvPr/>
        </p:nvSpPr>
        <p:spPr bwMode="auto">
          <a:xfrm flipV="1">
            <a:off x="3408721" y="2547210"/>
            <a:ext cx="3182699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7123" name="Line 33"/>
          <p:cNvSpPr>
            <a:spLocks noChangeShapeType="1"/>
          </p:cNvSpPr>
          <p:nvPr/>
        </p:nvSpPr>
        <p:spPr bwMode="auto">
          <a:xfrm>
            <a:off x="3391214" y="3119676"/>
            <a:ext cx="3215961" cy="3256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7124" name="Line 34"/>
          <p:cNvSpPr>
            <a:spLocks noChangeShapeType="1"/>
          </p:cNvSpPr>
          <p:nvPr/>
        </p:nvSpPr>
        <p:spPr bwMode="auto">
          <a:xfrm>
            <a:off x="3408720" y="3501320"/>
            <a:ext cx="3198455" cy="8683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7125" name="Line 35"/>
          <p:cNvSpPr>
            <a:spLocks noChangeShapeType="1"/>
          </p:cNvSpPr>
          <p:nvPr/>
        </p:nvSpPr>
        <p:spPr bwMode="auto">
          <a:xfrm>
            <a:off x="3413972" y="3788427"/>
            <a:ext cx="3193203" cy="14215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7126" name="Text Box 40"/>
          <p:cNvSpPr txBox="1">
            <a:spLocks noChangeArrowheads="1"/>
          </p:cNvSpPr>
          <p:nvPr/>
        </p:nvSpPr>
        <p:spPr bwMode="auto">
          <a:xfrm>
            <a:off x="1033774" y="1380083"/>
            <a:ext cx="414591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insert record 15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47127" name="Group 48"/>
          <p:cNvGrpSpPr/>
          <p:nvPr/>
        </p:nvGrpSpPr>
        <p:grpSpPr bwMode="auto">
          <a:xfrm>
            <a:off x="2116733" y="2594479"/>
            <a:ext cx="5668637" cy="1423287"/>
            <a:chOff x="1035" y="1482"/>
            <a:chExt cx="3238" cy="813"/>
          </a:xfrm>
        </p:grpSpPr>
        <p:sp>
          <p:nvSpPr>
            <p:cNvPr id="47130" name="Text Box 41"/>
            <p:cNvSpPr txBox="1">
              <a:spLocks noChangeArrowheads="1"/>
            </p:cNvSpPr>
            <p:nvPr/>
          </p:nvSpPr>
          <p:spPr bwMode="auto">
            <a:xfrm>
              <a:off x="3939" y="1482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15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31" name="Text Box 42"/>
            <p:cNvSpPr txBox="1">
              <a:spLocks noChangeArrowheads="1"/>
            </p:cNvSpPr>
            <p:nvPr/>
          </p:nvSpPr>
          <p:spPr bwMode="auto">
            <a:xfrm>
              <a:off x="3955" y="1818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32" name="Text Box 43"/>
            <p:cNvSpPr txBox="1">
              <a:spLocks noChangeArrowheads="1"/>
            </p:cNvSpPr>
            <p:nvPr/>
          </p:nvSpPr>
          <p:spPr bwMode="auto">
            <a:xfrm>
              <a:off x="3643" y="2010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30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33" name="Text Box 44"/>
            <p:cNvSpPr txBox="1">
              <a:spLocks noChangeArrowheads="1"/>
            </p:cNvSpPr>
            <p:nvPr/>
          </p:nvSpPr>
          <p:spPr bwMode="auto">
            <a:xfrm>
              <a:off x="1035" y="1650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7134" name="Freeform 45"/>
            <p:cNvSpPr/>
            <p:nvPr/>
          </p:nvSpPr>
          <p:spPr bwMode="auto">
            <a:xfrm>
              <a:off x="3664" y="1568"/>
              <a:ext cx="272" cy="160"/>
            </a:xfrm>
            <a:custGeom>
              <a:avLst/>
              <a:gdLst>
                <a:gd name="T0" fmla="*/ 0 w 272"/>
                <a:gd name="T1" fmla="*/ 160 h 160"/>
                <a:gd name="T2" fmla="*/ 24 w 272"/>
                <a:gd name="T3" fmla="*/ 152 h 160"/>
                <a:gd name="T4" fmla="*/ 48 w 272"/>
                <a:gd name="T5" fmla="*/ 136 h 160"/>
                <a:gd name="T6" fmla="*/ 96 w 272"/>
                <a:gd name="T7" fmla="*/ 120 h 160"/>
                <a:gd name="T8" fmla="*/ 176 w 272"/>
                <a:gd name="T9" fmla="*/ 80 h 160"/>
                <a:gd name="T10" fmla="*/ 224 w 272"/>
                <a:gd name="T11" fmla="*/ 40 h 160"/>
                <a:gd name="T12" fmla="*/ 232 w 272"/>
                <a:gd name="T13" fmla="*/ 16 h 160"/>
                <a:gd name="T14" fmla="*/ 272 w 272"/>
                <a:gd name="T15" fmla="*/ 0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60"/>
                <a:gd name="T26" fmla="*/ 272 w 272"/>
                <a:gd name="T27" fmla="*/ 160 h 1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60">
                  <a:moveTo>
                    <a:pt x="0" y="160"/>
                  </a:moveTo>
                  <a:cubicBezTo>
                    <a:pt x="8" y="157"/>
                    <a:pt x="16" y="156"/>
                    <a:pt x="24" y="152"/>
                  </a:cubicBezTo>
                  <a:cubicBezTo>
                    <a:pt x="33" y="148"/>
                    <a:pt x="39" y="140"/>
                    <a:pt x="48" y="136"/>
                  </a:cubicBezTo>
                  <a:cubicBezTo>
                    <a:pt x="63" y="129"/>
                    <a:pt x="96" y="120"/>
                    <a:pt x="96" y="120"/>
                  </a:cubicBezTo>
                  <a:cubicBezTo>
                    <a:pt x="124" y="92"/>
                    <a:pt x="138" y="89"/>
                    <a:pt x="176" y="80"/>
                  </a:cubicBezTo>
                  <a:cubicBezTo>
                    <a:pt x="194" y="68"/>
                    <a:pt x="212" y="58"/>
                    <a:pt x="224" y="40"/>
                  </a:cubicBezTo>
                  <a:cubicBezTo>
                    <a:pt x="229" y="33"/>
                    <a:pt x="226" y="22"/>
                    <a:pt x="232" y="16"/>
                  </a:cubicBezTo>
                  <a:cubicBezTo>
                    <a:pt x="242" y="6"/>
                    <a:pt x="259" y="6"/>
                    <a:pt x="272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47135" name="Freeform 46"/>
            <p:cNvSpPr/>
            <p:nvPr/>
          </p:nvSpPr>
          <p:spPr bwMode="auto">
            <a:xfrm>
              <a:off x="3672" y="1872"/>
              <a:ext cx="272" cy="160"/>
            </a:xfrm>
            <a:custGeom>
              <a:avLst/>
              <a:gdLst>
                <a:gd name="T0" fmla="*/ 0 w 272"/>
                <a:gd name="T1" fmla="*/ 160 h 160"/>
                <a:gd name="T2" fmla="*/ 24 w 272"/>
                <a:gd name="T3" fmla="*/ 152 h 160"/>
                <a:gd name="T4" fmla="*/ 48 w 272"/>
                <a:gd name="T5" fmla="*/ 136 h 160"/>
                <a:gd name="T6" fmla="*/ 96 w 272"/>
                <a:gd name="T7" fmla="*/ 120 h 160"/>
                <a:gd name="T8" fmla="*/ 176 w 272"/>
                <a:gd name="T9" fmla="*/ 80 h 160"/>
                <a:gd name="T10" fmla="*/ 224 w 272"/>
                <a:gd name="T11" fmla="*/ 40 h 160"/>
                <a:gd name="T12" fmla="*/ 232 w 272"/>
                <a:gd name="T13" fmla="*/ 16 h 160"/>
                <a:gd name="T14" fmla="*/ 272 w 272"/>
                <a:gd name="T15" fmla="*/ 0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60"/>
                <a:gd name="T26" fmla="*/ 272 w 272"/>
                <a:gd name="T27" fmla="*/ 160 h 1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60">
                  <a:moveTo>
                    <a:pt x="0" y="160"/>
                  </a:moveTo>
                  <a:cubicBezTo>
                    <a:pt x="8" y="157"/>
                    <a:pt x="16" y="156"/>
                    <a:pt x="24" y="152"/>
                  </a:cubicBezTo>
                  <a:cubicBezTo>
                    <a:pt x="33" y="148"/>
                    <a:pt x="39" y="140"/>
                    <a:pt x="48" y="136"/>
                  </a:cubicBezTo>
                  <a:cubicBezTo>
                    <a:pt x="63" y="129"/>
                    <a:pt x="96" y="120"/>
                    <a:pt x="96" y="120"/>
                  </a:cubicBezTo>
                  <a:cubicBezTo>
                    <a:pt x="124" y="92"/>
                    <a:pt x="138" y="89"/>
                    <a:pt x="176" y="80"/>
                  </a:cubicBezTo>
                  <a:cubicBezTo>
                    <a:pt x="194" y="68"/>
                    <a:pt x="212" y="58"/>
                    <a:pt x="224" y="40"/>
                  </a:cubicBezTo>
                  <a:cubicBezTo>
                    <a:pt x="229" y="33"/>
                    <a:pt x="226" y="22"/>
                    <a:pt x="232" y="16"/>
                  </a:cubicBezTo>
                  <a:cubicBezTo>
                    <a:pt x="242" y="6"/>
                    <a:pt x="259" y="6"/>
                    <a:pt x="272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47136" name="Freeform 47"/>
            <p:cNvSpPr/>
            <p:nvPr/>
          </p:nvSpPr>
          <p:spPr bwMode="auto">
            <a:xfrm>
              <a:off x="1360" y="1712"/>
              <a:ext cx="272" cy="160"/>
            </a:xfrm>
            <a:custGeom>
              <a:avLst/>
              <a:gdLst>
                <a:gd name="T0" fmla="*/ 0 w 272"/>
                <a:gd name="T1" fmla="*/ 160 h 160"/>
                <a:gd name="T2" fmla="*/ 24 w 272"/>
                <a:gd name="T3" fmla="*/ 152 h 160"/>
                <a:gd name="T4" fmla="*/ 48 w 272"/>
                <a:gd name="T5" fmla="*/ 136 h 160"/>
                <a:gd name="T6" fmla="*/ 96 w 272"/>
                <a:gd name="T7" fmla="*/ 120 h 160"/>
                <a:gd name="T8" fmla="*/ 176 w 272"/>
                <a:gd name="T9" fmla="*/ 80 h 160"/>
                <a:gd name="T10" fmla="*/ 224 w 272"/>
                <a:gd name="T11" fmla="*/ 40 h 160"/>
                <a:gd name="T12" fmla="*/ 232 w 272"/>
                <a:gd name="T13" fmla="*/ 16 h 160"/>
                <a:gd name="T14" fmla="*/ 272 w 272"/>
                <a:gd name="T15" fmla="*/ 0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60"/>
                <a:gd name="T26" fmla="*/ 272 w 272"/>
                <a:gd name="T27" fmla="*/ 160 h 1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60">
                  <a:moveTo>
                    <a:pt x="0" y="160"/>
                  </a:moveTo>
                  <a:cubicBezTo>
                    <a:pt x="8" y="157"/>
                    <a:pt x="16" y="156"/>
                    <a:pt x="24" y="152"/>
                  </a:cubicBezTo>
                  <a:cubicBezTo>
                    <a:pt x="33" y="148"/>
                    <a:pt x="39" y="140"/>
                    <a:pt x="48" y="136"/>
                  </a:cubicBezTo>
                  <a:cubicBezTo>
                    <a:pt x="63" y="129"/>
                    <a:pt x="96" y="120"/>
                    <a:pt x="96" y="120"/>
                  </a:cubicBezTo>
                  <a:cubicBezTo>
                    <a:pt x="124" y="92"/>
                    <a:pt x="138" y="89"/>
                    <a:pt x="176" y="80"/>
                  </a:cubicBezTo>
                  <a:cubicBezTo>
                    <a:pt x="194" y="68"/>
                    <a:pt x="212" y="58"/>
                    <a:pt x="224" y="40"/>
                  </a:cubicBezTo>
                  <a:cubicBezTo>
                    <a:pt x="229" y="33"/>
                    <a:pt x="226" y="22"/>
                    <a:pt x="232" y="16"/>
                  </a:cubicBezTo>
                  <a:cubicBezTo>
                    <a:pt x="242" y="6"/>
                    <a:pt x="259" y="6"/>
                    <a:pt x="272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</p:grpSp>
      <p:sp>
        <p:nvSpPr>
          <p:cNvPr id="47128" name="Text Box 49"/>
          <p:cNvSpPr txBox="1">
            <a:spLocks noChangeArrowheads="1"/>
          </p:cNvSpPr>
          <p:nvPr/>
        </p:nvSpPr>
        <p:spPr bwMode="auto">
          <a:xfrm>
            <a:off x="649680" y="5073348"/>
            <a:ext cx="5395595" cy="158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2645">
                <a:solidFill>
                  <a:schemeClr val="accent2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645">
                <a:solidFill>
                  <a:schemeClr val="accent2"/>
                </a:solidFill>
                <a:latin typeface="Tahoma" panose="020B0604030504040204" pitchFamily="34" charset="0"/>
              </a:rPr>
              <a:t>Action: Immediate reorganization</a:t>
            </a:r>
            <a:endParaRPr lang="en-US" altLang="zh-CN" sz="2645">
              <a:solidFill>
                <a:schemeClr val="accent2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2645">
                <a:solidFill>
                  <a:schemeClr val="accent2"/>
                </a:solidFill>
                <a:latin typeface="Tahoma" panose="020B0604030504040204" pitchFamily="34" charset="0"/>
              </a:rPr>
              <a:t> Variation:</a:t>
            </a:r>
            <a:endParaRPr lang="en-US" altLang="zh-CN" sz="2645">
              <a:solidFill>
                <a:schemeClr val="accent2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en-US" altLang="zh-CN" sz="2205">
                <a:solidFill>
                  <a:schemeClr val="accent2"/>
                </a:solidFill>
                <a:latin typeface="Tahoma" panose="020B0604030504040204" pitchFamily="34" charset="0"/>
              </a:rPr>
              <a:t> insert new block (chained file)</a:t>
            </a:r>
            <a:endParaRPr lang="en-US" altLang="zh-CN" sz="2205">
              <a:solidFill>
                <a:schemeClr val="accent2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en-US" altLang="zh-CN" sz="2205">
                <a:solidFill>
                  <a:schemeClr val="accent2"/>
                </a:solidFill>
                <a:latin typeface="Tahoma" panose="020B0604030504040204" pitchFamily="34" charset="0"/>
              </a:rPr>
              <a:t> update index </a:t>
            </a:r>
            <a:endParaRPr lang="en-US" altLang="zh-CN" sz="2205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47129" name="灯片编号占位符 48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6E008E-3EBB-4F2F-BBAA-6D6321BE368A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8132" name="Rectangle 2"/>
          <p:cNvSpPr>
            <a:spLocks noChangeArrowheads="1"/>
          </p:cNvSpPr>
          <p:nvPr/>
        </p:nvSpPr>
        <p:spPr bwMode="auto">
          <a:xfrm>
            <a:off x="710953" y="308116"/>
            <a:ext cx="8571230" cy="92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Insertion, sparse index case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8133" name="Rectangle 3"/>
          <p:cNvSpPr>
            <a:spLocks noChangeArrowheads="1"/>
          </p:cNvSpPr>
          <p:nvPr/>
        </p:nvSpPr>
        <p:spPr bwMode="auto">
          <a:xfrm>
            <a:off x="977053" y="2100792"/>
            <a:ext cx="8571230" cy="453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</p:txBody>
      </p:sp>
      <p:grpSp>
        <p:nvGrpSpPr>
          <p:cNvPr id="48134" name="Group 4"/>
          <p:cNvGrpSpPr/>
          <p:nvPr/>
        </p:nvGrpSpPr>
        <p:grpSpPr bwMode="auto">
          <a:xfrm>
            <a:off x="3603043" y="2267105"/>
            <a:ext cx="2268855" cy="672253"/>
            <a:chOff x="3792" y="1152"/>
            <a:chExt cx="1296" cy="384"/>
          </a:xfrm>
        </p:grpSpPr>
        <p:sp>
          <p:nvSpPr>
            <p:cNvPr id="48164" name="Rectangle 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8165" name="Rectangle 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8166" name="Rectangle 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8167" name="Rectangle 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8135" name="Group 9"/>
          <p:cNvGrpSpPr/>
          <p:nvPr/>
        </p:nvGrpSpPr>
        <p:grpSpPr bwMode="auto">
          <a:xfrm>
            <a:off x="3603043" y="3191453"/>
            <a:ext cx="2268855" cy="672253"/>
            <a:chOff x="3792" y="1152"/>
            <a:chExt cx="1296" cy="384"/>
          </a:xfrm>
        </p:grpSpPr>
        <p:sp>
          <p:nvSpPr>
            <p:cNvPr id="48160" name="Rectangle 1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8161" name="Rectangle 1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8162" name="Rectangle 1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8163" name="Rectangle 1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8136" name="Group 14"/>
          <p:cNvGrpSpPr/>
          <p:nvPr/>
        </p:nvGrpSpPr>
        <p:grpSpPr bwMode="auto">
          <a:xfrm>
            <a:off x="3603043" y="4115802"/>
            <a:ext cx="2268855" cy="672253"/>
            <a:chOff x="3792" y="1152"/>
            <a:chExt cx="1296" cy="384"/>
          </a:xfrm>
        </p:grpSpPr>
        <p:sp>
          <p:nvSpPr>
            <p:cNvPr id="48156" name="Rectangle 1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8157" name="Rectangle 1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8158" name="Rectangle 1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8159" name="Rectangle 1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8137" name="Group 19"/>
          <p:cNvGrpSpPr/>
          <p:nvPr/>
        </p:nvGrpSpPr>
        <p:grpSpPr bwMode="auto">
          <a:xfrm>
            <a:off x="3603043" y="5040150"/>
            <a:ext cx="2268855" cy="672253"/>
            <a:chOff x="3792" y="1152"/>
            <a:chExt cx="1296" cy="384"/>
          </a:xfrm>
        </p:grpSpPr>
        <p:sp>
          <p:nvSpPr>
            <p:cNvPr id="48152" name="Rectangle 2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8153" name="Rectangle 2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8154" name="Rectangle 2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8155" name="Rectangle 2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48138" name="Rectangle 24"/>
          <p:cNvSpPr>
            <a:spLocks noChangeArrowheads="1"/>
          </p:cNvSpPr>
          <p:nvPr/>
        </p:nvSpPr>
        <p:spPr bwMode="auto">
          <a:xfrm>
            <a:off x="1194135" y="255771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8139" name="Rectangle 25"/>
          <p:cNvSpPr>
            <a:spLocks noChangeArrowheads="1"/>
          </p:cNvSpPr>
          <p:nvPr/>
        </p:nvSpPr>
        <p:spPr bwMode="auto">
          <a:xfrm>
            <a:off x="1698325" y="255771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8140" name="Rectangle 26"/>
          <p:cNvSpPr>
            <a:spLocks noChangeArrowheads="1"/>
          </p:cNvSpPr>
          <p:nvPr/>
        </p:nvSpPr>
        <p:spPr bwMode="auto">
          <a:xfrm>
            <a:off x="1698325" y="28938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8141" name="Rectangle 27"/>
          <p:cNvSpPr>
            <a:spLocks noChangeArrowheads="1"/>
          </p:cNvSpPr>
          <p:nvPr/>
        </p:nvSpPr>
        <p:spPr bwMode="auto">
          <a:xfrm>
            <a:off x="1194135" y="28938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8142" name="Rectangle 28"/>
          <p:cNvSpPr>
            <a:spLocks noChangeArrowheads="1"/>
          </p:cNvSpPr>
          <p:nvPr/>
        </p:nvSpPr>
        <p:spPr bwMode="auto">
          <a:xfrm>
            <a:off x="1194135" y="3229968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8143" name="Rectangle 29"/>
          <p:cNvSpPr>
            <a:spLocks noChangeArrowheads="1"/>
          </p:cNvSpPr>
          <p:nvPr/>
        </p:nvSpPr>
        <p:spPr bwMode="auto">
          <a:xfrm>
            <a:off x="1698325" y="3229968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8144" name="Rectangle 30"/>
          <p:cNvSpPr>
            <a:spLocks noChangeArrowheads="1"/>
          </p:cNvSpPr>
          <p:nvPr/>
        </p:nvSpPr>
        <p:spPr bwMode="auto">
          <a:xfrm>
            <a:off x="1698325" y="35660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8145" name="Rectangle 31"/>
          <p:cNvSpPr>
            <a:spLocks noChangeArrowheads="1"/>
          </p:cNvSpPr>
          <p:nvPr/>
        </p:nvSpPr>
        <p:spPr bwMode="auto">
          <a:xfrm>
            <a:off x="1194135" y="35660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8146" name="Line 32"/>
          <p:cNvSpPr>
            <a:spLocks noChangeShapeType="1"/>
          </p:cNvSpPr>
          <p:nvPr/>
        </p:nvSpPr>
        <p:spPr bwMode="auto">
          <a:xfrm flipV="1">
            <a:off x="1952172" y="2393153"/>
            <a:ext cx="1670129" cy="3221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8147" name="Line 33"/>
          <p:cNvSpPr>
            <a:spLocks noChangeShapeType="1"/>
          </p:cNvSpPr>
          <p:nvPr/>
        </p:nvSpPr>
        <p:spPr bwMode="auto">
          <a:xfrm>
            <a:off x="1934665" y="3049650"/>
            <a:ext cx="1633365" cy="2135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8148" name="Line 34"/>
          <p:cNvSpPr>
            <a:spLocks noChangeShapeType="1"/>
          </p:cNvSpPr>
          <p:nvPr/>
        </p:nvSpPr>
        <p:spPr bwMode="auto">
          <a:xfrm>
            <a:off x="1952171" y="3431293"/>
            <a:ext cx="1643869" cy="756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8149" name="Line 35"/>
          <p:cNvSpPr>
            <a:spLocks noChangeShapeType="1"/>
          </p:cNvSpPr>
          <p:nvPr/>
        </p:nvSpPr>
        <p:spPr bwMode="auto">
          <a:xfrm>
            <a:off x="1985433" y="3718401"/>
            <a:ext cx="1610607" cy="14495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8150" name="Text Box 40"/>
          <p:cNvSpPr txBox="1">
            <a:spLocks noChangeArrowheads="1"/>
          </p:cNvSpPr>
          <p:nvPr/>
        </p:nvSpPr>
        <p:spPr bwMode="auto">
          <a:xfrm>
            <a:off x="1033774" y="1380083"/>
            <a:ext cx="414591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insert record 25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48151" name="灯片编号占位符 39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06761A-015A-4590-A963-BBAAB6AE0A3A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9156" name="Rectangle 2"/>
          <p:cNvSpPr>
            <a:spLocks noChangeArrowheads="1"/>
          </p:cNvSpPr>
          <p:nvPr/>
        </p:nvSpPr>
        <p:spPr bwMode="auto">
          <a:xfrm>
            <a:off x="710953" y="308116"/>
            <a:ext cx="8571230" cy="92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Insertion, sparse index case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49157" name="Rectangle 3"/>
          <p:cNvSpPr>
            <a:spLocks noChangeArrowheads="1"/>
          </p:cNvSpPr>
          <p:nvPr/>
        </p:nvSpPr>
        <p:spPr bwMode="auto">
          <a:xfrm>
            <a:off x="977053" y="2100792"/>
            <a:ext cx="8571230" cy="453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Tx/>
              <a:buSzTx/>
              <a:buFontTx/>
              <a:buNone/>
            </a:pPr>
            <a:endParaRPr lang="zh-CN" altLang="en-US" sz="1325" b="1">
              <a:latin typeface="Tahoma" panose="020B0604030504040204" pitchFamily="34" charset="0"/>
            </a:endParaRPr>
          </a:p>
        </p:txBody>
      </p:sp>
      <p:grpSp>
        <p:nvGrpSpPr>
          <p:cNvPr id="49158" name="Group 4"/>
          <p:cNvGrpSpPr/>
          <p:nvPr/>
        </p:nvGrpSpPr>
        <p:grpSpPr bwMode="auto">
          <a:xfrm>
            <a:off x="3603043" y="2267105"/>
            <a:ext cx="2268855" cy="672253"/>
            <a:chOff x="3792" y="1152"/>
            <a:chExt cx="1296" cy="384"/>
          </a:xfrm>
        </p:grpSpPr>
        <p:sp>
          <p:nvSpPr>
            <p:cNvPr id="49202" name="Rectangle 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203" name="Rectangle 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9204" name="Rectangle 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205" name="Rectangle 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9159" name="Group 9"/>
          <p:cNvGrpSpPr/>
          <p:nvPr/>
        </p:nvGrpSpPr>
        <p:grpSpPr bwMode="auto">
          <a:xfrm>
            <a:off x="3603043" y="3191453"/>
            <a:ext cx="2268855" cy="672253"/>
            <a:chOff x="3792" y="1152"/>
            <a:chExt cx="1296" cy="384"/>
          </a:xfrm>
        </p:grpSpPr>
        <p:sp>
          <p:nvSpPr>
            <p:cNvPr id="49198" name="Rectangle 1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199" name="Rectangle 1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9200" name="Rectangle 1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201" name="Rectangle 1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9160" name="Group 14"/>
          <p:cNvGrpSpPr/>
          <p:nvPr/>
        </p:nvGrpSpPr>
        <p:grpSpPr bwMode="auto">
          <a:xfrm>
            <a:off x="3603043" y="4115802"/>
            <a:ext cx="2268855" cy="672253"/>
            <a:chOff x="3792" y="1152"/>
            <a:chExt cx="1296" cy="384"/>
          </a:xfrm>
        </p:grpSpPr>
        <p:sp>
          <p:nvSpPr>
            <p:cNvPr id="49194" name="Rectangle 1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195" name="Rectangle 1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9196" name="Rectangle 1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197" name="Rectangle 1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49161" name="Group 19"/>
          <p:cNvGrpSpPr/>
          <p:nvPr/>
        </p:nvGrpSpPr>
        <p:grpSpPr bwMode="auto">
          <a:xfrm>
            <a:off x="3603043" y="5040150"/>
            <a:ext cx="2268855" cy="672253"/>
            <a:chOff x="3792" y="1152"/>
            <a:chExt cx="1296" cy="384"/>
          </a:xfrm>
        </p:grpSpPr>
        <p:sp>
          <p:nvSpPr>
            <p:cNvPr id="49190" name="Rectangle 2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191" name="Rectangle 2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49192" name="Rectangle 2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193" name="Rectangle 2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49162" name="Rectangle 24"/>
          <p:cNvSpPr>
            <a:spLocks noChangeArrowheads="1"/>
          </p:cNvSpPr>
          <p:nvPr/>
        </p:nvSpPr>
        <p:spPr bwMode="auto">
          <a:xfrm>
            <a:off x="1194135" y="255771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9163" name="Rectangle 25"/>
          <p:cNvSpPr>
            <a:spLocks noChangeArrowheads="1"/>
          </p:cNvSpPr>
          <p:nvPr/>
        </p:nvSpPr>
        <p:spPr bwMode="auto">
          <a:xfrm>
            <a:off x="1698325" y="255771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9164" name="Rectangle 26"/>
          <p:cNvSpPr>
            <a:spLocks noChangeArrowheads="1"/>
          </p:cNvSpPr>
          <p:nvPr/>
        </p:nvSpPr>
        <p:spPr bwMode="auto">
          <a:xfrm>
            <a:off x="1698325" y="28938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9165" name="Rectangle 27"/>
          <p:cNvSpPr>
            <a:spLocks noChangeArrowheads="1"/>
          </p:cNvSpPr>
          <p:nvPr/>
        </p:nvSpPr>
        <p:spPr bwMode="auto">
          <a:xfrm>
            <a:off x="1194135" y="289384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30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9166" name="Rectangle 28"/>
          <p:cNvSpPr>
            <a:spLocks noChangeArrowheads="1"/>
          </p:cNvSpPr>
          <p:nvPr/>
        </p:nvSpPr>
        <p:spPr bwMode="auto">
          <a:xfrm>
            <a:off x="1194135" y="3229968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40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9167" name="Rectangle 29"/>
          <p:cNvSpPr>
            <a:spLocks noChangeArrowheads="1"/>
          </p:cNvSpPr>
          <p:nvPr/>
        </p:nvSpPr>
        <p:spPr bwMode="auto">
          <a:xfrm>
            <a:off x="1698325" y="3229968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9168" name="Rectangle 30"/>
          <p:cNvSpPr>
            <a:spLocks noChangeArrowheads="1"/>
          </p:cNvSpPr>
          <p:nvPr/>
        </p:nvSpPr>
        <p:spPr bwMode="auto">
          <a:xfrm>
            <a:off x="1698325" y="35660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49169" name="Rectangle 31"/>
          <p:cNvSpPr>
            <a:spLocks noChangeArrowheads="1"/>
          </p:cNvSpPr>
          <p:nvPr/>
        </p:nvSpPr>
        <p:spPr bwMode="auto">
          <a:xfrm>
            <a:off x="1194135" y="3566094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60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49170" name="Line 32"/>
          <p:cNvSpPr>
            <a:spLocks noChangeShapeType="1"/>
          </p:cNvSpPr>
          <p:nvPr/>
        </p:nvSpPr>
        <p:spPr bwMode="auto">
          <a:xfrm flipV="1">
            <a:off x="1952172" y="2393153"/>
            <a:ext cx="1670129" cy="3221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9171" name="Line 33"/>
          <p:cNvSpPr>
            <a:spLocks noChangeShapeType="1"/>
          </p:cNvSpPr>
          <p:nvPr/>
        </p:nvSpPr>
        <p:spPr bwMode="auto">
          <a:xfrm>
            <a:off x="1934665" y="3049650"/>
            <a:ext cx="1633365" cy="2135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9172" name="Line 34"/>
          <p:cNvSpPr>
            <a:spLocks noChangeShapeType="1"/>
          </p:cNvSpPr>
          <p:nvPr/>
        </p:nvSpPr>
        <p:spPr bwMode="auto">
          <a:xfrm>
            <a:off x="1952171" y="3431293"/>
            <a:ext cx="1643869" cy="756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9173" name="Line 35"/>
          <p:cNvSpPr>
            <a:spLocks noChangeShapeType="1"/>
          </p:cNvSpPr>
          <p:nvPr/>
        </p:nvSpPr>
        <p:spPr bwMode="auto">
          <a:xfrm>
            <a:off x="1985433" y="3718401"/>
            <a:ext cx="1610607" cy="14495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49174" name="Text Box 40"/>
          <p:cNvSpPr txBox="1">
            <a:spLocks noChangeArrowheads="1"/>
          </p:cNvSpPr>
          <p:nvPr/>
        </p:nvSpPr>
        <p:spPr bwMode="auto">
          <a:xfrm>
            <a:off x="1033774" y="1380083"/>
            <a:ext cx="414591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zh-CN" altLang="en-US" sz="353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insert record 25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49175" name="Group 55"/>
          <p:cNvGrpSpPr/>
          <p:nvPr/>
        </p:nvGrpSpPr>
        <p:grpSpPr bwMode="auto">
          <a:xfrm>
            <a:off x="5892906" y="2450923"/>
            <a:ext cx="3907473" cy="3263230"/>
            <a:chOff x="3192" y="1400"/>
            <a:chExt cx="2232" cy="1864"/>
          </a:xfrm>
        </p:grpSpPr>
        <p:sp>
          <p:nvSpPr>
            <p:cNvPr id="49184" name="Rectangle 46"/>
            <p:cNvSpPr>
              <a:spLocks noChangeArrowheads="1"/>
            </p:cNvSpPr>
            <p:nvPr/>
          </p:nvSpPr>
          <p:spPr bwMode="auto">
            <a:xfrm>
              <a:off x="3192" y="1488"/>
              <a:ext cx="104" cy="1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185" name="Rectangle 47"/>
            <p:cNvSpPr>
              <a:spLocks noChangeArrowheads="1"/>
            </p:cNvSpPr>
            <p:nvPr/>
          </p:nvSpPr>
          <p:spPr bwMode="auto">
            <a:xfrm>
              <a:off x="3192" y="2016"/>
              <a:ext cx="104" cy="1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186" name="Rectangle 48"/>
            <p:cNvSpPr>
              <a:spLocks noChangeArrowheads="1"/>
            </p:cNvSpPr>
            <p:nvPr/>
          </p:nvSpPr>
          <p:spPr bwMode="auto">
            <a:xfrm>
              <a:off x="3192" y="2544"/>
              <a:ext cx="104" cy="1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187" name="Rectangle 49"/>
            <p:cNvSpPr>
              <a:spLocks noChangeArrowheads="1"/>
            </p:cNvSpPr>
            <p:nvPr/>
          </p:nvSpPr>
          <p:spPr bwMode="auto">
            <a:xfrm>
              <a:off x="3192" y="3072"/>
              <a:ext cx="104" cy="1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188" name="Rectangle 50"/>
            <p:cNvSpPr>
              <a:spLocks noChangeArrowheads="1"/>
            </p:cNvSpPr>
            <p:nvPr/>
          </p:nvSpPr>
          <p:spPr bwMode="auto">
            <a:xfrm>
              <a:off x="5320" y="1520"/>
              <a:ext cx="104" cy="1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49189" name="Line 52"/>
            <p:cNvSpPr>
              <a:spLocks noChangeShapeType="1"/>
            </p:cNvSpPr>
            <p:nvPr/>
          </p:nvSpPr>
          <p:spPr bwMode="auto">
            <a:xfrm flipV="1">
              <a:off x="3240" y="1400"/>
              <a:ext cx="768" cy="18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</p:grpSp>
      <p:grpSp>
        <p:nvGrpSpPr>
          <p:cNvPr id="49176" name="Group 54"/>
          <p:cNvGrpSpPr/>
          <p:nvPr/>
        </p:nvGrpSpPr>
        <p:grpSpPr bwMode="auto">
          <a:xfrm>
            <a:off x="6855770" y="2323127"/>
            <a:ext cx="3025140" cy="1727901"/>
            <a:chOff x="3742" y="1327"/>
            <a:chExt cx="1728" cy="987"/>
          </a:xfrm>
        </p:grpSpPr>
        <p:grpSp>
          <p:nvGrpSpPr>
            <p:cNvPr id="49178" name="Group 41"/>
            <p:cNvGrpSpPr/>
            <p:nvPr/>
          </p:nvGrpSpPr>
          <p:grpSpPr bwMode="auto">
            <a:xfrm>
              <a:off x="4012" y="1327"/>
              <a:ext cx="1296" cy="384"/>
              <a:chOff x="3792" y="1152"/>
              <a:chExt cx="1296" cy="384"/>
            </a:xfrm>
          </p:grpSpPr>
          <p:sp>
            <p:nvSpPr>
              <p:cNvPr id="49180" name="Rectangle 42"/>
              <p:cNvSpPr>
                <a:spLocks noChangeArrowheads="1"/>
              </p:cNvSpPr>
              <p:nvPr/>
            </p:nvSpPr>
            <p:spPr bwMode="auto">
              <a:xfrm>
                <a:off x="3792" y="1344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49181" name="Rectangle 43"/>
              <p:cNvSpPr>
                <a:spLocks noChangeArrowheads="1"/>
              </p:cNvSpPr>
              <p:nvPr/>
            </p:nvSpPr>
            <p:spPr bwMode="auto">
              <a:xfrm>
                <a:off x="3792" y="1152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645">
                    <a:solidFill>
                      <a:srgbClr val="FF0000"/>
                    </a:solidFill>
                    <a:latin typeface="Tahoma" panose="020B0604030504040204" pitchFamily="34" charset="0"/>
                  </a:rPr>
                  <a:t>25</a:t>
                </a:r>
                <a:endParaRPr lang="zh-CN" altLang="en-US" sz="2645">
                  <a:latin typeface="Tahoma" panose="020B0604030504040204" pitchFamily="34" charset="0"/>
                </a:endParaRPr>
              </a:p>
            </p:txBody>
          </p:sp>
          <p:sp>
            <p:nvSpPr>
              <p:cNvPr id="49182" name="Rectangle 44"/>
              <p:cNvSpPr>
                <a:spLocks noChangeArrowheads="1"/>
              </p:cNvSpPr>
              <p:nvPr/>
            </p:nvSpPr>
            <p:spPr bwMode="auto">
              <a:xfrm>
                <a:off x="4080" y="1152"/>
                <a:ext cx="100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49183" name="Rectangle 45"/>
              <p:cNvSpPr>
                <a:spLocks noChangeArrowheads="1"/>
              </p:cNvSpPr>
              <p:nvPr/>
            </p:nvSpPr>
            <p:spPr bwMode="auto">
              <a:xfrm>
                <a:off x="4080" y="1344"/>
                <a:ext cx="100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49179" name="Text Box 53"/>
            <p:cNvSpPr txBox="1">
              <a:spLocks noChangeArrowheads="1"/>
            </p:cNvSpPr>
            <p:nvPr/>
          </p:nvSpPr>
          <p:spPr bwMode="auto">
            <a:xfrm>
              <a:off x="3742" y="1796"/>
              <a:ext cx="172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45">
                  <a:solidFill>
                    <a:srgbClr val="FF0000"/>
                  </a:solidFill>
                  <a:latin typeface="Tahoma" panose="020B0604030504040204" pitchFamily="34" charset="0"/>
                </a:rPr>
                <a:t>overflow blocks</a:t>
              </a:r>
              <a:endParaRPr lang="en-US" altLang="zh-CN" sz="2645">
                <a:solidFill>
                  <a:srgbClr val="FF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45">
                  <a:solidFill>
                    <a:srgbClr val="FF0000"/>
                  </a:solidFill>
                  <a:latin typeface="Tahoma" panose="020B0604030504040204" pitchFamily="34" charset="0"/>
                </a:rPr>
                <a:t>(reorganize later...)</a:t>
              </a:r>
              <a:endParaRPr lang="en-US" altLang="zh-CN" sz="3970">
                <a:latin typeface="Tahoma" panose="020B0604030504040204" pitchFamily="34" charset="0"/>
              </a:endParaRPr>
            </a:p>
          </p:txBody>
        </p:sp>
      </p:grpSp>
      <p:sp>
        <p:nvSpPr>
          <p:cNvPr id="49177" name="灯片编号占位符 53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24345A-3BE2-4924-AD9E-9C122C1D05BE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0180" name="Rectangle 2"/>
          <p:cNvSpPr>
            <a:spLocks noChangeArrowheads="1"/>
          </p:cNvSpPr>
          <p:nvPr/>
        </p:nvSpPr>
        <p:spPr bwMode="auto">
          <a:xfrm>
            <a:off x="1061085" y="672253"/>
            <a:ext cx="857123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Insertion, dense index case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0181" name="Text Box 3"/>
          <p:cNvSpPr txBox="1">
            <a:spLocks noChangeArrowheads="1"/>
          </p:cNvSpPr>
          <p:nvPr/>
        </p:nvSpPr>
        <p:spPr bwMode="auto">
          <a:xfrm>
            <a:off x="1397212" y="2114055"/>
            <a:ext cx="6381115" cy="161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3970">
                <a:latin typeface="Tahoma" panose="020B0604030504040204" pitchFamily="34" charset="0"/>
              </a:rPr>
              <a:t> </a:t>
            </a:r>
            <a:r>
              <a:rPr lang="en-US" altLang="zh-CN" sz="3970">
                <a:latin typeface="Tahoma" panose="020B0604030504040204" pitchFamily="34" charset="0"/>
              </a:rPr>
              <a:t>Similar</a:t>
            </a:r>
            <a:endParaRPr lang="en-US" altLang="zh-CN" sz="397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3970">
                <a:latin typeface="Tahoma" panose="020B0604030504040204" pitchFamily="34" charset="0"/>
              </a:rPr>
              <a:t> Often more expensive . . . 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50182" name="灯片编号占位符 6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27B0B3-5FFE-467E-AED3-4BF3387727DC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76463" y="4744973"/>
            <a:ext cx="1643380" cy="384175"/>
          </a:xfrm>
          <a:custGeom>
            <a:avLst/>
            <a:gdLst/>
            <a:ahLst/>
            <a:cxnLst/>
            <a:rect l="l" t="t" r="r" b="b"/>
            <a:pathLst>
              <a:path w="1643380" h="384175">
                <a:moveTo>
                  <a:pt x="0" y="0"/>
                </a:moveTo>
                <a:lnTo>
                  <a:pt x="0" y="384048"/>
                </a:lnTo>
                <a:lnTo>
                  <a:pt x="1642872" y="384048"/>
                </a:lnTo>
                <a:lnTo>
                  <a:pt x="16428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6463" y="4744973"/>
            <a:ext cx="1679575" cy="384175"/>
          </a:xfrm>
          <a:custGeom>
            <a:avLst/>
            <a:gdLst/>
            <a:ahLst/>
            <a:cxnLst/>
            <a:rect l="l" t="t" r="r" b="b"/>
            <a:pathLst>
              <a:path w="1679575" h="384175">
                <a:moveTo>
                  <a:pt x="0" y="0"/>
                </a:moveTo>
                <a:lnTo>
                  <a:pt x="0" y="384048"/>
                </a:lnTo>
                <a:lnTo>
                  <a:pt x="1679447" y="384048"/>
                </a:lnTo>
                <a:lnTo>
                  <a:pt x="1679447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19335" y="4743450"/>
            <a:ext cx="1321435" cy="384175"/>
          </a:xfrm>
          <a:custGeom>
            <a:avLst/>
            <a:gdLst/>
            <a:ahLst/>
            <a:cxnLst/>
            <a:rect l="l" t="t" r="r" b="b"/>
            <a:pathLst>
              <a:path w="1321435" h="384175">
                <a:moveTo>
                  <a:pt x="0" y="0"/>
                </a:moveTo>
                <a:lnTo>
                  <a:pt x="0" y="384048"/>
                </a:lnTo>
                <a:lnTo>
                  <a:pt x="1321307" y="384048"/>
                </a:lnTo>
                <a:lnTo>
                  <a:pt x="1321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19335" y="4743450"/>
            <a:ext cx="1321435" cy="384175"/>
          </a:xfrm>
          <a:custGeom>
            <a:avLst/>
            <a:gdLst/>
            <a:ahLst/>
            <a:cxnLst/>
            <a:rect l="l" t="t" r="r" b="b"/>
            <a:pathLst>
              <a:path w="1321435" h="384175">
                <a:moveTo>
                  <a:pt x="0" y="0"/>
                </a:moveTo>
                <a:lnTo>
                  <a:pt x="0" y="384048"/>
                </a:lnTo>
                <a:lnTo>
                  <a:pt x="1321307" y="384048"/>
                </a:lnTo>
                <a:lnTo>
                  <a:pt x="1321307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36453" y="1464517"/>
            <a:ext cx="8472170" cy="371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</a:t>
            </a:r>
            <a:r>
              <a:rPr sz="2800" b="1" spc="-10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lang="zh-CN" altLang="en-US" sz="2800" b="1" spc="-1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定义在存储表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(Table)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基础之上，无需检查所有记录</a:t>
            </a:r>
            <a:r>
              <a:rPr lang="zh-CN" altLang="en-US" sz="2000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快速定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341630">
              <a:lnSpc>
                <a:spcPct val="120000"/>
              </a:lnSpc>
              <a:spcBef>
                <a:spcPts val="85"/>
              </a:spcBef>
            </a:pP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位所需记录</a:t>
            </a:r>
            <a:r>
              <a:rPr lang="zh-CN" altLang="en-US" sz="2000" spc="-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一种</a:t>
            </a:r>
            <a:r>
              <a:rPr sz="2000" b="1" spc="-5" dirty="0" err="1">
                <a:latin typeface="微软雅黑" panose="020B0503020204020204" charset="-122"/>
                <a:cs typeface="微软雅黑" panose="020B0503020204020204" charset="-122"/>
              </a:rPr>
              <a:t>辅助存储结构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，由一系列存储在磁盘上的</a:t>
            </a:r>
            <a:r>
              <a:rPr sz="2000" b="1" spc="-5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索引项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(index entries)组成，每一索引项又由两部分构成: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marR="5080">
              <a:lnSpc>
                <a:spcPct val="120000"/>
              </a:lnSpc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1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索引字段</a:t>
            </a:r>
            <a:r>
              <a:rPr sz="2000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由Table中某些列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(通常是一列)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中的值串接而成。索引中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通 常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存储了索引字段的每一个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值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(也有不是这样的)。索引字段类似于词典中的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词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条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 marR="48260">
              <a:lnSpc>
                <a:spcPts val="2880"/>
              </a:lnSpc>
              <a:spcBef>
                <a:spcPts val="17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1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行指针</a:t>
            </a:r>
            <a:r>
              <a:rPr sz="2000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指向Table中包含索引字段值的记录在磁盘上的存储位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置</a:t>
            </a:r>
            <a:r>
              <a:rPr sz="1600" dirty="0">
                <a:latin typeface="微软雅黑" panose="020B0503020204020204" charset="-122"/>
                <a:cs typeface="微软雅黑" panose="020B0503020204020204" charset="-122"/>
              </a:rPr>
              <a:t>。行 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指针类似于词条在书籍、词典中出现的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页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码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81355" indent="-669290">
              <a:lnSpc>
                <a:spcPct val="100000"/>
              </a:lnSpc>
              <a:spcBef>
                <a:spcPts val="415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存储索引项的文件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索引文</a:t>
            </a:r>
            <a:r>
              <a:rPr sz="2800" b="1" spc="-10" dirty="0"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，相对应，存储表又称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81355">
              <a:lnSpc>
                <a:spcPct val="100000"/>
              </a:lnSpc>
              <a:spcBef>
                <a:spcPts val="1870"/>
              </a:spcBef>
              <a:tabLst>
                <a:tab pos="2374265" algn="l"/>
              </a:tabLst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Index-field	pointer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61545" y="5244846"/>
            <a:ext cx="2479548" cy="16253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04985" y="5372100"/>
            <a:ext cx="908303" cy="1498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82987" y="5554217"/>
            <a:ext cx="2303780" cy="76200"/>
          </a:xfrm>
          <a:custGeom>
            <a:avLst/>
            <a:gdLst/>
            <a:ahLst/>
            <a:cxnLst/>
            <a:rect l="l" t="t" r="r" b="b"/>
            <a:pathLst>
              <a:path w="2303779" h="76200">
                <a:moveTo>
                  <a:pt x="2244852" y="38099"/>
                </a:moveTo>
                <a:lnTo>
                  <a:pt x="2243328" y="35051"/>
                </a:lnTo>
                <a:lnTo>
                  <a:pt x="2240280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2671"/>
                </a:lnTo>
                <a:lnTo>
                  <a:pt x="2240280" y="42671"/>
                </a:lnTo>
                <a:lnTo>
                  <a:pt x="2243328" y="41909"/>
                </a:lnTo>
                <a:lnTo>
                  <a:pt x="2244852" y="38099"/>
                </a:lnTo>
                <a:close/>
              </a:path>
              <a:path w="2303779" h="76200">
                <a:moveTo>
                  <a:pt x="2303526" y="38099"/>
                </a:moveTo>
                <a:lnTo>
                  <a:pt x="2227326" y="0"/>
                </a:lnTo>
                <a:lnTo>
                  <a:pt x="2227326" y="33527"/>
                </a:lnTo>
                <a:lnTo>
                  <a:pt x="2240280" y="33527"/>
                </a:lnTo>
                <a:lnTo>
                  <a:pt x="2243328" y="35051"/>
                </a:lnTo>
                <a:lnTo>
                  <a:pt x="2244852" y="38099"/>
                </a:lnTo>
                <a:lnTo>
                  <a:pt x="2244852" y="67436"/>
                </a:lnTo>
                <a:lnTo>
                  <a:pt x="2303526" y="38099"/>
                </a:lnTo>
                <a:close/>
              </a:path>
              <a:path w="2303779" h="76200">
                <a:moveTo>
                  <a:pt x="2244852" y="67436"/>
                </a:moveTo>
                <a:lnTo>
                  <a:pt x="2244852" y="38099"/>
                </a:lnTo>
                <a:lnTo>
                  <a:pt x="2243328" y="41909"/>
                </a:lnTo>
                <a:lnTo>
                  <a:pt x="2240280" y="42671"/>
                </a:lnTo>
                <a:lnTo>
                  <a:pt x="2227326" y="42671"/>
                </a:lnTo>
                <a:lnTo>
                  <a:pt x="2227326" y="76199"/>
                </a:lnTo>
                <a:lnTo>
                  <a:pt x="2244852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00513" y="5743194"/>
            <a:ext cx="2291080" cy="487680"/>
          </a:xfrm>
          <a:custGeom>
            <a:avLst/>
            <a:gdLst/>
            <a:ahLst/>
            <a:cxnLst/>
            <a:rect l="l" t="t" r="r" b="b"/>
            <a:pathLst>
              <a:path w="2291079" h="487679">
                <a:moveTo>
                  <a:pt x="1106424" y="444245"/>
                </a:moveTo>
                <a:lnTo>
                  <a:pt x="1106424" y="4571"/>
                </a:lnTo>
                <a:lnTo>
                  <a:pt x="1104900" y="1523"/>
                </a:lnTo>
                <a:lnTo>
                  <a:pt x="1101852" y="0"/>
                </a:lnTo>
                <a:lnTo>
                  <a:pt x="4572" y="0"/>
                </a:lnTo>
                <a:lnTo>
                  <a:pt x="1524" y="1524"/>
                </a:lnTo>
                <a:lnTo>
                  <a:pt x="0" y="4572"/>
                </a:lnTo>
                <a:lnTo>
                  <a:pt x="1524" y="8382"/>
                </a:lnTo>
                <a:lnTo>
                  <a:pt x="4572" y="9906"/>
                </a:lnTo>
                <a:lnTo>
                  <a:pt x="1096518" y="9905"/>
                </a:lnTo>
                <a:lnTo>
                  <a:pt x="1096518" y="4571"/>
                </a:lnTo>
                <a:lnTo>
                  <a:pt x="1101852" y="9905"/>
                </a:lnTo>
                <a:lnTo>
                  <a:pt x="1101852" y="444245"/>
                </a:lnTo>
                <a:lnTo>
                  <a:pt x="1106424" y="444245"/>
                </a:lnTo>
                <a:close/>
              </a:path>
              <a:path w="2291079" h="487679">
                <a:moveTo>
                  <a:pt x="1101852" y="9905"/>
                </a:moveTo>
                <a:lnTo>
                  <a:pt x="1096518" y="4571"/>
                </a:lnTo>
                <a:lnTo>
                  <a:pt x="1096518" y="9905"/>
                </a:lnTo>
                <a:lnTo>
                  <a:pt x="1101852" y="9905"/>
                </a:lnTo>
                <a:close/>
              </a:path>
              <a:path w="2291079" h="487679">
                <a:moveTo>
                  <a:pt x="1106424" y="454151"/>
                </a:moveTo>
                <a:lnTo>
                  <a:pt x="1106424" y="449579"/>
                </a:lnTo>
                <a:lnTo>
                  <a:pt x="1101852" y="444245"/>
                </a:lnTo>
                <a:lnTo>
                  <a:pt x="1101852" y="9905"/>
                </a:lnTo>
                <a:lnTo>
                  <a:pt x="1096518" y="9905"/>
                </a:lnTo>
                <a:lnTo>
                  <a:pt x="1096518" y="449579"/>
                </a:lnTo>
                <a:lnTo>
                  <a:pt x="1098042" y="452627"/>
                </a:lnTo>
                <a:lnTo>
                  <a:pt x="1101852" y="454151"/>
                </a:lnTo>
                <a:lnTo>
                  <a:pt x="1106424" y="454151"/>
                </a:lnTo>
                <a:close/>
              </a:path>
              <a:path w="2291079" h="487679">
                <a:moveTo>
                  <a:pt x="2231898" y="449579"/>
                </a:moveTo>
                <a:lnTo>
                  <a:pt x="2230374" y="445769"/>
                </a:lnTo>
                <a:lnTo>
                  <a:pt x="2227326" y="444245"/>
                </a:lnTo>
                <a:lnTo>
                  <a:pt x="1101852" y="444245"/>
                </a:lnTo>
                <a:lnTo>
                  <a:pt x="1106424" y="449579"/>
                </a:lnTo>
                <a:lnTo>
                  <a:pt x="1106424" y="454151"/>
                </a:lnTo>
                <a:lnTo>
                  <a:pt x="2227326" y="454151"/>
                </a:lnTo>
                <a:lnTo>
                  <a:pt x="2230374" y="452627"/>
                </a:lnTo>
                <a:lnTo>
                  <a:pt x="2231898" y="449579"/>
                </a:lnTo>
                <a:close/>
              </a:path>
              <a:path w="2291079" h="487679">
                <a:moveTo>
                  <a:pt x="2290572" y="449579"/>
                </a:moveTo>
                <a:lnTo>
                  <a:pt x="2214372" y="411479"/>
                </a:lnTo>
                <a:lnTo>
                  <a:pt x="2214372" y="444245"/>
                </a:lnTo>
                <a:lnTo>
                  <a:pt x="2227326" y="444245"/>
                </a:lnTo>
                <a:lnTo>
                  <a:pt x="2230374" y="445769"/>
                </a:lnTo>
                <a:lnTo>
                  <a:pt x="2231898" y="449579"/>
                </a:lnTo>
                <a:lnTo>
                  <a:pt x="2231898" y="478916"/>
                </a:lnTo>
                <a:lnTo>
                  <a:pt x="2290572" y="449579"/>
                </a:lnTo>
                <a:close/>
              </a:path>
              <a:path w="2291079" h="487679">
                <a:moveTo>
                  <a:pt x="2231898" y="478916"/>
                </a:moveTo>
                <a:lnTo>
                  <a:pt x="2231898" y="449579"/>
                </a:lnTo>
                <a:lnTo>
                  <a:pt x="2230374" y="452627"/>
                </a:lnTo>
                <a:lnTo>
                  <a:pt x="2227326" y="454151"/>
                </a:lnTo>
                <a:lnTo>
                  <a:pt x="2214372" y="454151"/>
                </a:lnTo>
                <a:lnTo>
                  <a:pt x="2214372" y="487679"/>
                </a:lnTo>
                <a:lnTo>
                  <a:pt x="2231898" y="478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13467" y="5709665"/>
            <a:ext cx="2277745" cy="208279"/>
          </a:xfrm>
          <a:custGeom>
            <a:avLst/>
            <a:gdLst/>
            <a:ahLst/>
            <a:cxnLst/>
            <a:rect l="l" t="t" r="r" b="b"/>
            <a:pathLst>
              <a:path w="2277745" h="208279">
                <a:moveTo>
                  <a:pt x="1770888" y="198882"/>
                </a:moveTo>
                <a:lnTo>
                  <a:pt x="4572" y="198882"/>
                </a:lnTo>
                <a:lnTo>
                  <a:pt x="1524" y="200406"/>
                </a:lnTo>
                <a:lnTo>
                  <a:pt x="0" y="203454"/>
                </a:lnTo>
                <a:lnTo>
                  <a:pt x="1524" y="207264"/>
                </a:lnTo>
                <a:lnTo>
                  <a:pt x="4572" y="208026"/>
                </a:lnTo>
                <a:lnTo>
                  <a:pt x="1766316" y="208026"/>
                </a:lnTo>
                <a:lnTo>
                  <a:pt x="1766316" y="203454"/>
                </a:lnTo>
                <a:lnTo>
                  <a:pt x="1770888" y="198882"/>
                </a:lnTo>
                <a:close/>
              </a:path>
              <a:path w="2277745" h="208279">
                <a:moveTo>
                  <a:pt x="2218944" y="38100"/>
                </a:moveTo>
                <a:lnTo>
                  <a:pt x="2217420" y="35052"/>
                </a:lnTo>
                <a:lnTo>
                  <a:pt x="2214372" y="33528"/>
                </a:lnTo>
                <a:lnTo>
                  <a:pt x="1770888" y="33528"/>
                </a:lnTo>
                <a:lnTo>
                  <a:pt x="1767840" y="35052"/>
                </a:lnTo>
                <a:lnTo>
                  <a:pt x="1766316" y="38100"/>
                </a:lnTo>
                <a:lnTo>
                  <a:pt x="1766316" y="198882"/>
                </a:lnTo>
                <a:lnTo>
                  <a:pt x="1770888" y="198882"/>
                </a:lnTo>
                <a:lnTo>
                  <a:pt x="1770888" y="43434"/>
                </a:lnTo>
                <a:lnTo>
                  <a:pt x="1776222" y="38100"/>
                </a:lnTo>
                <a:lnTo>
                  <a:pt x="1776222" y="43434"/>
                </a:lnTo>
                <a:lnTo>
                  <a:pt x="2214372" y="43434"/>
                </a:lnTo>
                <a:lnTo>
                  <a:pt x="2217420" y="41910"/>
                </a:lnTo>
                <a:lnTo>
                  <a:pt x="2218944" y="38100"/>
                </a:lnTo>
                <a:close/>
              </a:path>
              <a:path w="2277745" h="208279">
                <a:moveTo>
                  <a:pt x="1776222" y="203454"/>
                </a:moveTo>
                <a:lnTo>
                  <a:pt x="1776222" y="43434"/>
                </a:lnTo>
                <a:lnTo>
                  <a:pt x="1770888" y="43434"/>
                </a:lnTo>
                <a:lnTo>
                  <a:pt x="1770888" y="198882"/>
                </a:lnTo>
                <a:lnTo>
                  <a:pt x="1766316" y="203454"/>
                </a:lnTo>
                <a:lnTo>
                  <a:pt x="1766316" y="208026"/>
                </a:lnTo>
                <a:lnTo>
                  <a:pt x="1770888" y="208026"/>
                </a:lnTo>
                <a:lnTo>
                  <a:pt x="1774698" y="207264"/>
                </a:lnTo>
                <a:lnTo>
                  <a:pt x="1776222" y="203454"/>
                </a:lnTo>
                <a:close/>
              </a:path>
              <a:path w="2277745" h="208279">
                <a:moveTo>
                  <a:pt x="1776222" y="43434"/>
                </a:moveTo>
                <a:lnTo>
                  <a:pt x="1776222" y="38100"/>
                </a:lnTo>
                <a:lnTo>
                  <a:pt x="1770888" y="43434"/>
                </a:lnTo>
                <a:lnTo>
                  <a:pt x="1776222" y="43434"/>
                </a:lnTo>
                <a:close/>
              </a:path>
              <a:path w="2277745" h="208279">
                <a:moveTo>
                  <a:pt x="2277618" y="38100"/>
                </a:moveTo>
                <a:lnTo>
                  <a:pt x="2201418" y="0"/>
                </a:lnTo>
                <a:lnTo>
                  <a:pt x="2201418" y="33528"/>
                </a:lnTo>
                <a:lnTo>
                  <a:pt x="2214372" y="33528"/>
                </a:lnTo>
                <a:lnTo>
                  <a:pt x="2217420" y="35052"/>
                </a:lnTo>
                <a:lnTo>
                  <a:pt x="2218944" y="38100"/>
                </a:lnTo>
                <a:lnTo>
                  <a:pt x="2218944" y="67437"/>
                </a:lnTo>
                <a:lnTo>
                  <a:pt x="2277618" y="38100"/>
                </a:lnTo>
                <a:close/>
              </a:path>
              <a:path w="2277745" h="208279">
                <a:moveTo>
                  <a:pt x="2218944" y="67437"/>
                </a:moveTo>
                <a:lnTo>
                  <a:pt x="2218944" y="38100"/>
                </a:lnTo>
                <a:lnTo>
                  <a:pt x="2217420" y="41910"/>
                </a:lnTo>
                <a:lnTo>
                  <a:pt x="2214372" y="43434"/>
                </a:lnTo>
                <a:lnTo>
                  <a:pt x="2201418" y="43434"/>
                </a:lnTo>
                <a:lnTo>
                  <a:pt x="2201418" y="76200"/>
                </a:lnTo>
                <a:lnTo>
                  <a:pt x="2218944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13467" y="5836920"/>
            <a:ext cx="2277745" cy="208279"/>
          </a:xfrm>
          <a:custGeom>
            <a:avLst/>
            <a:gdLst/>
            <a:ahLst/>
            <a:cxnLst/>
            <a:rect l="l" t="t" r="r" b="b"/>
            <a:pathLst>
              <a:path w="2277745" h="208279">
                <a:moveTo>
                  <a:pt x="1858518" y="198120"/>
                </a:moveTo>
                <a:lnTo>
                  <a:pt x="4572" y="198120"/>
                </a:lnTo>
                <a:lnTo>
                  <a:pt x="1524" y="199644"/>
                </a:lnTo>
                <a:lnTo>
                  <a:pt x="0" y="203454"/>
                </a:lnTo>
                <a:lnTo>
                  <a:pt x="1524" y="206502"/>
                </a:lnTo>
                <a:lnTo>
                  <a:pt x="4572" y="208026"/>
                </a:lnTo>
                <a:lnTo>
                  <a:pt x="1853946" y="208026"/>
                </a:lnTo>
                <a:lnTo>
                  <a:pt x="1853946" y="203454"/>
                </a:lnTo>
                <a:lnTo>
                  <a:pt x="1858518" y="198120"/>
                </a:lnTo>
                <a:close/>
              </a:path>
              <a:path w="2277745" h="208279">
                <a:moveTo>
                  <a:pt x="2218944" y="38100"/>
                </a:moveTo>
                <a:lnTo>
                  <a:pt x="2217420" y="35052"/>
                </a:lnTo>
                <a:lnTo>
                  <a:pt x="2214372" y="33528"/>
                </a:lnTo>
                <a:lnTo>
                  <a:pt x="1858518" y="33528"/>
                </a:lnTo>
                <a:lnTo>
                  <a:pt x="1855470" y="35052"/>
                </a:lnTo>
                <a:lnTo>
                  <a:pt x="1853946" y="38100"/>
                </a:lnTo>
                <a:lnTo>
                  <a:pt x="1853946" y="198120"/>
                </a:lnTo>
                <a:lnTo>
                  <a:pt x="1858518" y="198120"/>
                </a:lnTo>
                <a:lnTo>
                  <a:pt x="1858518" y="42672"/>
                </a:lnTo>
                <a:lnTo>
                  <a:pt x="1863852" y="38100"/>
                </a:lnTo>
                <a:lnTo>
                  <a:pt x="1863852" y="42672"/>
                </a:lnTo>
                <a:lnTo>
                  <a:pt x="2214372" y="42672"/>
                </a:lnTo>
                <a:lnTo>
                  <a:pt x="2217420" y="41910"/>
                </a:lnTo>
                <a:lnTo>
                  <a:pt x="2218944" y="38100"/>
                </a:lnTo>
                <a:close/>
              </a:path>
              <a:path w="2277745" h="208279">
                <a:moveTo>
                  <a:pt x="1863852" y="203454"/>
                </a:moveTo>
                <a:lnTo>
                  <a:pt x="1863852" y="42672"/>
                </a:lnTo>
                <a:lnTo>
                  <a:pt x="1858518" y="42672"/>
                </a:lnTo>
                <a:lnTo>
                  <a:pt x="1858518" y="198120"/>
                </a:lnTo>
                <a:lnTo>
                  <a:pt x="1853946" y="203454"/>
                </a:lnTo>
                <a:lnTo>
                  <a:pt x="1853946" y="208026"/>
                </a:lnTo>
                <a:lnTo>
                  <a:pt x="1858518" y="208026"/>
                </a:lnTo>
                <a:lnTo>
                  <a:pt x="1862328" y="206502"/>
                </a:lnTo>
                <a:lnTo>
                  <a:pt x="1863852" y="203454"/>
                </a:lnTo>
                <a:close/>
              </a:path>
              <a:path w="2277745" h="208279">
                <a:moveTo>
                  <a:pt x="1863852" y="42672"/>
                </a:moveTo>
                <a:lnTo>
                  <a:pt x="1863852" y="38100"/>
                </a:lnTo>
                <a:lnTo>
                  <a:pt x="1858518" y="42672"/>
                </a:lnTo>
                <a:lnTo>
                  <a:pt x="1863852" y="42672"/>
                </a:lnTo>
                <a:close/>
              </a:path>
              <a:path w="2277745" h="208279">
                <a:moveTo>
                  <a:pt x="2277618" y="38100"/>
                </a:moveTo>
                <a:lnTo>
                  <a:pt x="2201418" y="0"/>
                </a:lnTo>
                <a:lnTo>
                  <a:pt x="2201418" y="33528"/>
                </a:lnTo>
                <a:lnTo>
                  <a:pt x="2214372" y="33528"/>
                </a:lnTo>
                <a:lnTo>
                  <a:pt x="2217420" y="35052"/>
                </a:lnTo>
                <a:lnTo>
                  <a:pt x="2218944" y="38100"/>
                </a:lnTo>
                <a:lnTo>
                  <a:pt x="2218944" y="67437"/>
                </a:lnTo>
                <a:lnTo>
                  <a:pt x="2277618" y="38100"/>
                </a:lnTo>
                <a:close/>
              </a:path>
              <a:path w="2277745" h="208279">
                <a:moveTo>
                  <a:pt x="2218944" y="67437"/>
                </a:moveTo>
                <a:lnTo>
                  <a:pt x="2218944" y="38100"/>
                </a:lnTo>
                <a:lnTo>
                  <a:pt x="2217420" y="41910"/>
                </a:lnTo>
                <a:lnTo>
                  <a:pt x="2214372" y="42672"/>
                </a:lnTo>
                <a:lnTo>
                  <a:pt x="2201418" y="42672"/>
                </a:lnTo>
                <a:lnTo>
                  <a:pt x="2201418" y="76200"/>
                </a:lnTo>
                <a:lnTo>
                  <a:pt x="2218944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13467" y="6002273"/>
            <a:ext cx="2227580" cy="157480"/>
          </a:xfrm>
          <a:custGeom>
            <a:avLst/>
            <a:gdLst/>
            <a:ahLst/>
            <a:cxnLst/>
            <a:rect l="l" t="t" r="r" b="b"/>
            <a:pathLst>
              <a:path w="2227579" h="157479">
                <a:moveTo>
                  <a:pt x="1972818" y="156971"/>
                </a:moveTo>
                <a:lnTo>
                  <a:pt x="1972818" y="147065"/>
                </a:lnTo>
                <a:lnTo>
                  <a:pt x="1968246" y="152399"/>
                </a:lnTo>
                <a:lnTo>
                  <a:pt x="1967641" y="147065"/>
                </a:lnTo>
                <a:lnTo>
                  <a:pt x="4572" y="147065"/>
                </a:lnTo>
                <a:lnTo>
                  <a:pt x="1524" y="148589"/>
                </a:lnTo>
                <a:lnTo>
                  <a:pt x="0" y="152399"/>
                </a:lnTo>
                <a:lnTo>
                  <a:pt x="1524" y="155447"/>
                </a:lnTo>
                <a:lnTo>
                  <a:pt x="4572" y="156971"/>
                </a:lnTo>
                <a:lnTo>
                  <a:pt x="1972818" y="156971"/>
                </a:lnTo>
                <a:close/>
              </a:path>
              <a:path w="2227579" h="157479">
                <a:moveTo>
                  <a:pt x="2168652" y="38099"/>
                </a:moveTo>
                <a:lnTo>
                  <a:pt x="2167128" y="34289"/>
                </a:lnTo>
                <a:lnTo>
                  <a:pt x="2163318" y="32765"/>
                </a:lnTo>
                <a:lnTo>
                  <a:pt x="1960626" y="32765"/>
                </a:lnTo>
                <a:lnTo>
                  <a:pt x="1956816" y="35051"/>
                </a:lnTo>
                <a:lnTo>
                  <a:pt x="1955292" y="38099"/>
                </a:lnTo>
                <a:lnTo>
                  <a:pt x="1960626" y="85164"/>
                </a:lnTo>
                <a:lnTo>
                  <a:pt x="1960626" y="42671"/>
                </a:lnTo>
                <a:lnTo>
                  <a:pt x="1965198" y="37337"/>
                </a:lnTo>
                <a:lnTo>
                  <a:pt x="1965802" y="42671"/>
                </a:lnTo>
                <a:lnTo>
                  <a:pt x="2163318" y="42671"/>
                </a:lnTo>
                <a:lnTo>
                  <a:pt x="2167128" y="41147"/>
                </a:lnTo>
                <a:lnTo>
                  <a:pt x="2168652" y="38099"/>
                </a:lnTo>
                <a:close/>
              </a:path>
              <a:path w="2227579" h="157479">
                <a:moveTo>
                  <a:pt x="1965802" y="42671"/>
                </a:moveTo>
                <a:lnTo>
                  <a:pt x="1965198" y="37337"/>
                </a:lnTo>
                <a:lnTo>
                  <a:pt x="1960626" y="42671"/>
                </a:lnTo>
                <a:lnTo>
                  <a:pt x="1965802" y="42671"/>
                </a:lnTo>
                <a:close/>
              </a:path>
              <a:path w="2227579" h="157479">
                <a:moveTo>
                  <a:pt x="1978152" y="151637"/>
                </a:moveTo>
                <a:lnTo>
                  <a:pt x="1965802" y="42671"/>
                </a:lnTo>
                <a:lnTo>
                  <a:pt x="1960626" y="42671"/>
                </a:lnTo>
                <a:lnTo>
                  <a:pt x="1960626" y="85164"/>
                </a:lnTo>
                <a:lnTo>
                  <a:pt x="1967641" y="147065"/>
                </a:lnTo>
                <a:lnTo>
                  <a:pt x="1972818" y="147065"/>
                </a:lnTo>
                <a:lnTo>
                  <a:pt x="1972818" y="156971"/>
                </a:lnTo>
                <a:lnTo>
                  <a:pt x="1976628" y="155447"/>
                </a:lnTo>
                <a:lnTo>
                  <a:pt x="1978152" y="151637"/>
                </a:lnTo>
                <a:close/>
              </a:path>
              <a:path w="2227579" h="157479">
                <a:moveTo>
                  <a:pt x="1972818" y="147065"/>
                </a:moveTo>
                <a:lnTo>
                  <a:pt x="1967641" y="147065"/>
                </a:lnTo>
                <a:lnTo>
                  <a:pt x="1968246" y="152399"/>
                </a:lnTo>
                <a:lnTo>
                  <a:pt x="1972818" y="147065"/>
                </a:lnTo>
                <a:close/>
              </a:path>
              <a:path w="2227579" h="157479">
                <a:moveTo>
                  <a:pt x="2227326" y="38099"/>
                </a:moveTo>
                <a:lnTo>
                  <a:pt x="2151126" y="0"/>
                </a:lnTo>
                <a:lnTo>
                  <a:pt x="2151126" y="32765"/>
                </a:lnTo>
                <a:lnTo>
                  <a:pt x="2163318" y="32765"/>
                </a:lnTo>
                <a:lnTo>
                  <a:pt x="2167128" y="34289"/>
                </a:lnTo>
                <a:lnTo>
                  <a:pt x="2168652" y="38099"/>
                </a:lnTo>
                <a:lnTo>
                  <a:pt x="2168652" y="67436"/>
                </a:lnTo>
                <a:lnTo>
                  <a:pt x="2227326" y="38099"/>
                </a:lnTo>
                <a:close/>
              </a:path>
              <a:path w="2227579" h="157479">
                <a:moveTo>
                  <a:pt x="2168652" y="67436"/>
                </a:moveTo>
                <a:lnTo>
                  <a:pt x="2168652" y="38099"/>
                </a:lnTo>
                <a:lnTo>
                  <a:pt x="2167128" y="41147"/>
                </a:lnTo>
                <a:lnTo>
                  <a:pt x="2163318" y="42671"/>
                </a:lnTo>
                <a:lnTo>
                  <a:pt x="2151126" y="42671"/>
                </a:lnTo>
                <a:lnTo>
                  <a:pt x="2151126" y="76199"/>
                </a:lnTo>
                <a:lnTo>
                  <a:pt x="2168652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82987" y="6304026"/>
            <a:ext cx="2303780" cy="76200"/>
          </a:xfrm>
          <a:custGeom>
            <a:avLst/>
            <a:gdLst/>
            <a:ahLst/>
            <a:cxnLst/>
            <a:rect l="l" t="t" r="r" b="b"/>
            <a:pathLst>
              <a:path w="2303779" h="76200">
                <a:moveTo>
                  <a:pt x="2244852" y="38099"/>
                </a:moveTo>
                <a:lnTo>
                  <a:pt x="2243328" y="34289"/>
                </a:lnTo>
                <a:lnTo>
                  <a:pt x="2240280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2240280" y="42671"/>
                </a:lnTo>
                <a:lnTo>
                  <a:pt x="2243328" y="41147"/>
                </a:lnTo>
                <a:lnTo>
                  <a:pt x="2244852" y="38099"/>
                </a:lnTo>
                <a:close/>
              </a:path>
              <a:path w="2303779" h="76200">
                <a:moveTo>
                  <a:pt x="2303526" y="38099"/>
                </a:moveTo>
                <a:lnTo>
                  <a:pt x="2227326" y="0"/>
                </a:lnTo>
                <a:lnTo>
                  <a:pt x="2227326" y="32765"/>
                </a:lnTo>
                <a:lnTo>
                  <a:pt x="2240280" y="32765"/>
                </a:lnTo>
                <a:lnTo>
                  <a:pt x="2243328" y="34289"/>
                </a:lnTo>
                <a:lnTo>
                  <a:pt x="2244852" y="38099"/>
                </a:lnTo>
                <a:lnTo>
                  <a:pt x="2244852" y="67436"/>
                </a:lnTo>
                <a:lnTo>
                  <a:pt x="2303526" y="38099"/>
                </a:lnTo>
                <a:close/>
              </a:path>
              <a:path w="2303779" h="76200">
                <a:moveTo>
                  <a:pt x="2244852" y="67436"/>
                </a:moveTo>
                <a:lnTo>
                  <a:pt x="2244852" y="38099"/>
                </a:lnTo>
                <a:lnTo>
                  <a:pt x="2243328" y="41147"/>
                </a:lnTo>
                <a:lnTo>
                  <a:pt x="2240280" y="42671"/>
                </a:lnTo>
                <a:lnTo>
                  <a:pt x="2227326" y="42671"/>
                </a:lnTo>
                <a:lnTo>
                  <a:pt x="2227326" y="76199"/>
                </a:lnTo>
                <a:lnTo>
                  <a:pt x="2244852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82987" y="6582918"/>
            <a:ext cx="2303780" cy="76200"/>
          </a:xfrm>
          <a:custGeom>
            <a:avLst/>
            <a:gdLst/>
            <a:ahLst/>
            <a:cxnLst/>
            <a:rect l="l" t="t" r="r" b="b"/>
            <a:pathLst>
              <a:path w="2303779" h="76200">
                <a:moveTo>
                  <a:pt x="2244852" y="38099"/>
                </a:moveTo>
                <a:lnTo>
                  <a:pt x="2243328" y="35051"/>
                </a:lnTo>
                <a:lnTo>
                  <a:pt x="2240280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2671"/>
                </a:lnTo>
                <a:lnTo>
                  <a:pt x="2240280" y="42671"/>
                </a:lnTo>
                <a:lnTo>
                  <a:pt x="2243328" y="41909"/>
                </a:lnTo>
                <a:lnTo>
                  <a:pt x="2244852" y="38099"/>
                </a:lnTo>
                <a:close/>
              </a:path>
              <a:path w="2303779" h="76200">
                <a:moveTo>
                  <a:pt x="2303526" y="38099"/>
                </a:moveTo>
                <a:lnTo>
                  <a:pt x="2227326" y="0"/>
                </a:lnTo>
                <a:lnTo>
                  <a:pt x="2227326" y="33527"/>
                </a:lnTo>
                <a:lnTo>
                  <a:pt x="2240280" y="33527"/>
                </a:lnTo>
                <a:lnTo>
                  <a:pt x="2243328" y="35051"/>
                </a:lnTo>
                <a:lnTo>
                  <a:pt x="2244852" y="38099"/>
                </a:lnTo>
                <a:lnTo>
                  <a:pt x="2244852" y="67436"/>
                </a:lnTo>
                <a:lnTo>
                  <a:pt x="2303526" y="38099"/>
                </a:lnTo>
                <a:close/>
              </a:path>
              <a:path w="2303779" h="76200">
                <a:moveTo>
                  <a:pt x="2244852" y="67436"/>
                </a:moveTo>
                <a:lnTo>
                  <a:pt x="2244852" y="38099"/>
                </a:lnTo>
                <a:lnTo>
                  <a:pt x="2243328" y="41909"/>
                </a:lnTo>
                <a:lnTo>
                  <a:pt x="2240280" y="42671"/>
                </a:lnTo>
                <a:lnTo>
                  <a:pt x="2227326" y="42671"/>
                </a:lnTo>
                <a:lnTo>
                  <a:pt x="2227326" y="76199"/>
                </a:lnTo>
                <a:lnTo>
                  <a:pt x="2244852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25659" y="6492240"/>
            <a:ext cx="2202180" cy="373380"/>
          </a:xfrm>
          <a:custGeom>
            <a:avLst/>
            <a:gdLst/>
            <a:ahLst/>
            <a:cxnLst/>
            <a:rect l="l" t="t" r="r" b="b"/>
            <a:pathLst>
              <a:path w="2202179" h="373379">
                <a:moveTo>
                  <a:pt x="1076706" y="330707"/>
                </a:moveTo>
                <a:lnTo>
                  <a:pt x="1076706" y="5333"/>
                </a:lnTo>
                <a:lnTo>
                  <a:pt x="1075182" y="1523"/>
                </a:lnTo>
                <a:lnTo>
                  <a:pt x="1072134" y="0"/>
                </a:lnTo>
                <a:lnTo>
                  <a:pt x="5334" y="0"/>
                </a:lnTo>
                <a:lnTo>
                  <a:pt x="1524" y="1524"/>
                </a:lnTo>
                <a:lnTo>
                  <a:pt x="0" y="5334"/>
                </a:lnTo>
                <a:lnTo>
                  <a:pt x="1524" y="8382"/>
                </a:lnTo>
                <a:lnTo>
                  <a:pt x="5334" y="9906"/>
                </a:lnTo>
                <a:lnTo>
                  <a:pt x="1066800" y="9905"/>
                </a:lnTo>
                <a:lnTo>
                  <a:pt x="1066800" y="5333"/>
                </a:lnTo>
                <a:lnTo>
                  <a:pt x="1072134" y="9905"/>
                </a:lnTo>
                <a:lnTo>
                  <a:pt x="1072134" y="330707"/>
                </a:lnTo>
                <a:lnTo>
                  <a:pt x="1076706" y="330707"/>
                </a:lnTo>
                <a:close/>
              </a:path>
              <a:path w="2202179" h="373379">
                <a:moveTo>
                  <a:pt x="1072134" y="9905"/>
                </a:moveTo>
                <a:lnTo>
                  <a:pt x="1066800" y="5333"/>
                </a:lnTo>
                <a:lnTo>
                  <a:pt x="1066800" y="9905"/>
                </a:lnTo>
                <a:lnTo>
                  <a:pt x="1072134" y="9905"/>
                </a:lnTo>
                <a:close/>
              </a:path>
              <a:path w="2202179" h="373379">
                <a:moveTo>
                  <a:pt x="1076706" y="339852"/>
                </a:moveTo>
                <a:lnTo>
                  <a:pt x="1076706" y="335279"/>
                </a:lnTo>
                <a:lnTo>
                  <a:pt x="1072134" y="330707"/>
                </a:lnTo>
                <a:lnTo>
                  <a:pt x="1072134" y="9905"/>
                </a:lnTo>
                <a:lnTo>
                  <a:pt x="1066800" y="9905"/>
                </a:lnTo>
                <a:lnTo>
                  <a:pt x="1066800" y="335279"/>
                </a:lnTo>
                <a:lnTo>
                  <a:pt x="1068324" y="339089"/>
                </a:lnTo>
                <a:lnTo>
                  <a:pt x="1072134" y="339852"/>
                </a:lnTo>
                <a:lnTo>
                  <a:pt x="1076706" y="339852"/>
                </a:lnTo>
                <a:close/>
              </a:path>
              <a:path w="2202179" h="373379">
                <a:moveTo>
                  <a:pt x="2143506" y="335279"/>
                </a:moveTo>
                <a:lnTo>
                  <a:pt x="2141982" y="332231"/>
                </a:lnTo>
                <a:lnTo>
                  <a:pt x="2138934" y="330707"/>
                </a:lnTo>
                <a:lnTo>
                  <a:pt x="1072134" y="330707"/>
                </a:lnTo>
                <a:lnTo>
                  <a:pt x="1076706" y="335279"/>
                </a:lnTo>
                <a:lnTo>
                  <a:pt x="1076706" y="339852"/>
                </a:lnTo>
                <a:lnTo>
                  <a:pt x="2138934" y="339851"/>
                </a:lnTo>
                <a:lnTo>
                  <a:pt x="2141982" y="339089"/>
                </a:lnTo>
                <a:lnTo>
                  <a:pt x="2143506" y="335279"/>
                </a:lnTo>
                <a:close/>
              </a:path>
              <a:path w="2202179" h="373379">
                <a:moveTo>
                  <a:pt x="2202180" y="335279"/>
                </a:moveTo>
                <a:lnTo>
                  <a:pt x="2125980" y="297179"/>
                </a:lnTo>
                <a:lnTo>
                  <a:pt x="2125980" y="330707"/>
                </a:lnTo>
                <a:lnTo>
                  <a:pt x="2138934" y="330707"/>
                </a:lnTo>
                <a:lnTo>
                  <a:pt x="2141982" y="332231"/>
                </a:lnTo>
                <a:lnTo>
                  <a:pt x="2143506" y="335279"/>
                </a:lnTo>
                <a:lnTo>
                  <a:pt x="2143506" y="364616"/>
                </a:lnTo>
                <a:lnTo>
                  <a:pt x="2202180" y="335279"/>
                </a:lnTo>
                <a:close/>
              </a:path>
              <a:path w="2202179" h="373379">
                <a:moveTo>
                  <a:pt x="2143506" y="364616"/>
                </a:moveTo>
                <a:lnTo>
                  <a:pt x="2143506" y="335279"/>
                </a:lnTo>
                <a:lnTo>
                  <a:pt x="2141982" y="339089"/>
                </a:lnTo>
                <a:lnTo>
                  <a:pt x="2138934" y="339851"/>
                </a:lnTo>
                <a:lnTo>
                  <a:pt x="2125980" y="339851"/>
                </a:lnTo>
                <a:lnTo>
                  <a:pt x="2125980" y="373379"/>
                </a:lnTo>
                <a:lnTo>
                  <a:pt x="2143506" y="364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13467" y="6459473"/>
            <a:ext cx="2239645" cy="334645"/>
          </a:xfrm>
          <a:custGeom>
            <a:avLst/>
            <a:gdLst/>
            <a:ahLst/>
            <a:cxnLst/>
            <a:rect l="l" t="t" r="r" b="b"/>
            <a:pathLst>
              <a:path w="2239645" h="334645">
                <a:moveTo>
                  <a:pt x="1719072" y="325373"/>
                </a:moveTo>
                <a:lnTo>
                  <a:pt x="4572" y="325374"/>
                </a:lnTo>
                <a:lnTo>
                  <a:pt x="1524" y="326898"/>
                </a:lnTo>
                <a:lnTo>
                  <a:pt x="0" y="329946"/>
                </a:lnTo>
                <a:lnTo>
                  <a:pt x="1524" y="333756"/>
                </a:lnTo>
                <a:lnTo>
                  <a:pt x="4572" y="334518"/>
                </a:lnTo>
                <a:lnTo>
                  <a:pt x="1714499" y="334517"/>
                </a:lnTo>
                <a:lnTo>
                  <a:pt x="1714500" y="329945"/>
                </a:lnTo>
                <a:lnTo>
                  <a:pt x="1719072" y="325373"/>
                </a:lnTo>
                <a:close/>
              </a:path>
              <a:path w="2239645" h="334645">
                <a:moveTo>
                  <a:pt x="2180844" y="38099"/>
                </a:moveTo>
                <a:lnTo>
                  <a:pt x="2179320" y="34289"/>
                </a:lnTo>
                <a:lnTo>
                  <a:pt x="2176272" y="32765"/>
                </a:lnTo>
                <a:lnTo>
                  <a:pt x="1719072" y="32765"/>
                </a:lnTo>
                <a:lnTo>
                  <a:pt x="1716024" y="34289"/>
                </a:lnTo>
                <a:lnTo>
                  <a:pt x="1714500" y="38099"/>
                </a:lnTo>
                <a:lnTo>
                  <a:pt x="1714499" y="325373"/>
                </a:lnTo>
                <a:lnTo>
                  <a:pt x="1719072" y="325373"/>
                </a:lnTo>
                <a:lnTo>
                  <a:pt x="1719072" y="42671"/>
                </a:lnTo>
                <a:lnTo>
                  <a:pt x="1723644" y="38099"/>
                </a:lnTo>
                <a:lnTo>
                  <a:pt x="1723644" y="42671"/>
                </a:lnTo>
                <a:lnTo>
                  <a:pt x="2176272" y="42671"/>
                </a:lnTo>
                <a:lnTo>
                  <a:pt x="2179320" y="41147"/>
                </a:lnTo>
                <a:lnTo>
                  <a:pt x="2180844" y="38099"/>
                </a:lnTo>
                <a:close/>
              </a:path>
              <a:path w="2239645" h="334645">
                <a:moveTo>
                  <a:pt x="1723644" y="329945"/>
                </a:moveTo>
                <a:lnTo>
                  <a:pt x="1723644" y="42671"/>
                </a:lnTo>
                <a:lnTo>
                  <a:pt x="1719072" y="42671"/>
                </a:lnTo>
                <a:lnTo>
                  <a:pt x="1719072" y="325373"/>
                </a:lnTo>
                <a:lnTo>
                  <a:pt x="1714500" y="329945"/>
                </a:lnTo>
                <a:lnTo>
                  <a:pt x="1714499" y="334517"/>
                </a:lnTo>
                <a:lnTo>
                  <a:pt x="1719072" y="334517"/>
                </a:lnTo>
                <a:lnTo>
                  <a:pt x="1722120" y="333755"/>
                </a:lnTo>
                <a:lnTo>
                  <a:pt x="1723644" y="329945"/>
                </a:lnTo>
                <a:close/>
              </a:path>
              <a:path w="2239645" h="334645">
                <a:moveTo>
                  <a:pt x="1723644" y="42671"/>
                </a:moveTo>
                <a:lnTo>
                  <a:pt x="1723644" y="38099"/>
                </a:lnTo>
                <a:lnTo>
                  <a:pt x="1719072" y="42671"/>
                </a:lnTo>
                <a:lnTo>
                  <a:pt x="1723644" y="42671"/>
                </a:lnTo>
                <a:close/>
              </a:path>
              <a:path w="2239645" h="334645">
                <a:moveTo>
                  <a:pt x="2239518" y="38099"/>
                </a:moveTo>
                <a:lnTo>
                  <a:pt x="2163318" y="0"/>
                </a:lnTo>
                <a:lnTo>
                  <a:pt x="2163318" y="32765"/>
                </a:lnTo>
                <a:lnTo>
                  <a:pt x="2176272" y="32765"/>
                </a:lnTo>
                <a:lnTo>
                  <a:pt x="2179320" y="34289"/>
                </a:lnTo>
                <a:lnTo>
                  <a:pt x="2180844" y="38099"/>
                </a:lnTo>
                <a:lnTo>
                  <a:pt x="2180844" y="67436"/>
                </a:lnTo>
                <a:lnTo>
                  <a:pt x="2239518" y="38099"/>
                </a:lnTo>
                <a:close/>
              </a:path>
              <a:path w="2239645" h="334645">
                <a:moveTo>
                  <a:pt x="2180844" y="67436"/>
                </a:moveTo>
                <a:lnTo>
                  <a:pt x="2180844" y="38099"/>
                </a:lnTo>
                <a:lnTo>
                  <a:pt x="2179320" y="41147"/>
                </a:lnTo>
                <a:lnTo>
                  <a:pt x="2176272" y="42671"/>
                </a:lnTo>
                <a:lnTo>
                  <a:pt x="2163318" y="42671"/>
                </a:lnTo>
                <a:lnTo>
                  <a:pt x="2163318" y="76199"/>
                </a:lnTo>
                <a:lnTo>
                  <a:pt x="2180844" y="67436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336402" y="6018655"/>
            <a:ext cx="786765" cy="71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Table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16320" y="6017131"/>
            <a:ext cx="1041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425" algn="ctr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Index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什么是及为什么需要索引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索引的概念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837548" y="406145"/>
            <a:ext cx="1081277" cy="4922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84587" y="1499635"/>
            <a:ext cx="8575675" cy="3395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1755" indent="74930">
              <a:lnSpc>
                <a:spcPct val="126000"/>
              </a:lnSpc>
            </a:pPr>
            <a:r>
              <a:rPr sz="3200" b="1" spc="-5" dirty="0">
                <a:latin typeface="微软雅黑" panose="020B0503020204020204" charset="-122"/>
                <a:cs typeface="微软雅黑" panose="020B0503020204020204" charset="-122"/>
              </a:rPr>
              <a:t>主索引</a:t>
            </a:r>
            <a:r>
              <a:rPr sz="3200" b="1" spc="-35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通常是对每一存储块有一个索引项，索引项的总数和存储表所占 的存储块数目相同，存储表的每一存储块的第一条记录，又称为锚记录 (anchor</a:t>
            </a:r>
            <a:r>
              <a:rPr sz="20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record),</a:t>
            </a:r>
            <a:r>
              <a:rPr sz="20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或简称为块锚(block</a:t>
            </a:r>
            <a:r>
              <a:rPr sz="20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anchor)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主索引的索引字段值为块锚的索引字段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值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，而指针指向其所在的存储块。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30000"/>
              </a:lnSpc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主索引是按索引字段值进行排序的一个有序文件，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通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常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建立在有序主文件 的基于主码的排序字段上，即主索引的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索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引字段与主文件的排序码(主码)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有对</a:t>
            </a:r>
            <a:r>
              <a:rPr lang="zh-CN" altLang="en-US" sz="2000" spc="-5" dirty="0">
                <a:latin typeface="微软雅黑" panose="020B0503020204020204" charset="-122"/>
                <a:cs typeface="微软雅黑" panose="020B0503020204020204" charset="-122"/>
              </a:rPr>
              <a:t>应关系</a:t>
            </a:r>
            <a:endParaRPr lang="zh-CN" altLang="en-US"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30000"/>
              </a:lnSpc>
            </a:pP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99417" y="4927091"/>
            <a:ext cx="2979420" cy="54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99417" y="5725667"/>
            <a:ext cx="2979420" cy="5478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99417" y="6524243"/>
            <a:ext cx="2979420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92559" y="4594097"/>
            <a:ext cx="2990850" cy="195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92031" y="5725667"/>
            <a:ext cx="1059180" cy="5349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89745" y="5422391"/>
            <a:ext cx="1066800" cy="1813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61295" y="4988814"/>
            <a:ext cx="1820545" cy="832485"/>
          </a:xfrm>
          <a:custGeom>
            <a:avLst/>
            <a:gdLst/>
            <a:ahLst/>
            <a:cxnLst/>
            <a:rect l="l" t="t" r="r" b="b"/>
            <a:pathLst>
              <a:path w="1820545" h="832485">
                <a:moveTo>
                  <a:pt x="1744512" y="43010"/>
                </a:moveTo>
                <a:lnTo>
                  <a:pt x="1743952" y="33668"/>
                </a:lnTo>
                <a:lnTo>
                  <a:pt x="1732208" y="34469"/>
                </a:lnTo>
                <a:lnTo>
                  <a:pt x="1707240" y="36476"/>
                </a:lnTo>
                <a:lnTo>
                  <a:pt x="1657336" y="41460"/>
                </a:lnTo>
                <a:lnTo>
                  <a:pt x="1607553" y="47831"/>
                </a:lnTo>
                <a:lnTo>
                  <a:pt x="1557572" y="55781"/>
                </a:lnTo>
                <a:lnTo>
                  <a:pt x="1508721" y="65198"/>
                </a:lnTo>
                <a:lnTo>
                  <a:pt x="1459858" y="76424"/>
                </a:lnTo>
                <a:lnTo>
                  <a:pt x="1411487" y="89500"/>
                </a:lnTo>
                <a:lnTo>
                  <a:pt x="1363700" y="104539"/>
                </a:lnTo>
                <a:lnTo>
                  <a:pt x="1316592" y="121657"/>
                </a:lnTo>
                <a:lnTo>
                  <a:pt x="1270254" y="140970"/>
                </a:lnTo>
                <a:lnTo>
                  <a:pt x="1234440" y="158496"/>
                </a:lnTo>
                <a:lnTo>
                  <a:pt x="1211940" y="169530"/>
                </a:lnTo>
                <a:lnTo>
                  <a:pt x="1169176" y="195247"/>
                </a:lnTo>
                <a:lnTo>
                  <a:pt x="1129070" y="225187"/>
                </a:lnTo>
                <a:lnTo>
                  <a:pt x="1091237" y="258581"/>
                </a:lnTo>
                <a:lnTo>
                  <a:pt x="1055288" y="294661"/>
                </a:lnTo>
                <a:lnTo>
                  <a:pt x="1020839" y="332656"/>
                </a:lnTo>
                <a:lnTo>
                  <a:pt x="987503" y="371799"/>
                </a:lnTo>
                <a:lnTo>
                  <a:pt x="922625" y="450450"/>
                </a:lnTo>
                <a:lnTo>
                  <a:pt x="906497" y="469628"/>
                </a:lnTo>
                <a:lnTo>
                  <a:pt x="890309" y="488420"/>
                </a:lnTo>
                <a:lnTo>
                  <a:pt x="874014" y="506730"/>
                </a:lnTo>
                <a:lnTo>
                  <a:pt x="858774" y="523494"/>
                </a:lnTo>
                <a:lnTo>
                  <a:pt x="842772" y="539496"/>
                </a:lnTo>
                <a:lnTo>
                  <a:pt x="827532" y="555498"/>
                </a:lnTo>
                <a:lnTo>
                  <a:pt x="793984" y="588005"/>
                </a:lnTo>
                <a:lnTo>
                  <a:pt x="758510" y="617502"/>
                </a:lnTo>
                <a:lnTo>
                  <a:pt x="722408" y="642770"/>
                </a:lnTo>
                <a:lnTo>
                  <a:pt x="685539" y="664358"/>
                </a:lnTo>
                <a:lnTo>
                  <a:pt x="647764" y="682813"/>
                </a:lnTo>
                <a:lnTo>
                  <a:pt x="608942" y="698686"/>
                </a:lnTo>
                <a:lnTo>
                  <a:pt x="568936" y="712524"/>
                </a:lnTo>
                <a:lnTo>
                  <a:pt x="527607" y="724876"/>
                </a:lnTo>
                <a:lnTo>
                  <a:pt x="484813" y="736291"/>
                </a:lnTo>
                <a:lnTo>
                  <a:pt x="440418" y="747317"/>
                </a:lnTo>
                <a:lnTo>
                  <a:pt x="392430" y="758190"/>
                </a:lnTo>
                <a:lnTo>
                  <a:pt x="366522" y="762762"/>
                </a:lnTo>
                <a:lnTo>
                  <a:pt x="349313" y="766173"/>
                </a:lnTo>
                <a:lnTo>
                  <a:pt x="297588" y="775578"/>
                </a:lnTo>
                <a:lnTo>
                  <a:pt x="245756" y="784038"/>
                </a:lnTo>
                <a:lnTo>
                  <a:pt x="193876" y="791937"/>
                </a:lnTo>
                <a:lnTo>
                  <a:pt x="159291" y="797081"/>
                </a:lnTo>
                <a:lnTo>
                  <a:pt x="124727" y="802260"/>
                </a:lnTo>
                <a:lnTo>
                  <a:pt x="72959" y="810345"/>
                </a:lnTo>
                <a:lnTo>
                  <a:pt x="21336" y="819150"/>
                </a:lnTo>
                <a:lnTo>
                  <a:pt x="15240" y="820674"/>
                </a:lnTo>
                <a:lnTo>
                  <a:pt x="9144" y="821436"/>
                </a:lnTo>
                <a:lnTo>
                  <a:pt x="3048" y="822960"/>
                </a:lnTo>
                <a:lnTo>
                  <a:pt x="0" y="825246"/>
                </a:lnTo>
                <a:lnTo>
                  <a:pt x="0" y="828294"/>
                </a:lnTo>
                <a:lnTo>
                  <a:pt x="1524" y="831342"/>
                </a:lnTo>
                <a:lnTo>
                  <a:pt x="5334" y="832104"/>
                </a:lnTo>
                <a:lnTo>
                  <a:pt x="19473" y="829265"/>
                </a:lnTo>
                <a:lnTo>
                  <a:pt x="33686" y="826569"/>
                </a:lnTo>
                <a:lnTo>
                  <a:pt x="76683" y="819188"/>
                </a:lnTo>
                <a:lnTo>
                  <a:pt x="120065" y="812560"/>
                </a:lnTo>
                <a:lnTo>
                  <a:pt x="192669" y="802105"/>
                </a:lnTo>
                <a:lnTo>
                  <a:pt x="207168" y="799970"/>
                </a:lnTo>
                <a:lnTo>
                  <a:pt x="250483" y="793214"/>
                </a:lnTo>
                <a:lnTo>
                  <a:pt x="293370" y="785622"/>
                </a:lnTo>
                <a:lnTo>
                  <a:pt x="318516" y="781812"/>
                </a:lnTo>
                <a:lnTo>
                  <a:pt x="368808" y="771906"/>
                </a:lnTo>
                <a:lnTo>
                  <a:pt x="411670" y="763050"/>
                </a:lnTo>
                <a:lnTo>
                  <a:pt x="455539" y="753329"/>
                </a:lnTo>
                <a:lnTo>
                  <a:pt x="499931" y="742438"/>
                </a:lnTo>
                <a:lnTo>
                  <a:pt x="544365" y="730077"/>
                </a:lnTo>
                <a:lnTo>
                  <a:pt x="588359" y="715941"/>
                </a:lnTo>
                <a:lnTo>
                  <a:pt x="631430" y="699730"/>
                </a:lnTo>
                <a:lnTo>
                  <a:pt x="673098" y="681140"/>
                </a:lnTo>
                <a:lnTo>
                  <a:pt x="712880" y="659870"/>
                </a:lnTo>
                <a:lnTo>
                  <a:pt x="750295" y="635615"/>
                </a:lnTo>
                <a:lnTo>
                  <a:pt x="784860" y="608076"/>
                </a:lnTo>
                <a:lnTo>
                  <a:pt x="818388" y="578358"/>
                </a:lnTo>
                <a:lnTo>
                  <a:pt x="866546" y="528753"/>
                </a:lnTo>
                <a:lnTo>
                  <a:pt x="899835" y="491741"/>
                </a:lnTo>
                <a:lnTo>
                  <a:pt x="932705" y="452969"/>
                </a:lnTo>
                <a:lnTo>
                  <a:pt x="998667" y="373276"/>
                </a:lnTo>
                <a:lnTo>
                  <a:pt x="1015474" y="353477"/>
                </a:lnTo>
                <a:lnTo>
                  <a:pt x="1049790" y="314714"/>
                </a:lnTo>
                <a:lnTo>
                  <a:pt x="1085350" y="277718"/>
                </a:lnTo>
                <a:lnTo>
                  <a:pt x="1122525" y="243271"/>
                </a:lnTo>
                <a:lnTo>
                  <a:pt x="1161685" y="212159"/>
                </a:lnTo>
                <a:lnTo>
                  <a:pt x="1203198" y="185166"/>
                </a:lnTo>
                <a:lnTo>
                  <a:pt x="1238250" y="166878"/>
                </a:lnTo>
                <a:lnTo>
                  <a:pt x="1281556" y="146397"/>
                </a:lnTo>
                <a:lnTo>
                  <a:pt x="1325854" y="128112"/>
                </a:lnTo>
                <a:lnTo>
                  <a:pt x="1371010" y="111902"/>
                </a:lnTo>
                <a:lnTo>
                  <a:pt x="1416892" y="97648"/>
                </a:lnTo>
                <a:lnTo>
                  <a:pt x="1463368" y="85229"/>
                </a:lnTo>
                <a:lnTo>
                  <a:pt x="1510305" y="74527"/>
                </a:lnTo>
                <a:lnTo>
                  <a:pt x="1557984" y="65351"/>
                </a:lnTo>
                <a:lnTo>
                  <a:pt x="1605035" y="57791"/>
                </a:lnTo>
                <a:lnTo>
                  <a:pt x="1652562" y="51518"/>
                </a:lnTo>
                <a:lnTo>
                  <a:pt x="1700022" y="46482"/>
                </a:lnTo>
                <a:lnTo>
                  <a:pt x="1739646" y="43434"/>
                </a:lnTo>
                <a:lnTo>
                  <a:pt x="1744512" y="43010"/>
                </a:lnTo>
                <a:close/>
              </a:path>
              <a:path w="1820545" h="832485">
                <a:moveTo>
                  <a:pt x="1820418" y="33528"/>
                </a:moveTo>
                <a:lnTo>
                  <a:pt x="1741932" y="0"/>
                </a:lnTo>
                <a:lnTo>
                  <a:pt x="1743952" y="33668"/>
                </a:lnTo>
                <a:lnTo>
                  <a:pt x="1757172" y="32766"/>
                </a:lnTo>
                <a:lnTo>
                  <a:pt x="1760220" y="34290"/>
                </a:lnTo>
                <a:lnTo>
                  <a:pt x="1761744" y="37338"/>
                </a:lnTo>
                <a:lnTo>
                  <a:pt x="1761744" y="67401"/>
                </a:lnTo>
                <a:lnTo>
                  <a:pt x="1820418" y="33528"/>
                </a:lnTo>
                <a:close/>
              </a:path>
              <a:path w="1820545" h="832485">
                <a:moveTo>
                  <a:pt x="1761744" y="37338"/>
                </a:moveTo>
                <a:lnTo>
                  <a:pt x="1760220" y="34290"/>
                </a:lnTo>
                <a:lnTo>
                  <a:pt x="1757172" y="32766"/>
                </a:lnTo>
                <a:lnTo>
                  <a:pt x="1743952" y="33668"/>
                </a:lnTo>
                <a:lnTo>
                  <a:pt x="1744512" y="43010"/>
                </a:lnTo>
                <a:lnTo>
                  <a:pt x="1757172" y="41910"/>
                </a:lnTo>
                <a:lnTo>
                  <a:pt x="1760982" y="40386"/>
                </a:lnTo>
                <a:lnTo>
                  <a:pt x="1761744" y="37338"/>
                </a:lnTo>
                <a:close/>
              </a:path>
              <a:path w="1820545" h="832485">
                <a:moveTo>
                  <a:pt x="1761744" y="67401"/>
                </a:moveTo>
                <a:lnTo>
                  <a:pt x="1761744" y="37338"/>
                </a:lnTo>
                <a:lnTo>
                  <a:pt x="1760982" y="40386"/>
                </a:lnTo>
                <a:lnTo>
                  <a:pt x="1757172" y="41910"/>
                </a:lnTo>
                <a:lnTo>
                  <a:pt x="1744512" y="43010"/>
                </a:lnTo>
                <a:lnTo>
                  <a:pt x="1746504" y="76200"/>
                </a:lnTo>
                <a:lnTo>
                  <a:pt x="1761744" y="6740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61295" y="6160770"/>
            <a:ext cx="1805939" cy="493395"/>
          </a:xfrm>
          <a:custGeom>
            <a:avLst/>
            <a:gdLst/>
            <a:ahLst/>
            <a:cxnLst/>
            <a:rect l="l" t="t" r="r" b="b"/>
            <a:pathLst>
              <a:path w="1805939" h="493395">
                <a:moveTo>
                  <a:pt x="1730511" y="450571"/>
                </a:moveTo>
                <a:lnTo>
                  <a:pt x="1712976" y="448817"/>
                </a:lnTo>
                <a:lnTo>
                  <a:pt x="1687479" y="447050"/>
                </a:lnTo>
                <a:lnTo>
                  <a:pt x="1612785" y="441988"/>
                </a:lnTo>
                <a:lnTo>
                  <a:pt x="1587768" y="440243"/>
                </a:lnTo>
                <a:lnTo>
                  <a:pt x="1537634" y="436512"/>
                </a:lnTo>
                <a:lnTo>
                  <a:pt x="1488823" y="432420"/>
                </a:lnTo>
                <a:lnTo>
                  <a:pt x="1438783" y="427538"/>
                </a:lnTo>
                <a:lnTo>
                  <a:pt x="1388927" y="421767"/>
                </a:lnTo>
                <a:lnTo>
                  <a:pt x="1339381" y="414908"/>
                </a:lnTo>
                <a:lnTo>
                  <a:pt x="1290266" y="406757"/>
                </a:lnTo>
                <a:lnTo>
                  <a:pt x="1241708" y="397113"/>
                </a:lnTo>
                <a:lnTo>
                  <a:pt x="1198626" y="387095"/>
                </a:lnTo>
                <a:lnTo>
                  <a:pt x="1160533" y="375708"/>
                </a:lnTo>
                <a:lnTo>
                  <a:pt x="1123202" y="361027"/>
                </a:lnTo>
                <a:lnTo>
                  <a:pt x="1088475" y="343338"/>
                </a:lnTo>
                <a:lnTo>
                  <a:pt x="1055835" y="323149"/>
                </a:lnTo>
                <a:lnTo>
                  <a:pt x="1024764" y="300970"/>
                </a:lnTo>
                <a:lnTo>
                  <a:pt x="994743" y="277308"/>
                </a:lnTo>
                <a:lnTo>
                  <a:pt x="965256" y="252672"/>
                </a:lnTo>
                <a:lnTo>
                  <a:pt x="935784" y="227571"/>
                </a:lnTo>
                <a:lnTo>
                  <a:pt x="920892" y="215004"/>
                </a:lnTo>
                <a:lnTo>
                  <a:pt x="890472" y="190157"/>
                </a:lnTo>
                <a:lnTo>
                  <a:pt x="858774" y="166115"/>
                </a:lnTo>
                <a:lnTo>
                  <a:pt x="816102" y="137921"/>
                </a:lnTo>
                <a:lnTo>
                  <a:pt x="765084" y="111811"/>
                </a:lnTo>
                <a:lnTo>
                  <a:pt x="726015" y="96767"/>
                </a:lnTo>
                <a:lnTo>
                  <a:pt x="684949" y="84091"/>
                </a:lnTo>
                <a:lnTo>
                  <a:pt x="642420" y="73465"/>
                </a:lnTo>
                <a:lnTo>
                  <a:pt x="598960" y="64574"/>
                </a:lnTo>
                <a:lnTo>
                  <a:pt x="555101" y="57101"/>
                </a:lnTo>
                <a:lnTo>
                  <a:pt x="511377" y="50728"/>
                </a:lnTo>
                <a:lnTo>
                  <a:pt x="468319" y="45140"/>
                </a:lnTo>
                <a:lnTo>
                  <a:pt x="406147" y="37537"/>
                </a:lnTo>
                <a:lnTo>
                  <a:pt x="386334" y="35051"/>
                </a:lnTo>
                <a:lnTo>
                  <a:pt x="332994" y="29650"/>
                </a:lnTo>
                <a:lnTo>
                  <a:pt x="307848" y="27431"/>
                </a:lnTo>
                <a:lnTo>
                  <a:pt x="293649" y="26077"/>
                </a:lnTo>
                <a:lnTo>
                  <a:pt x="251022" y="22215"/>
                </a:lnTo>
                <a:lnTo>
                  <a:pt x="137253" y="12615"/>
                </a:lnTo>
                <a:lnTo>
                  <a:pt x="108819" y="10187"/>
                </a:lnTo>
                <a:lnTo>
                  <a:pt x="66195" y="6385"/>
                </a:lnTo>
                <a:lnTo>
                  <a:pt x="23622" y="2285"/>
                </a:lnTo>
                <a:lnTo>
                  <a:pt x="5334" y="0"/>
                </a:lnTo>
                <a:lnTo>
                  <a:pt x="1524" y="762"/>
                </a:lnTo>
                <a:lnTo>
                  <a:pt x="0" y="4572"/>
                </a:lnTo>
                <a:lnTo>
                  <a:pt x="762" y="7620"/>
                </a:lnTo>
                <a:lnTo>
                  <a:pt x="3810" y="9906"/>
                </a:lnTo>
                <a:lnTo>
                  <a:pt x="45308" y="14364"/>
                </a:lnTo>
                <a:lnTo>
                  <a:pt x="86885" y="18178"/>
                </a:lnTo>
                <a:lnTo>
                  <a:pt x="128515" y="21581"/>
                </a:lnTo>
                <a:lnTo>
                  <a:pt x="184056" y="25879"/>
                </a:lnTo>
                <a:lnTo>
                  <a:pt x="211825" y="28081"/>
                </a:lnTo>
                <a:lnTo>
                  <a:pt x="253453" y="31642"/>
                </a:lnTo>
                <a:lnTo>
                  <a:pt x="281178" y="34289"/>
                </a:lnTo>
                <a:lnTo>
                  <a:pt x="332994" y="38861"/>
                </a:lnTo>
                <a:lnTo>
                  <a:pt x="353705" y="41344"/>
                </a:lnTo>
                <a:lnTo>
                  <a:pt x="375134" y="43810"/>
                </a:lnTo>
                <a:lnTo>
                  <a:pt x="419790" y="48854"/>
                </a:lnTo>
                <a:lnTo>
                  <a:pt x="442837" y="51510"/>
                </a:lnTo>
                <a:lnTo>
                  <a:pt x="489925" y="57284"/>
                </a:lnTo>
                <a:lnTo>
                  <a:pt x="537741" y="63938"/>
                </a:lnTo>
                <a:lnTo>
                  <a:pt x="585570" y="71787"/>
                </a:lnTo>
                <a:lnTo>
                  <a:pt x="632699" y="81143"/>
                </a:lnTo>
                <a:lnTo>
                  <a:pt x="678412" y="92322"/>
                </a:lnTo>
                <a:lnTo>
                  <a:pt x="721995" y="105637"/>
                </a:lnTo>
                <a:lnTo>
                  <a:pt x="762733" y="121402"/>
                </a:lnTo>
                <a:lnTo>
                  <a:pt x="811530" y="146303"/>
                </a:lnTo>
                <a:lnTo>
                  <a:pt x="856995" y="176751"/>
                </a:lnTo>
                <a:lnTo>
                  <a:pt x="890087" y="201989"/>
                </a:lnTo>
                <a:lnTo>
                  <a:pt x="921763" y="227989"/>
                </a:lnTo>
                <a:lnTo>
                  <a:pt x="967991" y="267194"/>
                </a:lnTo>
                <a:lnTo>
                  <a:pt x="983369" y="280039"/>
                </a:lnTo>
                <a:lnTo>
                  <a:pt x="1014549" y="304973"/>
                </a:lnTo>
                <a:lnTo>
                  <a:pt x="1046812" y="328436"/>
                </a:lnTo>
                <a:lnTo>
                  <a:pt x="1080784" y="349868"/>
                </a:lnTo>
                <a:lnTo>
                  <a:pt x="1117089" y="368713"/>
                </a:lnTo>
                <a:lnTo>
                  <a:pt x="1156353" y="384411"/>
                </a:lnTo>
                <a:lnTo>
                  <a:pt x="1195578" y="396239"/>
                </a:lnTo>
                <a:lnTo>
                  <a:pt x="1239585" y="406927"/>
                </a:lnTo>
                <a:lnTo>
                  <a:pt x="1288404" y="416422"/>
                </a:lnTo>
                <a:lnTo>
                  <a:pt x="1337706" y="424466"/>
                </a:lnTo>
                <a:lnTo>
                  <a:pt x="1387386" y="431259"/>
                </a:lnTo>
                <a:lnTo>
                  <a:pt x="1437337" y="437001"/>
                </a:lnTo>
                <a:lnTo>
                  <a:pt x="1488823" y="442011"/>
                </a:lnTo>
                <a:lnTo>
                  <a:pt x="1538924" y="446231"/>
                </a:lnTo>
                <a:lnTo>
                  <a:pt x="1588963" y="450004"/>
                </a:lnTo>
                <a:lnTo>
                  <a:pt x="1688359" y="457002"/>
                </a:lnTo>
                <a:lnTo>
                  <a:pt x="1712976" y="458781"/>
                </a:lnTo>
                <a:lnTo>
                  <a:pt x="1729660" y="460032"/>
                </a:lnTo>
                <a:lnTo>
                  <a:pt x="1730511" y="450571"/>
                </a:lnTo>
                <a:close/>
              </a:path>
              <a:path w="1805939" h="493395">
                <a:moveTo>
                  <a:pt x="1748028" y="484602"/>
                </a:moveTo>
                <a:lnTo>
                  <a:pt x="1748028" y="456437"/>
                </a:lnTo>
                <a:lnTo>
                  <a:pt x="1745742" y="460247"/>
                </a:lnTo>
                <a:lnTo>
                  <a:pt x="1742694" y="461009"/>
                </a:lnTo>
                <a:lnTo>
                  <a:pt x="1729660" y="460032"/>
                </a:lnTo>
                <a:lnTo>
                  <a:pt x="1726692" y="493013"/>
                </a:lnTo>
                <a:lnTo>
                  <a:pt x="1748028" y="484602"/>
                </a:lnTo>
                <a:close/>
              </a:path>
              <a:path w="1805939" h="493395">
                <a:moveTo>
                  <a:pt x="1748028" y="456437"/>
                </a:moveTo>
                <a:lnTo>
                  <a:pt x="1746504" y="453389"/>
                </a:lnTo>
                <a:lnTo>
                  <a:pt x="1743456" y="451865"/>
                </a:lnTo>
                <a:lnTo>
                  <a:pt x="1730511" y="450571"/>
                </a:lnTo>
                <a:lnTo>
                  <a:pt x="1729660" y="460032"/>
                </a:lnTo>
                <a:lnTo>
                  <a:pt x="1742694" y="461009"/>
                </a:lnTo>
                <a:lnTo>
                  <a:pt x="1745742" y="460247"/>
                </a:lnTo>
                <a:lnTo>
                  <a:pt x="1748028" y="456437"/>
                </a:lnTo>
                <a:close/>
              </a:path>
              <a:path w="1805939" h="493395">
                <a:moveTo>
                  <a:pt x="1805940" y="461771"/>
                </a:moveTo>
                <a:lnTo>
                  <a:pt x="1733550" y="416813"/>
                </a:lnTo>
                <a:lnTo>
                  <a:pt x="1730511" y="450571"/>
                </a:lnTo>
                <a:lnTo>
                  <a:pt x="1743456" y="451865"/>
                </a:lnTo>
                <a:lnTo>
                  <a:pt x="1746504" y="453389"/>
                </a:lnTo>
                <a:lnTo>
                  <a:pt x="1748028" y="456437"/>
                </a:lnTo>
                <a:lnTo>
                  <a:pt x="1748028" y="484602"/>
                </a:lnTo>
                <a:lnTo>
                  <a:pt x="1805940" y="46177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48341" y="5750814"/>
            <a:ext cx="1819275" cy="252729"/>
          </a:xfrm>
          <a:custGeom>
            <a:avLst/>
            <a:gdLst/>
            <a:ahLst/>
            <a:cxnLst/>
            <a:rect l="l" t="t" r="r" b="b"/>
            <a:pathLst>
              <a:path w="1819275" h="252729">
                <a:moveTo>
                  <a:pt x="1743128" y="32766"/>
                </a:moveTo>
                <a:lnTo>
                  <a:pt x="1706182" y="32890"/>
                </a:lnTo>
                <a:lnTo>
                  <a:pt x="1681444" y="33076"/>
                </a:lnTo>
                <a:lnTo>
                  <a:pt x="1633830" y="33231"/>
                </a:lnTo>
                <a:lnTo>
                  <a:pt x="1557732" y="33333"/>
                </a:lnTo>
                <a:lnTo>
                  <a:pt x="1499286" y="33566"/>
                </a:lnTo>
                <a:lnTo>
                  <a:pt x="1454309" y="34035"/>
                </a:lnTo>
                <a:lnTo>
                  <a:pt x="1409321" y="34874"/>
                </a:lnTo>
                <a:lnTo>
                  <a:pt x="1364354" y="36195"/>
                </a:lnTo>
                <a:lnTo>
                  <a:pt x="1319442" y="38111"/>
                </a:lnTo>
                <a:lnTo>
                  <a:pt x="1274616" y="40738"/>
                </a:lnTo>
                <a:lnTo>
                  <a:pt x="1229908" y="44188"/>
                </a:lnTo>
                <a:lnTo>
                  <a:pt x="1185351" y="48575"/>
                </a:lnTo>
                <a:lnTo>
                  <a:pt x="1140978" y="54014"/>
                </a:lnTo>
                <a:lnTo>
                  <a:pt x="1096819" y="60617"/>
                </a:lnTo>
                <a:lnTo>
                  <a:pt x="1052908" y="68499"/>
                </a:lnTo>
                <a:lnTo>
                  <a:pt x="1009278" y="77772"/>
                </a:lnTo>
                <a:lnTo>
                  <a:pt x="965959" y="88552"/>
                </a:lnTo>
                <a:lnTo>
                  <a:pt x="922935" y="100968"/>
                </a:lnTo>
                <a:lnTo>
                  <a:pt x="880388" y="115084"/>
                </a:lnTo>
                <a:lnTo>
                  <a:pt x="838200" y="131064"/>
                </a:lnTo>
                <a:lnTo>
                  <a:pt x="804672" y="143256"/>
                </a:lnTo>
                <a:lnTo>
                  <a:pt x="737566" y="168195"/>
                </a:lnTo>
                <a:lnTo>
                  <a:pt x="701252" y="180852"/>
                </a:lnTo>
                <a:lnTo>
                  <a:pt x="653027" y="196542"/>
                </a:lnTo>
                <a:lnTo>
                  <a:pt x="604357" y="210052"/>
                </a:lnTo>
                <a:lnTo>
                  <a:pt x="567123" y="218213"/>
                </a:lnTo>
                <a:lnTo>
                  <a:pt x="508254" y="227838"/>
                </a:lnTo>
                <a:lnTo>
                  <a:pt x="458942" y="233364"/>
                </a:lnTo>
                <a:lnTo>
                  <a:pt x="414698" y="237350"/>
                </a:lnTo>
                <a:lnTo>
                  <a:pt x="369281" y="240252"/>
                </a:lnTo>
                <a:lnTo>
                  <a:pt x="323683" y="242077"/>
                </a:lnTo>
                <a:lnTo>
                  <a:pt x="238752" y="242889"/>
                </a:lnTo>
                <a:lnTo>
                  <a:pt x="232513" y="242862"/>
                </a:lnTo>
                <a:lnTo>
                  <a:pt x="217383" y="242660"/>
                </a:lnTo>
                <a:lnTo>
                  <a:pt x="202286" y="242373"/>
                </a:lnTo>
                <a:lnTo>
                  <a:pt x="187227" y="242003"/>
                </a:lnTo>
                <a:lnTo>
                  <a:pt x="171238" y="241531"/>
                </a:lnTo>
                <a:lnTo>
                  <a:pt x="137922" y="240766"/>
                </a:lnTo>
                <a:lnTo>
                  <a:pt x="70866" y="238471"/>
                </a:lnTo>
                <a:lnTo>
                  <a:pt x="4572" y="235458"/>
                </a:lnTo>
                <a:lnTo>
                  <a:pt x="1524" y="236982"/>
                </a:lnTo>
                <a:lnTo>
                  <a:pt x="0" y="240030"/>
                </a:lnTo>
                <a:lnTo>
                  <a:pt x="762" y="243078"/>
                </a:lnTo>
                <a:lnTo>
                  <a:pt x="4572" y="244602"/>
                </a:lnTo>
                <a:lnTo>
                  <a:pt x="71628" y="247675"/>
                </a:lnTo>
                <a:lnTo>
                  <a:pt x="138684" y="249966"/>
                </a:lnTo>
                <a:lnTo>
                  <a:pt x="154534" y="250609"/>
                </a:lnTo>
                <a:lnTo>
                  <a:pt x="204876" y="251986"/>
                </a:lnTo>
                <a:lnTo>
                  <a:pt x="232513" y="252307"/>
                </a:lnTo>
                <a:lnTo>
                  <a:pt x="278046" y="252201"/>
                </a:lnTo>
                <a:lnTo>
                  <a:pt x="323930" y="251262"/>
                </a:lnTo>
                <a:lnTo>
                  <a:pt x="374953" y="249168"/>
                </a:lnTo>
                <a:lnTo>
                  <a:pt x="425566" y="245945"/>
                </a:lnTo>
                <a:lnTo>
                  <a:pt x="475488" y="241554"/>
                </a:lnTo>
                <a:lnTo>
                  <a:pt x="543376" y="232398"/>
                </a:lnTo>
                <a:lnTo>
                  <a:pt x="580903" y="225399"/>
                </a:lnTo>
                <a:lnTo>
                  <a:pt x="617987" y="216511"/>
                </a:lnTo>
                <a:lnTo>
                  <a:pt x="654686" y="206079"/>
                </a:lnTo>
                <a:lnTo>
                  <a:pt x="691055" y="194449"/>
                </a:lnTo>
                <a:lnTo>
                  <a:pt x="727151" y="181966"/>
                </a:lnTo>
                <a:lnTo>
                  <a:pt x="774954" y="164592"/>
                </a:lnTo>
                <a:lnTo>
                  <a:pt x="841248" y="139446"/>
                </a:lnTo>
                <a:lnTo>
                  <a:pt x="875538" y="128016"/>
                </a:lnTo>
                <a:lnTo>
                  <a:pt x="922985" y="111490"/>
                </a:lnTo>
                <a:lnTo>
                  <a:pt x="962225" y="99523"/>
                </a:lnTo>
                <a:lnTo>
                  <a:pt x="1001564" y="88995"/>
                </a:lnTo>
                <a:lnTo>
                  <a:pt x="1041082" y="79924"/>
                </a:lnTo>
                <a:lnTo>
                  <a:pt x="1080909" y="72308"/>
                </a:lnTo>
                <a:lnTo>
                  <a:pt x="1121173" y="66147"/>
                </a:lnTo>
                <a:lnTo>
                  <a:pt x="1162006" y="61442"/>
                </a:lnTo>
                <a:lnTo>
                  <a:pt x="1175766" y="60198"/>
                </a:lnTo>
                <a:lnTo>
                  <a:pt x="1217676" y="55626"/>
                </a:lnTo>
                <a:lnTo>
                  <a:pt x="1261110" y="52578"/>
                </a:lnTo>
                <a:lnTo>
                  <a:pt x="1285792" y="50777"/>
                </a:lnTo>
                <a:lnTo>
                  <a:pt x="1310483" y="49175"/>
                </a:lnTo>
                <a:lnTo>
                  <a:pt x="1359889" y="46524"/>
                </a:lnTo>
                <a:lnTo>
                  <a:pt x="1409323" y="44545"/>
                </a:lnTo>
                <a:lnTo>
                  <a:pt x="1458778" y="43156"/>
                </a:lnTo>
                <a:lnTo>
                  <a:pt x="1508250" y="42276"/>
                </a:lnTo>
                <a:lnTo>
                  <a:pt x="1557732" y="41824"/>
                </a:lnTo>
                <a:lnTo>
                  <a:pt x="1656703" y="41879"/>
                </a:lnTo>
                <a:lnTo>
                  <a:pt x="1681444" y="42033"/>
                </a:lnTo>
                <a:lnTo>
                  <a:pt x="1706182" y="42224"/>
                </a:lnTo>
                <a:lnTo>
                  <a:pt x="1743030" y="42557"/>
                </a:lnTo>
                <a:lnTo>
                  <a:pt x="1743128" y="32766"/>
                </a:lnTo>
                <a:close/>
              </a:path>
              <a:path w="1819275" h="252729">
                <a:moveTo>
                  <a:pt x="1760220" y="67612"/>
                </a:moveTo>
                <a:lnTo>
                  <a:pt x="1760220" y="38100"/>
                </a:lnTo>
                <a:lnTo>
                  <a:pt x="1758696" y="41148"/>
                </a:lnTo>
                <a:lnTo>
                  <a:pt x="1755648" y="42672"/>
                </a:lnTo>
                <a:lnTo>
                  <a:pt x="1743030" y="42557"/>
                </a:lnTo>
                <a:lnTo>
                  <a:pt x="1742694" y="76200"/>
                </a:lnTo>
                <a:lnTo>
                  <a:pt x="1760220" y="67612"/>
                </a:lnTo>
                <a:close/>
              </a:path>
              <a:path w="1819275" h="252729">
                <a:moveTo>
                  <a:pt x="1760220" y="38100"/>
                </a:moveTo>
                <a:lnTo>
                  <a:pt x="1759458" y="34290"/>
                </a:lnTo>
                <a:lnTo>
                  <a:pt x="1755648" y="32766"/>
                </a:lnTo>
                <a:lnTo>
                  <a:pt x="1743128" y="32766"/>
                </a:lnTo>
                <a:lnTo>
                  <a:pt x="1743030" y="42557"/>
                </a:lnTo>
                <a:lnTo>
                  <a:pt x="1755648" y="42672"/>
                </a:lnTo>
                <a:lnTo>
                  <a:pt x="1758696" y="41148"/>
                </a:lnTo>
                <a:lnTo>
                  <a:pt x="1760220" y="38100"/>
                </a:lnTo>
                <a:close/>
              </a:path>
              <a:path w="1819275" h="252729">
                <a:moveTo>
                  <a:pt x="1818894" y="38862"/>
                </a:moveTo>
                <a:lnTo>
                  <a:pt x="1743456" y="0"/>
                </a:lnTo>
                <a:lnTo>
                  <a:pt x="1743128" y="32766"/>
                </a:lnTo>
                <a:lnTo>
                  <a:pt x="1755648" y="32766"/>
                </a:lnTo>
                <a:lnTo>
                  <a:pt x="1759458" y="34290"/>
                </a:lnTo>
                <a:lnTo>
                  <a:pt x="1760220" y="38100"/>
                </a:lnTo>
                <a:lnTo>
                  <a:pt x="1760220" y="67612"/>
                </a:lnTo>
                <a:lnTo>
                  <a:pt x="1818894" y="3886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84587" y="4464248"/>
            <a:ext cx="303720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000" spc="-1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主索引是稀疏索引</a:t>
            </a:r>
            <a:r>
              <a:rPr sz="20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0045" y="496033"/>
            <a:ext cx="2032635" cy="983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主索引与辅助索引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主索引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08003" y="6378151"/>
            <a:ext cx="195389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330325" algn="l"/>
              </a:tabLst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块锚主码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值	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块指针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61309" y="4190735"/>
            <a:ext cx="9398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924337" y="5000625"/>
            <a:ext cx="30507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9870">
              <a:lnSpc>
                <a:spcPct val="100000"/>
              </a:lnSpc>
              <a:spcBef>
                <a:spcPts val="1220"/>
              </a:spcBef>
            </a:pPr>
            <a:r>
              <a:rPr sz="2400" b="1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主索引文件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5"/>
          <p:cNvSpPr txBox="1">
            <a:spLocks noGrp="1"/>
          </p:cNvSpPr>
          <p:nvPr/>
        </p:nvSpPr>
        <p:spPr>
          <a:xfrm>
            <a:off x="745223" y="654304"/>
            <a:ext cx="8597163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zh-CN" altLang="en-US" sz="3600" dirty="0">
                <a:solidFill>
                  <a:srgbClr val="000000"/>
                </a:solidFill>
              </a:rPr>
              <a:t>主</a:t>
            </a:r>
            <a:r>
              <a:rPr sz="3600" dirty="0" err="1">
                <a:solidFill>
                  <a:srgbClr val="000000"/>
                </a:solidFill>
              </a:rPr>
              <a:t>索引与</a:t>
            </a:r>
            <a:r>
              <a:rPr lang="zh-CN" altLang="en-US" sz="3600" dirty="0">
                <a:solidFill>
                  <a:srgbClr val="000000"/>
                </a:solidFill>
              </a:rPr>
              <a:t>辅助</a:t>
            </a:r>
            <a:r>
              <a:rPr sz="3600" dirty="0" err="1">
                <a:solidFill>
                  <a:srgbClr val="000000"/>
                </a:solidFill>
              </a:rPr>
              <a:t>索引</a:t>
            </a:r>
            <a:endParaRPr sz="3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7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398145" y="1407160"/>
            <a:ext cx="8661400" cy="2505075"/>
          </a:xfrm>
          <a:prstGeom prst="rect">
            <a:avLst/>
          </a:prstGeom>
        </p:spPr>
        <p:txBody>
          <a:bodyPr vert="horz" wrap="square" lIns="0" tIns="62701" rIns="0" bIns="0" rtlCol="0">
            <a:spAutoFit/>
          </a:bodyPr>
          <a:lstStyle/>
          <a:p>
            <a:pPr marL="60325">
              <a:lnSpc>
                <a:spcPct val="100000"/>
              </a:lnSpc>
            </a:pPr>
            <a:r>
              <a:rPr sz="2800" spc="-5" dirty="0"/>
              <a:t>辅助索</a:t>
            </a:r>
            <a:r>
              <a:rPr sz="2800" dirty="0"/>
              <a:t>引</a:t>
            </a:r>
            <a:r>
              <a:rPr sz="2800" spc="-10" dirty="0"/>
              <a:t> </a:t>
            </a:r>
            <a:r>
              <a:rPr sz="2000" spc="-5" dirty="0"/>
              <a:t>是定义在主文件的任一或多个非排序字段上的辅助存储结构。</a:t>
            </a:r>
            <a:endParaRPr sz="2000" dirty="0"/>
          </a:p>
          <a:p>
            <a:pPr marL="60325" marR="73660">
              <a:lnSpc>
                <a:spcPct val="130000"/>
              </a:lnSpc>
              <a:spcBef>
                <a:spcPts val="85"/>
              </a:spcBef>
            </a:pPr>
            <a:r>
              <a:rPr sz="2000" b="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辅助索引通常是对某一非排序字段上的</a:t>
            </a:r>
            <a:r>
              <a:rPr sz="2000" b="0" dirty="0">
                <a:latin typeface="微软雅黑" panose="020B0503020204020204" charset="-122"/>
                <a:cs typeface="微软雅黑" panose="020B0503020204020204" charset="-122"/>
              </a:rPr>
              <a:t>每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一个不同值有一个索引项：索引 字段即是该字段的不同值，而指针则指</a:t>
            </a:r>
            <a:r>
              <a:rPr sz="2000" b="0" dirty="0">
                <a:latin typeface="微软雅黑" panose="020B0503020204020204" charset="-122"/>
                <a:cs typeface="微软雅黑" panose="020B0503020204020204" charset="-122"/>
              </a:rPr>
              <a:t>向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包含该记录的块或该记录本身；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0325" marR="74295">
              <a:lnSpc>
                <a:spcPct val="130000"/>
              </a:lnSpc>
            </a:pPr>
            <a:r>
              <a:rPr sz="2000" b="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当非排序字段为索引字段时，如该字段</a:t>
            </a:r>
            <a:r>
              <a:rPr sz="2000" b="0" dirty="0">
                <a:latin typeface="微软雅黑" panose="020B0503020204020204" charset="-122"/>
                <a:cs typeface="微软雅黑" panose="020B0503020204020204" charset="-122"/>
              </a:rPr>
              <a:t>值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不唯一，则要采用一个类似链表 的结构来保存包含该字段值的所有记录的位置。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0325">
              <a:lnSpc>
                <a:spcPct val="100000"/>
              </a:lnSpc>
              <a:spcBef>
                <a:spcPts val="725"/>
              </a:spcBef>
            </a:pPr>
            <a:r>
              <a:rPr sz="2000" b="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辅助索引是稠密索引，其检索效率有时相当高。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主索引与辅助索引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辅助索引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18473" y="4256532"/>
            <a:ext cx="5943600" cy="24665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20684" y="4443073"/>
            <a:ext cx="368935" cy="1854200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辅助索引文</a:t>
            </a: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件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1138" y="4989762"/>
            <a:ext cx="368935" cy="939800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</a:t>
            </a: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件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458597" y="3101339"/>
            <a:ext cx="2979420" cy="5478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58597" y="3899915"/>
            <a:ext cx="2979420" cy="54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58597" y="4699253"/>
            <a:ext cx="2979420" cy="54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51727" y="2825495"/>
            <a:ext cx="2990850" cy="195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5" name="组合 34"/>
          <p:cNvGrpSpPr/>
          <p:nvPr/>
        </p:nvGrpSpPr>
        <p:grpSpPr>
          <a:xfrm>
            <a:off x="3773309" y="3131820"/>
            <a:ext cx="2751963" cy="1665351"/>
            <a:chOff x="3773309" y="3131820"/>
            <a:chExt cx="2751963" cy="1665351"/>
          </a:xfrm>
        </p:grpSpPr>
        <p:sp>
          <p:nvSpPr>
            <p:cNvPr id="7" name="object 7"/>
            <p:cNvSpPr/>
            <p:nvPr/>
          </p:nvSpPr>
          <p:spPr>
            <a:xfrm>
              <a:off x="3776357" y="3899915"/>
              <a:ext cx="1059180" cy="5349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73309" y="3596640"/>
              <a:ext cx="1066800" cy="1813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37417" y="3131820"/>
              <a:ext cx="1887855" cy="832485"/>
            </a:xfrm>
            <a:custGeom>
              <a:avLst/>
              <a:gdLst/>
              <a:ahLst/>
              <a:cxnLst/>
              <a:rect l="l" t="t" r="r" b="b"/>
              <a:pathLst>
                <a:path w="1887854" h="832485">
                  <a:moveTo>
                    <a:pt x="1811556" y="42379"/>
                  </a:moveTo>
                  <a:lnTo>
                    <a:pt x="1810979" y="32861"/>
                  </a:lnTo>
                  <a:lnTo>
                    <a:pt x="1794292" y="34076"/>
                  </a:lnTo>
                  <a:lnTo>
                    <a:pt x="1779707" y="35221"/>
                  </a:lnTo>
                  <a:lnTo>
                    <a:pt x="1735985" y="39160"/>
                  </a:lnTo>
                  <a:lnTo>
                    <a:pt x="1692350" y="43974"/>
                  </a:lnTo>
                  <a:lnTo>
                    <a:pt x="1648852" y="49820"/>
                  </a:lnTo>
                  <a:lnTo>
                    <a:pt x="1605540" y="56851"/>
                  </a:lnTo>
                  <a:lnTo>
                    <a:pt x="1562465" y="65224"/>
                  </a:lnTo>
                  <a:lnTo>
                    <a:pt x="1533906" y="71628"/>
                  </a:lnTo>
                  <a:lnTo>
                    <a:pt x="1513332" y="76200"/>
                  </a:lnTo>
                  <a:lnTo>
                    <a:pt x="1468800" y="87522"/>
                  </a:lnTo>
                  <a:lnTo>
                    <a:pt x="1432201" y="98235"/>
                  </a:lnTo>
                  <a:lnTo>
                    <a:pt x="1395932" y="109983"/>
                  </a:lnTo>
                  <a:lnTo>
                    <a:pt x="1360115" y="123033"/>
                  </a:lnTo>
                  <a:lnTo>
                    <a:pt x="1279398" y="157734"/>
                  </a:lnTo>
                  <a:lnTo>
                    <a:pt x="1233379" y="181868"/>
                  </a:lnTo>
                  <a:lnTo>
                    <a:pt x="1190571" y="210094"/>
                  </a:lnTo>
                  <a:lnTo>
                    <a:pt x="1150495" y="241770"/>
                  </a:lnTo>
                  <a:lnTo>
                    <a:pt x="1112668" y="276250"/>
                  </a:lnTo>
                  <a:lnTo>
                    <a:pt x="1076610" y="312891"/>
                  </a:lnTo>
                  <a:lnTo>
                    <a:pt x="1041840" y="351049"/>
                  </a:lnTo>
                  <a:lnTo>
                    <a:pt x="957392" y="448853"/>
                  </a:lnTo>
                  <a:lnTo>
                    <a:pt x="940446" y="468182"/>
                  </a:lnTo>
                  <a:lnTo>
                    <a:pt x="906018" y="505968"/>
                  </a:lnTo>
                  <a:lnTo>
                    <a:pt x="874014" y="539496"/>
                  </a:lnTo>
                  <a:lnTo>
                    <a:pt x="842010" y="570738"/>
                  </a:lnTo>
                  <a:lnTo>
                    <a:pt x="807155" y="601664"/>
                  </a:lnTo>
                  <a:lnTo>
                    <a:pt x="770474" y="628712"/>
                  </a:lnTo>
                  <a:lnTo>
                    <a:pt x="732147" y="652270"/>
                  </a:lnTo>
                  <a:lnTo>
                    <a:pt x="692353" y="672727"/>
                  </a:lnTo>
                  <a:lnTo>
                    <a:pt x="651271" y="690472"/>
                  </a:lnTo>
                  <a:lnTo>
                    <a:pt x="609081" y="705891"/>
                  </a:lnTo>
                  <a:lnTo>
                    <a:pt x="565961" y="719375"/>
                  </a:lnTo>
                  <a:lnTo>
                    <a:pt x="522090" y="731311"/>
                  </a:lnTo>
                  <a:lnTo>
                    <a:pt x="477649" y="742088"/>
                  </a:lnTo>
                  <a:lnTo>
                    <a:pt x="432816" y="752094"/>
                  </a:lnTo>
                  <a:lnTo>
                    <a:pt x="380238" y="762762"/>
                  </a:lnTo>
                  <a:lnTo>
                    <a:pt x="327723" y="772304"/>
                  </a:lnTo>
                  <a:lnTo>
                    <a:pt x="275015" y="780768"/>
                  </a:lnTo>
                  <a:lnTo>
                    <a:pt x="222198" y="788550"/>
                  </a:lnTo>
                  <a:lnTo>
                    <a:pt x="151749" y="798546"/>
                  </a:lnTo>
                  <a:lnTo>
                    <a:pt x="134154" y="801075"/>
                  </a:lnTo>
                  <a:lnTo>
                    <a:pt x="81455" y="808967"/>
                  </a:lnTo>
                  <a:lnTo>
                    <a:pt x="28956" y="817626"/>
                  </a:lnTo>
                  <a:lnTo>
                    <a:pt x="22098" y="818388"/>
                  </a:lnTo>
                  <a:lnTo>
                    <a:pt x="15240" y="819912"/>
                  </a:lnTo>
                  <a:lnTo>
                    <a:pt x="9144" y="821436"/>
                  </a:lnTo>
                  <a:lnTo>
                    <a:pt x="3810" y="822198"/>
                  </a:lnTo>
                  <a:lnTo>
                    <a:pt x="762" y="824484"/>
                  </a:lnTo>
                  <a:lnTo>
                    <a:pt x="0" y="828294"/>
                  </a:lnTo>
                  <a:lnTo>
                    <a:pt x="2286" y="831342"/>
                  </a:lnTo>
                  <a:lnTo>
                    <a:pt x="5334" y="832104"/>
                  </a:lnTo>
                  <a:lnTo>
                    <a:pt x="18751" y="829371"/>
                  </a:lnTo>
                  <a:lnTo>
                    <a:pt x="32237" y="826778"/>
                  </a:lnTo>
                  <a:lnTo>
                    <a:pt x="73041" y="819705"/>
                  </a:lnTo>
                  <a:lnTo>
                    <a:pt x="114215" y="813427"/>
                  </a:lnTo>
                  <a:lnTo>
                    <a:pt x="196931" y="801890"/>
                  </a:lnTo>
                  <a:lnTo>
                    <a:pt x="210684" y="799951"/>
                  </a:lnTo>
                  <a:lnTo>
                    <a:pt x="251748" y="793855"/>
                  </a:lnTo>
                  <a:lnTo>
                    <a:pt x="278892" y="789432"/>
                  </a:lnTo>
                  <a:lnTo>
                    <a:pt x="304038" y="785622"/>
                  </a:lnTo>
                  <a:lnTo>
                    <a:pt x="353088" y="776855"/>
                  </a:lnTo>
                  <a:lnTo>
                    <a:pt x="400686" y="767956"/>
                  </a:lnTo>
                  <a:lnTo>
                    <a:pt x="449541" y="758112"/>
                  </a:lnTo>
                  <a:lnTo>
                    <a:pt x="499061" y="747002"/>
                  </a:lnTo>
                  <a:lnTo>
                    <a:pt x="548655" y="734305"/>
                  </a:lnTo>
                  <a:lnTo>
                    <a:pt x="597731" y="719702"/>
                  </a:lnTo>
                  <a:lnTo>
                    <a:pt x="645697" y="702870"/>
                  </a:lnTo>
                  <a:lnTo>
                    <a:pt x="691960" y="683491"/>
                  </a:lnTo>
                  <a:lnTo>
                    <a:pt x="735930" y="661243"/>
                  </a:lnTo>
                  <a:lnTo>
                    <a:pt x="777014" y="635806"/>
                  </a:lnTo>
                  <a:lnTo>
                    <a:pt x="831342" y="592836"/>
                  </a:lnTo>
                  <a:lnTo>
                    <a:pt x="864870" y="562356"/>
                  </a:lnTo>
                  <a:lnTo>
                    <a:pt x="900812" y="525985"/>
                  </a:lnTo>
                  <a:lnTo>
                    <a:pt x="935764" y="487777"/>
                  </a:lnTo>
                  <a:lnTo>
                    <a:pt x="1021506" y="388541"/>
                  </a:lnTo>
                  <a:lnTo>
                    <a:pt x="1038786" y="368717"/>
                  </a:lnTo>
                  <a:lnTo>
                    <a:pt x="1073890" y="329750"/>
                  </a:lnTo>
                  <a:lnTo>
                    <a:pt x="1110062" y="292243"/>
                  </a:lnTo>
                  <a:lnTo>
                    <a:pt x="1147714" y="256854"/>
                  </a:lnTo>
                  <a:lnTo>
                    <a:pt x="1187258" y="224244"/>
                  </a:lnTo>
                  <a:lnTo>
                    <a:pt x="1229106" y="195072"/>
                  </a:lnTo>
                  <a:lnTo>
                    <a:pt x="1265682" y="176022"/>
                  </a:lnTo>
                  <a:lnTo>
                    <a:pt x="1286926" y="165290"/>
                  </a:lnTo>
                  <a:lnTo>
                    <a:pt x="1330108" y="145530"/>
                  </a:lnTo>
                  <a:lnTo>
                    <a:pt x="1374129" y="127923"/>
                  </a:lnTo>
                  <a:lnTo>
                    <a:pt x="1418885" y="112328"/>
                  </a:lnTo>
                  <a:lnTo>
                    <a:pt x="1464272" y="98605"/>
                  </a:lnTo>
                  <a:lnTo>
                    <a:pt x="1510189" y="86613"/>
                  </a:lnTo>
                  <a:lnTo>
                    <a:pt x="1556532" y="76211"/>
                  </a:lnTo>
                  <a:lnTo>
                    <a:pt x="1603197" y="67258"/>
                  </a:lnTo>
                  <a:lnTo>
                    <a:pt x="1650082" y="59613"/>
                  </a:lnTo>
                  <a:lnTo>
                    <a:pt x="1697083" y="53136"/>
                  </a:lnTo>
                  <a:lnTo>
                    <a:pt x="1761744" y="46482"/>
                  </a:lnTo>
                  <a:lnTo>
                    <a:pt x="1803654" y="42671"/>
                  </a:lnTo>
                  <a:lnTo>
                    <a:pt x="1811556" y="42379"/>
                  </a:lnTo>
                  <a:close/>
                </a:path>
                <a:path w="1887854" h="832485">
                  <a:moveTo>
                    <a:pt x="1887474" y="33528"/>
                  </a:moveTo>
                  <a:lnTo>
                    <a:pt x="1808988" y="0"/>
                  </a:lnTo>
                  <a:lnTo>
                    <a:pt x="1810979" y="32861"/>
                  </a:lnTo>
                  <a:lnTo>
                    <a:pt x="1823466" y="32004"/>
                  </a:lnTo>
                  <a:lnTo>
                    <a:pt x="1827276" y="33528"/>
                  </a:lnTo>
                  <a:lnTo>
                    <a:pt x="1828800" y="36576"/>
                  </a:lnTo>
                  <a:lnTo>
                    <a:pt x="1828800" y="66796"/>
                  </a:lnTo>
                  <a:lnTo>
                    <a:pt x="1887474" y="33528"/>
                  </a:lnTo>
                  <a:close/>
                </a:path>
                <a:path w="1887854" h="832485">
                  <a:moveTo>
                    <a:pt x="1828800" y="36576"/>
                  </a:moveTo>
                  <a:lnTo>
                    <a:pt x="1827276" y="33528"/>
                  </a:lnTo>
                  <a:lnTo>
                    <a:pt x="1823466" y="32004"/>
                  </a:lnTo>
                  <a:lnTo>
                    <a:pt x="1810979" y="32861"/>
                  </a:lnTo>
                  <a:lnTo>
                    <a:pt x="1811556" y="42379"/>
                  </a:lnTo>
                  <a:lnTo>
                    <a:pt x="1824228" y="41910"/>
                  </a:lnTo>
                  <a:lnTo>
                    <a:pt x="1827276" y="40386"/>
                  </a:lnTo>
                  <a:lnTo>
                    <a:pt x="1828800" y="36576"/>
                  </a:lnTo>
                  <a:close/>
                </a:path>
                <a:path w="1887854" h="832485">
                  <a:moveTo>
                    <a:pt x="1828800" y="66796"/>
                  </a:moveTo>
                  <a:lnTo>
                    <a:pt x="1828800" y="36576"/>
                  </a:lnTo>
                  <a:lnTo>
                    <a:pt x="1827276" y="40386"/>
                  </a:lnTo>
                  <a:lnTo>
                    <a:pt x="1824228" y="41910"/>
                  </a:lnTo>
                  <a:lnTo>
                    <a:pt x="1811556" y="42379"/>
                  </a:lnTo>
                  <a:lnTo>
                    <a:pt x="1813560" y="75438"/>
                  </a:lnTo>
                  <a:lnTo>
                    <a:pt x="1828800" y="66796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37417" y="4303776"/>
              <a:ext cx="1873250" cy="493395"/>
            </a:xfrm>
            <a:custGeom>
              <a:avLst/>
              <a:gdLst/>
              <a:ahLst/>
              <a:cxnLst/>
              <a:rect l="l" t="t" r="r" b="b"/>
              <a:pathLst>
                <a:path w="1873250" h="493395">
                  <a:moveTo>
                    <a:pt x="1797602" y="450180"/>
                  </a:moveTo>
                  <a:lnTo>
                    <a:pt x="1789846" y="449634"/>
                  </a:lnTo>
                  <a:lnTo>
                    <a:pt x="1764497" y="447915"/>
                  </a:lnTo>
                  <a:lnTo>
                    <a:pt x="1675865" y="442155"/>
                  </a:lnTo>
                  <a:lnTo>
                    <a:pt x="1650492" y="440435"/>
                  </a:lnTo>
                  <a:lnTo>
                    <a:pt x="1627632" y="438911"/>
                  </a:lnTo>
                  <a:lnTo>
                    <a:pt x="1604772" y="436625"/>
                  </a:lnTo>
                  <a:lnTo>
                    <a:pt x="1590871" y="435543"/>
                  </a:lnTo>
                  <a:lnTo>
                    <a:pt x="1548941" y="432139"/>
                  </a:lnTo>
                  <a:lnTo>
                    <a:pt x="1506784" y="428386"/>
                  </a:lnTo>
                  <a:lnTo>
                    <a:pt x="1464549" y="424143"/>
                  </a:lnTo>
                  <a:lnTo>
                    <a:pt x="1422386" y="419266"/>
                  </a:lnTo>
                  <a:lnTo>
                    <a:pt x="1380442" y="413613"/>
                  </a:lnTo>
                  <a:lnTo>
                    <a:pt x="1338868" y="407041"/>
                  </a:lnTo>
                  <a:lnTo>
                    <a:pt x="1282446" y="396239"/>
                  </a:lnTo>
                  <a:lnTo>
                    <a:pt x="1239101" y="386213"/>
                  </a:lnTo>
                  <a:lnTo>
                    <a:pt x="1195681" y="372977"/>
                  </a:lnTo>
                  <a:lnTo>
                    <a:pt x="1156385" y="356886"/>
                  </a:lnTo>
                  <a:lnTo>
                    <a:pt x="1120325" y="338238"/>
                  </a:lnTo>
                  <a:lnTo>
                    <a:pt x="1086619" y="317331"/>
                  </a:lnTo>
                  <a:lnTo>
                    <a:pt x="1054380" y="294463"/>
                  </a:lnTo>
                  <a:lnTo>
                    <a:pt x="1022723" y="269930"/>
                  </a:lnTo>
                  <a:lnTo>
                    <a:pt x="957616" y="217064"/>
                  </a:lnTo>
                  <a:lnTo>
                    <a:pt x="940321" y="203272"/>
                  </a:lnTo>
                  <a:lnTo>
                    <a:pt x="903732" y="175259"/>
                  </a:lnTo>
                  <a:lnTo>
                    <a:pt x="861060" y="146303"/>
                  </a:lnTo>
                  <a:lnTo>
                    <a:pt x="811768" y="119673"/>
                  </a:lnTo>
                  <a:lnTo>
                    <a:pt x="774939" y="104198"/>
                  </a:lnTo>
                  <a:lnTo>
                    <a:pt x="736494" y="91167"/>
                  </a:lnTo>
                  <a:lnTo>
                    <a:pt x="696832" y="80244"/>
                  </a:lnTo>
                  <a:lnTo>
                    <a:pt x="656353" y="71099"/>
                  </a:lnTo>
                  <a:lnTo>
                    <a:pt x="615456" y="63398"/>
                  </a:lnTo>
                  <a:lnTo>
                    <a:pt x="574540" y="56809"/>
                  </a:lnTo>
                  <a:lnTo>
                    <a:pt x="534005" y="50999"/>
                  </a:lnTo>
                  <a:lnTo>
                    <a:pt x="474791" y="43017"/>
                  </a:lnTo>
                  <a:lnTo>
                    <a:pt x="455676" y="40385"/>
                  </a:lnTo>
                  <a:lnTo>
                    <a:pt x="400812" y="35051"/>
                  </a:lnTo>
                  <a:lnTo>
                    <a:pt x="345948" y="28955"/>
                  </a:lnTo>
                  <a:lnTo>
                    <a:pt x="330223" y="27516"/>
                  </a:lnTo>
                  <a:lnTo>
                    <a:pt x="283027" y="23436"/>
                  </a:lnTo>
                  <a:lnTo>
                    <a:pt x="235806" y="19619"/>
                  </a:lnTo>
                  <a:lnTo>
                    <a:pt x="125608" y="11029"/>
                  </a:lnTo>
                  <a:lnTo>
                    <a:pt x="94138" y="8488"/>
                  </a:lnTo>
                  <a:lnTo>
                    <a:pt x="46959" y="4464"/>
                  </a:lnTo>
                  <a:lnTo>
                    <a:pt x="5334" y="0"/>
                  </a:lnTo>
                  <a:lnTo>
                    <a:pt x="1524" y="762"/>
                  </a:lnTo>
                  <a:lnTo>
                    <a:pt x="0" y="3810"/>
                  </a:lnTo>
                  <a:lnTo>
                    <a:pt x="762" y="7620"/>
                  </a:lnTo>
                  <a:lnTo>
                    <a:pt x="3810" y="9144"/>
                  </a:lnTo>
                  <a:lnTo>
                    <a:pt x="42947" y="13297"/>
                  </a:lnTo>
                  <a:lnTo>
                    <a:pt x="82140" y="16842"/>
                  </a:lnTo>
                  <a:lnTo>
                    <a:pt x="121369" y="20007"/>
                  </a:lnTo>
                  <a:lnTo>
                    <a:pt x="173693" y="24025"/>
                  </a:lnTo>
                  <a:lnTo>
                    <a:pt x="199850" y="26097"/>
                  </a:lnTo>
                  <a:lnTo>
                    <a:pt x="239061" y="29475"/>
                  </a:lnTo>
                  <a:lnTo>
                    <a:pt x="265176" y="32003"/>
                  </a:lnTo>
                  <a:lnTo>
                    <a:pt x="291846" y="33527"/>
                  </a:lnTo>
                  <a:lnTo>
                    <a:pt x="318516" y="36575"/>
                  </a:lnTo>
                  <a:lnTo>
                    <a:pt x="340598" y="38935"/>
                  </a:lnTo>
                  <a:lnTo>
                    <a:pt x="363359" y="41272"/>
                  </a:lnTo>
                  <a:lnTo>
                    <a:pt x="410586" y="46030"/>
                  </a:lnTo>
                  <a:lnTo>
                    <a:pt x="434887" y="48528"/>
                  </a:lnTo>
                  <a:lnTo>
                    <a:pt x="484448" y="53947"/>
                  </a:lnTo>
                  <a:lnTo>
                    <a:pt x="534739" y="60186"/>
                  </a:lnTo>
                  <a:lnTo>
                    <a:pt x="585096" y="67547"/>
                  </a:lnTo>
                  <a:lnTo>
                    <a:pt x="634857" y="76334"/>
                  </a:lnTo>
                  <a:lnTo>
                    <a:pt x="683359" y="86848"/>
                  </a:lnTo>
                  <a:lnTo>
                    <a:pt x="729942" y="99393"/>
                  </a:lnTo>
                  <a:lnTo>
                    <a:pt x="773941" y="114272"/>
                  </a:lnTo>
                  <a:lnTo>
                    <a:pt x="810768" y="129539"/>
                  </a:lnTo>
                  <a:lnTo>
                    <a:pt x="856488" y="154685"/>
                  </a:lnTo>
                  <a:lnTo>
                    <a:pt x="891793" y="178361"/>
                  </a:lnTo>
                  <a:lnTo>
                    <a:pt x="925410" y="203474"/>
                  </a:lnTo>
                  <a:lnTo>
                    <a:pt x="957919" y="229437"/>
                  </a:lnTo>
                  <a:lnTo>
                    <a:pt x="1005873" y="268687"/>
                  </a:lnTo>
                  <a:lnTo>
                    <a:pt x="1021932" y="281559"/>
                  </a:lnTo>
                  <a:lnTo>
                    <a:pt x="1054598" y="306542"/>
                  </a:lnTo>
                  <a:lnTo>
                    <a:pt x="1088477" y="330023"/>
                  </a:lnTo>
                  <a:lnTo>
                    <a:pt x="1124149" y="351413"/>
                  </a:lnTo>
                  <a:lnTo>
                    <a:pt x="1162196" y="370125"/>
                  </a:lnTo>
                  <a:lnTo>
                    <a:pt x="1203198" y="385571"/>
                  </a:lnTo>
                  <a:lnTo>
                    <a:pt x="1240536" y="396239"/>
                  </a:lnTo>
                  <a:lnTo>
                    <a:pt x="1291163" y="407514"/>
                  </a:lnTo>
                  <a:lnTo>
                    <a:pt x="1342200" y="417011"/>
                  </a:lnTo>
                  <a:lnTo>
                    <a:pt x="1394390" y="425076"/>
                  </a:lnTo>
                  <a:lnTo>
                    <a:pt x="1445206" y="431613"/>
                  </a:lnTo>
                  <a:lnTo>
                    <a:pt x="1497029" y="437187"/>
                  </a:lnTo>
                  <a:lnTo>
                    <a:pt x="1548968" y="441925"/>
                  </a:lnTo>
                  <a:lnTo>
                    <a:pt x="1600949" y="446060"/>
                  </a:lnTo>
                  <a:lnTo>
                    <a:pt x="1652898" y="449827"/>
                  </a:lnTo>
                  <a:lnTo>
                    <a:pt x="1704743" y="453462"/>
                  </a:lnTo>
                  <a:lnTo>
                    <a:pt x="1730603" y="455303"/>
                  </a:lnTo>
                  <a:lnTo>
                    <a:pt x="1756410" y="457199"/>
                  </a:lnTo>
                  <a:lnTo>
                    <a:pt x="1775460" y="457961"/>
                  </a:lnTo>
                  <a:lnTo>
                    <a:pt x="1794510" y="459485"/>
                  </a:lnTo>
                  <a:lnTo>
                    <a:pt x="1796745" y="459709"/>
                  </a:lnTo>
                  <a:lnTo>
                    <a:pt x="1797602" y="450180"/>
                  </a:lnTo>
                  <a:close/>
                </a:path>
                <a:path w="1873250" h="493395">
                  <a:moveTo>
                    <a:pt x="1814322" y="484903"/>
                  </a:moveTo>
                  <a:lnTo>
                    <a:pt x="1814322" y="456437"/>
                  </a:lnTo>
                  <a:lnTo>
                    <a:pt x="1812798" y="459485"/>
                  </a:lnTo>
                  <a:lnTo>
                    <a:pt x="1809750" y="461009"/>
                  </a:lnTo>
                  <a:lnTo>
                    <a:pt x="1796745" y="459709"/>
                  </a:lnTo>
                  <a:lnTo>
                    <a:pt x="1793748" y="493013"/>
                  </a:lnTo>
                  <a:lnTo>
                    <a:pt x="1814322" y="484903"/>
                  </a:lnTo>
                  <a:close/>
                </a:path>
                <a:path w="1873250" h="493395">
                  <a:moveTo>
                    <a:pt x="1814322" y="456437"/>
                  </a:moveTo>
                  <a:lnTo>
                    <a:pt x="1813560" y="453389"/>
                  </a:lnTo>
                  <a:lnTo>
                    <a:pt x="1802536" y="450528"/>
                  </a:lnTo>
                  <a:lnTo>
                    <a:pt x="1797602" y="450180"/>
                  </a:lnTo>
                  <a:lnTo>
                    <a:pt x="1796745" y="459709"/>
                  </a:lnTo>
                  <a:lnTo>
                    <a:pt x="1809750" y="461009"/>
                  </a:lnTo>
                  <a:lnTo>
                    <a:pt x="1812798" y="459485"/>
                  </a:lnTo>
                  <a:lnTo>
                    <a:pt x="1814322" y="456437"/>
                  </a:lnTo>
                  <a:close/>
                </a:path>
                <a:path w="1873250" h="493395">
                  <a:moveTo>
                    <a:pt x="1872996" y="461771"/>
                  </a:moveTo>
                  <a:lnTo>
                    <a:pt x="1800606" y="416813"/>
                  </a:lnTo>
                  <a:lnTo>
                    <a:pt x="1797602" y="450180"/>
                  </a:lnTo>
                  <a:lnTo>
                    <a:pt x="1802536" y="450528"/>
                  </a:lnTo>
                  <a:lnTo>
                    <a:pt x="1813560" y="453389"/>
                  </a:lnTo>
                  <a:lnTo>
                    <a:pt x="1814322" y="456437"/>
                  </a:lnTo>
                  <a:lnTo>
                    <a:pt x="1814322" y="484903"/>
                  </a:lnTo>
                  <a:lnTo>
                    <a:pt x="1872996" y="461771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24463" y="3893058"/>
              <a:ext cx="1885950" cy="253365"/>
            </a:xfrm>
            <a:custGeom>
              <a:avLst/>
              <a:gdLst/>
              <a:ahLst/>
              <a:cxnLst/>
              <a:rect l="l" t="t" r="r" b="b"/>
              <a:pathLst>
                <a:path w="1885950" h="253364">
                  <a:moveTo>
                    <a:pt x="1810177" y="33414"/>
                  </a:moveTo>
                  <a:lnTo>
                    <a:pt x="1752055" y="32931"/>
                  </a:lnTo>
                  <a:lnTo>
                    <a:pt x="1728502" y="32776"/>
                  </a:lnTo>
                  <a:lnTo>
                    <a:pt x="1665773" y="32582"/>
                  </a:lnTo>
                  <a:lnTo>
                    <a:pt x="1642072" y="32602"/>
                  </a:lnTo>
                  <a:lnTo>
                    <a:pt x="1587174" y="32866"/>
                  </a:lnTo>
                  <a:lnTo>
                    <a:pt x="1540072" y="33467"/>
                  </a:lnTo>
                  <a:lnTo>
                    <a:pt x="1492978" y="34458"/>
                  </a:lnTo>
                  <a:lnTo>
                    <a:pt x="1445898" y="35900"/>
                  </a:lnTo>
                  <a:lnTo>
                    <a:pt x="1398833" y="37855"/>
                  </a:lnTo>
                  <a:lnTo>
                    <a:pt x="1351788" y="40386"/>
                  </a:lnTo>
                  <a:lnTo>
                    <a:pt x="1261872" y="46482"/>
                  </a:lnTo>
                  <a:lnTo>
                    <a:pt x="1217188" y="50797"/>
                  </a:lnTo>
                  <a:lnTo>
                    <a:pt x="1173969" y="55618"/>
                  </a:lnTo>
                  <a:lnTo>
                    <a:pt x="1131712" y="61327"/>
                  </a:lnTo>
                  <a:lnTo>
                    <a:pt x="1089915" y="68305"/>
                  </a:lnTo>
                  <a:lnTo>
                    <a:pt x="1048075" y="76932"/>
                  </a:lnTo>
                  <a:lnTo>
                    <a:pt x="1005691" y="87590"/>
                  </a:lnTo>
                  <a:lnTo>
                    <a:pt x="940308" y="107442"/>
                  </a:lnTo>
                  <a:lnTo>
                    <a:pt x="868680" y="131064"/>
                  </a:lnTo>
                  <a:lnTo>
                    <a:pt x="809653" y="152392"/>
                  </a:lnTo>
                  <a:lnTo>
                    <a:pt x="797205" y="156944"/>
                  </a:lnTo>
                  <a:lnTo>
                    <a:pt x="759567" y="170393"/>
                  </a:lnTo>
                  <a:lnTo>
                    <a:pt x="721542" y="183268"/>
                  </a:lnTo>
                  <a:lnTo>
                    <a:pt x="683197" y="195239"/>
                  </a:lnTo>
                  <a:lnTo>
                    <a:pt x="644598" y="205974"/>
                  </a:lnTo>
                  <a:lnTo>
                    <a:pt x="605811" y="215141"/>
                  </a:lnTo>
                  <a:lnTo>
                    <a:pt x="562356" y="223266"/>
                  </a:lnTo>
                  <a:lnTo>
                    <a:pt x="510219" y="230047"/>
                  </a:lnTo>
                  <a:lnTo>
                    <a:pt x="457962" y="235498"/>
                  </a:lnTo>
                  <a:lnTo>
                    <a:pt x="405976" y="239235"/>
                  </a:lnTo>
                  <a:lnTo>
                    <a:pt x="352806" y="241613"/>
                  </a:lnTo>
                  <a:lnTo>
                    <a:pt x="300346" y="242793"/>
                  </a:lnTo>
                  <a:lnTo>
                    <a:pt x="282761" y="242970"/>
                  </a:lnTo>
                  <a:lnTo>
                    <a:pt x="230247" y="242958"/>
                  </a:lnTo>
                  <a:lnTo>
                    <a:pt x="212857" y="242802"/>
                  </a:lnTo>
                  <a:lnTo>
                    <a:pt x="195540" y="242585"/>
                  </a:lnTo>
                  <a:lnTo>
                    <a:pt x="178308" y="242316"/>
                  </a:lnTo>
                  <a:lnTo>
                    <a:pt x="143256" y="240792"/>
                  </a:lnTo>
                  <a:lnTo>
                    <a:pt x="73914" y="238506"/>
                  </a:lnTo>
                  <a:lnTo>
                    <a:pt x="5334" y="235458"/>
                  </a:lnTo>
                  <a:lnTo>
                    <a:pt x="1524" y="236982"/>
                  </a:lnTo>
                  <a:lnTo>
                    <a:pt x="0" y="240030"/>
                  </a:lnTo>
                  <a:lnTo>
                    <a:pt x="1524" y="243840"/>
                  </a:lnTo>
                  <a:lnTo>
                    <a:pt x="4572" y="245364"/>
                  </a:lnTo>
                  <a:lnTo>
                    <a:pt x="73914" y="248412"/>
                  </a:lnTo>
                  <a:lnTo>
                    <a:pt x="143256" y="250698"/>
                  </a:lnTo>
                  <a:lnTo>
                    <a:pt x="247650" y="252984"/>
                  </a:lnTo>
                  <a:lnTo>
                    <a:pt x="282761" y="252982"/>
                  </a:lnTo>
                  <a:lnTo>
                    <a:pt x="353196" y="251443"/>
                  </a:lnTo>
                  <a:lnTo>
                    <a:pt x="457962" y="245364"/>
                  </a:lnTo>
                  <a:lnTo>
                    <a:pt x="512482" y="239555"/>
                  </a:lnTo>
                  <a:lnTo>
                    <a:pt x="550359" y="234586"/>
                  </a:lnTo>
                  <a:lnTo>
                    <a:pt x="588019" y="228195"/>
                  </a:lnTo>
                  <a:lnTo>
                    <a:pt x="625404" y="220372"/>
                  </a:lnTo>
                  <a:lnTo>
                    <a:pt x="662456" y="211108"/>
                  </a:lnTo>
                  <a:lnTo>
                    <a:pt x="699117" y="200391"/>
                  </a:lnTo>
                  <a:lnTo>
                    <a:pt x="735330" y="188214"/>
                  </a:lnTo>
                  <a:lnTo>
                    <a:pt x="769620" y="176784"/>
                  </a:lnTo>
                  <a:lnTo>
                    <a:pt x="803148" y="164592"/>
                  </a:lnTo>
                  <a:lnTo>
                    <a:pt x="837438" y="152400"/>
                  </a:lnTo>
                  <a:lnTo>
                    <a:pt x="872490" y="140208"/>
                  </a:lnTo>
                  <a:lnTo>
                    <a:pt x="887950" y="134727"/>
                  </a:lnTo>
                  <a:lnTo>
                    <a:pt x="933457" y="119320"/>
                  </a:lnTo>
                  <a:lnTo>
                    <a:pt x="978117" y="105497"/>
                  </a:lnTo>
                  <a:lnTo>
                    <a:pt x="1022532" y="93292"/>
                  </a:lnTo>
                  <a:lnTo>
                    <a:pt x="1067303" y="82743"/>
                  </a:lnTo>
                  <a:lnTo>
                    <a:pt x="1113030" y="73885"/>
                  </a:lnTo>
                  <a:lnTo>
                    <a:pt x="1160316" y="66756"/>
                  </a:lnTo>
                  <a:lnTo>
                    <a:pt x="1219200" y="60198"/>
                  </a:lnTo>
                  <a:lnTo>
                    <a:pt x="1262634" y="56388"/>
                  </a:lnTo>
                  <a:lnTo>
                    <a:pt x="1309614" y="52558"/>
                  </a:lnTo>
                  <a:lnTo>
                    <a:pt x="1356830" y="49493"/>
                  </a:lnTo>
                  <a:lnTo>
                    <a:pt x="1404229" y="47103"/>
                  </a:lnTo>
                  <a:lnTo>
                    <a:pt x="1451756" y="45302"/>
                  </a:lnTo>
                  <a:lnTo>
                    <a:pt x="1499358" y="44000"/>
                  </a:lnTo>
                  <a:lnTo>
                    <a:pt x="1546981" y="43110"/>
                  </a:lnTo>
                  <a:lnTo>
                    <a:pt x="1594570" y="42544"/>
                  </a:lnTo>
                  <a:lnTo>
                    <a:pt x="1642072" y="42214"/>
                  </a:lnTo>
                  <a:lnTo>
                    <a:pt x="1736598" y="41910"/>
                  </a:lnTo>
                  <a:lnTo>
                    <a:pt x="1786128" y="42672"/>
                  </a:lnTo>
                  <a:lnTo>
                    <a:pt x="1810085" y="42672"/>
                  </a:lnTo>
                  <a:lnTo>
                    <a:pt x="1810177" y="33414"/>
                  </a:lnTo>
                  <a:close/>
                </a:path>
                <a:path w="1885950" h="253364">
                  <a:moveTo>
                    <a:pt x="1827276" y="67612"/>
                  </a:moveTo>
                  <a:lnTo>
                    <a:pt x="1827276" y="38100"/>
                  </a:lnTo>
                  <a:lnTo>
                    <a:pt x="1825752" y="41910"/>
                  </a:lnTo>
                  <a:lnTo>
                    <a:pt x="1822704" y="42672"/>
                  </a:lnTo>
                  <a:lnTo>
                    <a:pt x="1810085" y="42672"/>
                  </a:lnTo>
                  <a:lnTo>
                    <a:pt x="1809750" y="76200"/>
                  </a:lnTo>
                  <a:lnTo>
                    <a:pt x="1827276" y="67612"/>
                  </a:lnTo>
                  <a:close/>
                </a:path>
                <a:path w="1885950" h="253364">
                  <a:moveTo>
                    <a:pt x="1827276" y="38100"/>
                  </a:moveTo>
                  <a:lnTo>
                    <a:pt x="1825752" y="35052"/>
                  </a:lnTo>
                  <a:lnTo>
                    <a:pt x="1822704" y="33528"/>
                  </a:lnTo>
                  <a:lnTo>
                    <a:pt x="1810177" y="33414"/>
                  </a:lnTo>
                  <a:lnTo>
                    <a:pt x="1810085" y="42672"/>
                  </a:lnTo>
                  <a:lnTo>
                    <a:pt x="1822704" y="42672"/>
                  </a:lnTo>
                  <a:lnTo>
                    <a:pt x="1825752" y="41910"/>
                  </a:lnTo>
                  <a:lnTo>
                    <a:pt x="1827276" y="38100"/>
                  </a:lnTo>
                  <a:close/>
                </a:path>
                <a:path w="1885950" h="253364">
                  <a:moveTo>
                    <a:pt x="1885950" y="38862"/>
                  </a:moveTo>
                  <a:lnTo>
                    <a:pt x="1810512" y="0"/>
                  </a:lnTo>
                  <a:lnTo>
                    <a:pt x="1810177" y="33414"/>
                  </a:lnTo>
                  <a:lnTo>
                    <a:pt x="1822704" y="33528"/>
                  </a:lnTo>
                  <a:lnTo>
                    <a:pt x="1825752" y="35052"/>
                  </a:lnTo>
                  <a:lnTo>
                    <a:pt x="1827276" y="38100"/>
                  </a:lnTo>
                  <a:lnTo>
                    <a:pt x="1827276" y="67612"/>
                  </a:lnTo>
                  <a:lnTo>
                    <a:pt x="1885950" y="38862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3460889" y="3188970"/>
            <a:ext cx="3091180" cy="1887855"/>
          </a:xfrm>
          <a:custGeom>
            <a:avLst/>
            <a:gdLst/>
            <a:ahLst/>
            <a:cxnLst/>
            <a:rect l="l" t="t" r="r" b="b"/>
            <a:pathLst>
              <a:path w="3091179" h="1887854">
                <a:moveTo>
                  <a:pt x="1435820" y="1859280"/>
                </a:moveTo>
                <a:lnTo>
                  <a:pt x="0" y="1859280"/>
                </a:lnTo>
                <a:lnTo>
                  <a:pt x="0" y="1887474"/>
                </a:lnTo>
                <a:lnTo>
                  <a:pt x="1431798" y="1887474"/>
                </a:lnTo>
                <a:lnTo>
                  <a:pt x="1431798" y="1863852"/>
                </a:lnTo>
                <a:lnTo>
                  <a:pt x="1435820" y="1859280"/>
                </a:lnTo>
                <a:close/>
              </a:path>
              <a:path w="3091179" h="1887854">
                <a:moveTo>
                  <a:pt x="1442466" y="1859280"/>
                </a:moveTo>
                <a:lnTo>
                  <a:pt x="1435820" y="1859280"/>
                </a:lnTo>
                <a:lnTo>
                  <a:pt x="1431798" y="1863852"/>
                </a:lnTo>
                <a:lnTo>
                  <a:pt x="1442466" y="1859280"/>
                </a:lnTo>
                <a:close/>
              </a:path>
              <a:path w="3091179" h="1887854">
                <a:moveTo>
                  <a:pt x="1442466" y="1887474"/>
                </a:moveTo>
                <a:lnTo>
                  <a:pt x="1442466" y="1859280"/>
                </a:lnTo>
                <a:lnTo>
                  <a:pt x="1431798" y="1863852"/>
                </a:lnTo>
                <a:lnTo>
                  <a:pt x="1431798" y="1887474"/>
                </a:lnTo>
                <a:lnTo>
                  <a:pt x="1442466" y="1887474"/>
                </a:lnTo>
                <a:close/>
              </a:path>
              <a:path w="3091179" h="1887854">
                <a:moveTo>
                  <a:pt x="3044816" y="73793"/>
                </a:moveTo>
                <a:lnTo>
                  <a:pt x="3023480" y="54743"/>
                </a:lnTo>
                <a:lnTo>
                  <a:pt x="1435820" y="1859280"/>
                </a:lnTo>
                <a:lnTo>
                  <a:pt x="1442466" y="1859280"/>
                </a:lnTo>
                <a:lnTo>
                  <a:pt x="1442466" y="1887474"/>
                </a:lnTo>
                <a:lnTo>
                  <a:pt x="1446276" y="1887474"/>
                </a:lnTo>
                <a:lnTo>
                  <a:pt x="1450086" y="1885950"/>
                </a:lnTo>
                <a:lnTo>
                  <a:pt x="1453134" y="1882902"/>
                </a:lnTo>
                <a:lnTo>
                  <a:pt x="3044816" y="73793"/>
                </a:lnTo>
                <a:close/>
              </a:path>
              <a:path w="3091179" h="1887854">
                <a:moveTo>
                  <a:pt x="3090672" y="0"/>
                </a:moveTo>
                <a:lnTo>
                  <a:pt x="3002280" y="35813"/>
                </a:lnTo>
                <a:lnTo>
                  <a:pt x="3023480" y="54743"/>
                </a:lnTo>
                <a:lnTo>
                  <a:pt x="3032760" y="44196"/>
                </a:lnTo>
                <a:lnTo>
                  <a:pt x="3054096" y="63246"/>
                </a:lnTo>
                <a:lnTo>
                  <a:pt x="3054096" y="82078"/>
                </a:lnTo>
                <a:lnTo>
                  <a:pt x="3066288" y="92963"/>
                </a:lnTo>
                <a:lnTo>
                  <a:pt x="3090672" y="0"/>
                </a:lnTo>
                <a:close/>
              </a:path>
              <a:path w="3091179" h="1887854">
                <a:moveTo>
                  <a:pt x="3054096" y="63246"/>
                </a:moveTo>
                <a:lnTo>
                  <a:pt x="3032760" y="44196"/>
                </a:lnTo>
                <a:lnTo>
                  <a:pt x="3023480" y="54743"/>
                </a:lnTo>
                <a:lnTo>
                  <a:pt x="3044816" y="73793"/>
                </a:lnTo>
                <a:lnTo>
                  <a:pt x="3054096" y="63246"/>
                </a:lnTo>
                <a:close/>
              </a:path>
              <a:path w="3091179" h="1887854">
                <a:moveTo>
                  <a:pt x="3054096" y="82078"/>
                </a:moveTo>
                <a:lnTo>
                  <a:pt x="3054096" y="63246"/>
                </a:lnTo>
                <a:lnTo>
                  <a:pt x="3044816" y="73793"/>
                </a:lnTo>
                <a:lnTo>
                  <a:pt x="3054096" y="8207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44887" y="3958590"/>
            <a:ext cx="3152140" cy="1365885"/>
          </a:xfrm>
          <a:custGeom>
            <a:avLst/>
            <a:gdLst/>
            <a:ahLst/>
            <a:cxnLst/>
            <a:rect l="l" t="t" r="r" b="b"/>
            <a:pathLst>
              <a:path w="3152140" h="1365885">
                <a:moveTo>
                  <a:pt x="1532972" y="1337310"/>
                </a:moveTo>
                <a:lnTo>
                  <a:pt x="0" y="1337310"/>
                </a:lnTo>
                <a:lnTo>
                  <a:pt x="0" y="1365504"/>
                </a:lnTo>
                <a:lnTo>
                  <a:pt x="1529334" y="1365504"/>
                </a:lnTo>
                <a:lnTo>
                  <a:pt x="1529334" y="1340358"/>
                </a:lnTo>
                <a:lnTo>
                  <a:pt x="1532972" y="1337310"/>
                </a:lnTo>
                <a:close/>
              </a:path>
              <a:path w="3152140" h="1365885">
                <a:moveTo>
                  <a:pt x="1538478" y="1337310"/>
                </a:moveTo>
                <a:lnTo>
                  <a:pt x="1532972" y="1337310"/>
                </a:lnTo>
                <a:lnTo>
                  <a:pt x="1529334" y="1340358"/>
                </a:lnTo>
                <a:lnTo>
                  <a:pt x="1538478" y="1337310"/>
                </a:lnTo>
                <a:close/>
              </a:path>
              <a:path w="3152140" h="1365885">
                <a:moveTo>
                  <a:pt x="1538478" y="1365504"/>
                </a:moveTo>
                <a:lnTo>
                  <a:pt x="1538478" y="1337310"/>
                </a:lnTo>
                <a:lnTo>
                  <a:pt x="1529334" y="1340358"/>
                </a:lnTo>
                <a:lnTo>
                  <a:pt x="1529334" y="1365504"/>
                </a:lnTo>
                <a:lnTo>
                  <a:pt x="1538478" y="1365504"/>
                </a:lnTo>
                <a:close/>
              </a:path>
              <a:path w="3152140" h="1365885">
                <a:moveTo>
                  <a:pt x="3094571" y="66654"/>
                </a:moveTo>
                <a:lnTo>
                  <a:pt x="3076155" y="44658"/>
                </a:lnTo>
                <a:lnTo>
                  <a:pt x="1532972" y="1337310"/>
                </a:lnTo>
                <a:lnTo>
                  <a:pt x="1538478" y="1337310"/>
                </a:lnTo>
                <a:lnTo>
                  <a:pt x="1538478" y="1365504"/>
                </a:lnTo>
                <a:lnTo>
                  <a:pt x="1542288" y="1365504"/>
                </a:lnTo>
                <a:lnTo>
                  <a:pt x="1545336" y="1364742"/>
                </a:lnTo>
                <a:lnTo>
                  <a:pt x="1548384" y="1362456"/>
                </a:lnTo>
                <a:lnTo>
                  <a:pt x="3094571" y="66654"/>
                </a:lnTo>
                <a:close/>
              </a:path>
              <a:path w="3152140" h="1365885">
                <a:moveTo>
                  <a:pt x="3151632" y="0"/>
                </a:moveTo>
                <a:lnTo>
                  <a:pt x="3057906" y="22859"/>
                </a:lnTo>
                <a:lnTo>
                  <a:pt x="3076155" y="44658"/>
                </a:lnTo>
                <a:lnTo>
                  <a:pt x="3087624" y="35051"/>
                </a:lnTo>
                <a:lnTo>
                  <a:pt x="3105912" y="57150"/>
                </a:lnTo>
                <a:lnTo>
                  <a:pt x="3105912" y="80200"/>
                </a:lnTo>
                <a:lnTo>
                  <a:pt x="3112770" y="88391"/>
                </a:lnTo>
                <a:lnTo>
                  <a:pt x="3151632" y="0"/>
                </a:lnTo>
                <a:close/>
              </a:path>
              <a:path w="3152140" h="1365885">
                <a:moveTo>
                  <a:pt x="3105912" y="57150"/>
                </a:moveTo>
                <a:lnTo>
                  <a:pt x="3087624" y="35051"/>
                </a:lnTo>
                <a:lnTo>
                  <a:pt x="3076155" y="44658"/>
                </a:lnTo>
                <a:lnTo>
                  <a:pt x="3094571" y="66654"/>
                </a:lnTo>
                <a:lnTo>
                  <a:pt x="3105912" y="57150"/>
                </a:lnTo>
                <a:close/>
              </a:path>
              <a:path w="3152140" h="1365885">
                <a:moveTo>
                  <a:pt x="3105912" y="80200"/>
                </a:moveTo>
                <a:lnTo>
                  <a:pt x="3105912" y="57150"/>
                </a:lnTo>
                <a:lnTo>
                  <a:pt x="3094571" y="66654"/>
                </a:lnTo>
                <a:lnTo>
                  <a:pt x="3105912" y="802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02215" y="3538728"/>
            <a:ext cx="3178810" cy="2293620"/>
          </a:xfrm>
          <a:custGeom>
            <a:avLst/>
            <a:gdLst/>
            <a:ahLst/>
            <a:cxnLst/>
            <a:rect l="l" t="t" r="r" b="b"/>
            <a:pathLst>
              <a:path w="3178809" h="2293620">
                <a:moveTo>
                  <a:pt x="2003298" y="2264664"/>
                </a:moveTo>
                <a:lnTo>
                  <a:pt x="0" y="2264664"/>
                </a:lnTo>
                <a:lnTo>
                  <a:pt x="0" y="2293620"/>
                </a:lnTo>
                <a:lnTo>
                  <a:pt x="1988820" y="2293620"/>
                </a:lnTo>
                <a:lnTo>
                  <a:pt x="1988820" y="2279141"/>
                </a:lnTo>
                <a:lnTo>
                  <a:pt x="2003298" y="2264664"/>
                </a:lnTo>
                <a:close/>
              </a:path>
              <a:path w="3178809" h="2293620">
                <a:moveTo>
                  <a:pt x="3101495" y="54818"/>
                </a:moveTo>
                <a:lnTo>
                  <a:pt x="3092274" y="27412"/>
                </a:lnTo>
                <a:lnTo>
                  <a:pt x="1998726" y="392430"/>
                </a:lnTo>
                <a:lnTo>
                  <a:pt x="1992630" y="393953"/>
                </a:lnTo>
                <a:lnTo>
                  <a:pt x="1988820" y="400050"/>
                </a:lnTo>
                <a:lnTo>
                  <a:pt x="1988820" y="2264664"/>
                </a:lnTo>
                <a:lnTo>
                  <a:pt x="2003298" y="2264664"/>
                </a:lnTo>
                <a:lnTo>
                  <a:pt x="2003298" y="2293620"/>
                </a:lnTo>
                <a:lnTo>
                  <a:pt x="2007870" y="2293620"/>
                </a:lnTo>
                <a:lnTo>
                  <a:pt x="2007870" y="419862"/>
                </a:lnTo>
                <a:lnTo>
                  <a:pt x="2017776" y="406145"/>
                </a:lnTo>
                <a:lnTo>
                  <a:pt x="2017776" y="416555"/>
                </a:lnTo>
                <a:lnTo>
                  <a:pt x="3101495" y="54818"/>
                </a:lnTo>
                <a:close/>
              </a:path>
              <a:path w="3178809" h="2293620">
                <a:moveTo>
                  <a:pt x="2003298" y="2293620"/>
                </a:moveTo>
                <a:lnTo>
                  <a:pt x="2003298" y="2264664"/>
                </a:lnTo>
                <a:lnTo>
                  <a:pt x="1988820" y="2279141"/>
                </a:lnTo>
                <a:lnTo>
                  <a:pt x="1988820" y="2293620"/>
                </a:lnTo>
                <a:lnTo>
                  <a:pt x="2003298" y="2293620"/>
                </a:lnTo>
                <a:close/>
              </a:path>
              <a:path w="3178809" h="2293620">
                <a:moveTo>
                  <a:pt x="2017776" y="416555"/>
                </a:moveTo>
                <a:lnTo>
                  <a:pt x="2017776" y="406145"/>
                </a:lnTo>
                <a:lnTo>
                  <a:pt x="2007870" y="419862"/>
                </a:lnTo>
                <a:lnTo>
                  <a:pt x="2017776" y="416555"/>
                </a:lnTo>
                <a:close/>
              </a:path>
              <a:path w="3178809" h="2293620">
                <a:moveTo>
                  <a:pt x="2017776" y="2286761"/>
                </a:moveTo>
                <a:lnTo>
                  <a:pt x="2017776" y="416555"/>
                </a:lnTo>
                <a:lnTo>
                  <a:pt x="2007870" y="419862"/>
                </a:lnTo>
                <a:lnTo>
                  <a:pt x="2007870" y="2293620"/>
                </a:lnTo>
                <a:lnTo>
                  <a:pt x="2010918" y="2293620"/>
                </a:lnTo>
                <a:lnTo>
                  <a:pt x="2017776" y="2286761"/>
                </a:lnTo>
                <a:close/>
              </a:path>
              <a:path w="3178809" h="2293620">
                <a:moveTo>
                  <a:pt x="3178302" y="13715"/>
                </a:moveTo>
                <a:lnTo>
                  <a:pt x="3083052" y="0"/>
                </a:lnTo>
                <a:lnTo>
                  <a:pt x="3092274" y="27412"/>
                </a:lnTo>
                <a:lnTo>
                  <a:pt x="3105912" y="22859"/>
                </a:lnTo>
                <a:lnTo>
                  <a:pt x="3115056" y="50291"/>
                </a:lnTo>
                <a:lnTo>
                  <a:pt x="3115056" y="76961"/>
                </a:lnTo>
                <a:lnTo>
                  <a:pt x="3178302" y="13715"/>
                </a:lnTo>
                <a:close/>
              </a:path>
              <a:path w="3178809" h="2293620">
                <a:moveTo>
                  <a:pt x="3115056" y="50291"/>
                </a:moveTo>
                <a:lnTo>
                  <a:pt x="3105912" y="22859"/>
                </a:lnTo>
                <a:lnTo>
                  <a:pt x="3092274" y="27412"/>
                </a:lnTo>
                <a:lnTo>
                  <a:pt x="3101495" y="54818"/>
                </a:lnTo>
                <a:lnTo>
                  <a:pt x="3115056" y="50291"/>
                </a:lnTo>
                <a:close/>
              </a:path>
              <a:path w="3178809" h="2293620">
                <a:moveTo>
                  <a:pt x="3115056" y="76961"/>
                </a:moveTo>
                <a:lnTo>
                  <a:pt x="3115056" y="50291"/>
                </a:lnTo>
                <a:lnTo>
                  <a:pt x="3101495" y="54818"/>
                </a:lnTo>
                <a:lnTo>
                  <a:pt x="3110484" y="81533"/>
                </a:lnTo>
                <a:lnTo>
                  <a:pt x="3115056" y="76961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16693" y="4124705"/>
            <a:ext cx="3164205" cy="1953895"/>
          </a:xfrm>
          <a:custGeom>
            <a:avLst/>
            <a:gdLst/>
            <a:ahLst/>
            <a:cxnLst/>
            <a:rect l="l" t="t" r="r" b="b"/>
            <a:pathLst>
              <a:path w="3164204" h="1953895">
                <a:moveTo>
                  <a:pt x="2220468" y="1939289"/>
                </a:moveTo>
                <a:lnTo>
                  <a:pt x="2220468" y="1910333"/>
                </a:lnTo>
                <a:lnTo>
                  <a:pt x="2206752" y="1924812"/>
                </a:lnTo>
                <a:lnTo>
                  <a:pt x="2206650" y="1910424"/>
                </a:lnTo>
                <a:lnTo>
                  <a:pt x="0" y="1924812"/>
                </a:lnTo>
                <a:lnTo>
                  <a:pt x="0" y="1953768"/>
                </a:lnTo>
                <a:lnTo>
                  <a:pt x="2220468" y="1939289"/>
                </a:lnTo>
                <a:close/>
              </a:path>
              <a:path w="3164204" h="1953895">
                <a:moveTo>
                  <a:pt x="3079009" y="57241"/>
                </a:moveTo>
                <a:lnTo>
                  <a:pt x="3077201" y="28315"/>
                </a:lnTo>
                <a:lnTo>
                  <a:pt x="2209038" y="82201"/>
                </a:lnTo>
                <a:lnTo>
                  <a:pt x="2199894" y="82295"/>
                </a:lnTo>
                <a:lnTo>
                  <a:pt x="2193798" y="88392"/>
                </a:lnTo>
                <a:lnTo>
                  <a:pt x="2193798" y="96012"/>
                </a:lnTo>
                <a:lnTo>
                  <a:pt x="2206650" y="1910424"/>
                </a:lnTo>
                <a:lnTo>
                  <a:pt x="2209038" y="1910408"/>
                </a:lnTo>
                <a:lnTo>
                  <a:pt x="2209038" y="110489"/>
                </a:lnTo>
                <a:lnTo>
                  <a:pt x="2222754" y="96012"/>
                </a:lnTo>
                <a:lnTo>
                  <a:pt x="2222844" y="109644"/>
                </a:lnTo>
                <a:lnTo>
                  <a:pt x="3079009" y="57241"/>
                </a:lnTo>
                <a:close/>
              </a:path>
              <a:path w="3164204" h="1953895">
                <a:moveTo>
                  <a:pt x="2220468" y="1910333"/>
                </a:moveTo>
                <a:lnTo>
                  <a:pt x="2206650" y="1910424"/>
                </a:lnTo>
                <a:lnTo>
                  <a:pt x="2206752" y="1924812"/>
                </a:lnTo>
                <a:lnTo>
                  <a:pt x="2220468" y="1910333"/>
                </a:lnTo>
                <a:close/>
              </a:path>
              <a:path w="3164204" h="1953895">
                <a:moveTo>
                  <a:pt x="2222844" y="109644"/>
                </a:moveTo>
                <a:lnTo>
                  <a:pt x="2222754" y="96012"/>
                </a:lnTo>
                <a:lnTo>
                  <a:pt x="2209038" y="110489"/>
                </a:lnTo>
                <a:lnTo>
                  <a:pt x="2222844" y="109644"/>
                </a:lnTo>
                <a:close/>
              </a:path>
              <a:path w="3164204" h="1953895">
                <a:moveTo>
                  <a:pt x="2234946" y="1932432"/>
                </a:moveTo>
                <a:lnTo>
                  <a:pt x="2234946" y="1924812"/>
                </a:lnTo>
                <a:lnTo>
                  <a:pt x="2222844" y="109644"/>
                </a:lnTo>
                <a:lnTo>
                  <a:pt x="2209038" y="110489"/>
                </a:lnTo>
                <a:lnTo>
                  <a:pt x="2209038" y="1910408"/>
                </a:lnTo>
                <a:lnTo>
                  <a:pt x="2220468" y="1910333"/>
                </a:lnTo>
                <a:lnTo>
                  <a:pt x="2220468" y="1939289"/>
                </a:lnTo>
                <a:lnTo>
                  <a:pt x="2228850" y="1939289"/>
                </a:lnTo>
                <a:lnTo>
                  <a:pt x="2234946" y="1932432"/>
                </a:lnTo>
                <a:close/>
              </a:path>
              <a:path w="3164204" h="1953895">
                <a:moveTo>
                  <a:pt x="3163824" y="37337"/>
                </a:moveTo>
                <a:lnTo>
                  <a:pt x="3075432" y="0"/>
                </a:lnTo>
                <a:lnTo>
                  <a:pt x="3077201" y="28315"/>
                </a:lnTo>
                <a:lnTo>
                  <a:pt x="3091434" y="27431"/>
                </a:lnTo>
                <a:lnTo>
                  <a:pt x="3092958" y="56387"/>
                </a:lnTo>
                <a:lnTo>
                  <a:pt x="3092958" y="78297"/>
                </a:lnTo>
                <a:lnTo>
                  <a:pt x="3163824" y="37337"/>
                </a:lnTo>
                <a:close/>
              </a:path>
              <a:path w="3164204" h="1953895">
                <a:moveTo>
                  <a:pt x="3092958" y="56387"/>
                </a:moveTo>
                <a:lnTo>
                  <a:pt x="3091434" y="27431"/>
                </a:lnTo>
                <a:lnTo>
                  <a:pt x="3077201" y="28315"/>
                </a:lnTo>
                <a:lnTo>
                  <a:pt x="3079009" y="57241"/>
                </a:lnTo>
                <a:lnTo>
                  <a:pt x="3092958" y="56387"/>
                </a:lnTo>
                <a:close/>
              </a:path>
              <a:path w="3164204" h="1953895">
                <a:moveTo>
                  <a:pt x="3092958" y="78297"/>
                </a:moveTo>
                <a:lnTo>
                  <a:pt x="3092958" y="56387"/>
                </a:lnTo>
                <a:lnTo>
                  <a:pt x="3079009" y="57241"/>
                </a:lnTo>
                <a:lnTo>
                  <a:pt x="3080766" y="85343"/>
                </a:lnTo>
                <a:lnTo>
                  <a:pt x="3092958" y="78297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30409" y="4310634"/>
            <a:ext cx="3150235" cy="2015489"/>
          </a:xfrm>
          <a:custGeom>
            <a:avLst/>
            <a:gdLst/>
            <a:ahLst/>
            <a:cxnLst/>
            <a:rect l="l" t="t" r="r" b="b"/>
            <a:pathLst>
              <a:path w="3150234" h="2015489">
                <a:moveTo>
                  <a:pt x="2483358" y="2015490"/>
                </a:moveTo>
                <a:lnTo>
                  <a:pt x="2483358" y="1986534"/>
                </a:lnTo>
                <a:lnTo>
                  <a:pt x="2468880" y="2001012"/>
                </a:lnTo>
                <a:lnTo>
                  <a:pt x="2468638" y="1986448"/>
                </a:lnTo>
                <a:lnTo>
                  <a:pt x="0" y="1972056"/>
                </a:lnTo>
                <a:lnTo>
                  <a:pt x="0" y="2001012"/>
                </a:lnTo>
                <a:lnTo>
                  <a:pt x="2483358" y="2015490"/>
                </a:lnTo>
                <a:close/>
              </a:path>
              <a:path w="3150234" h="2015489">
                <a:moveTo>
                  <a:pt x="3068501" y="56007"/>
                </a:moveTo>
                <a:lnTo>
                  <a:pt x="3063303" y="28532"/>
                </a:lnTo>
                <a:lnTo>
                  <a:pt x="2450592" y="146304"/>
                </a:lnTo>
                <a:lnTo>
                  <a:pt x="2443734" y="147828"/>
                </a:lnTo>
                <a:lnTo>
                  <a:pt x="2438400" y="153924"/>
                </a:lnTo>
                <a:lnTo>
                  <a:pt x="2438400" y="160782"/>
                </a:lnTo>
                <a:lnTo>
                  <a:pt x="2455926" y="1218914"/>
                </a:lnTo>
                <a:lnTo>
                  <a:pt x="2455926" y="174498"/>
                </a:lnTo>
                <a:lnTo>
                  <a:pt x="2467356" y="160020"/>
                </a:lnTo>
                <a:lnTo>
                  <a:pt x="2467553" y="172248"/>
                </a:lnTo>
                <a:lnTo>
                  <a:pt x="3068501" y="56007"/>
                </a:lnTo>
                <a:close/>
              </a:path>
              <a:path w="3150234" h="2015489">
                <a:moveTo>
                  <a:pt x="2467553" y="172248"/>
                </a:moveTo>
                <a:lnTo>
                  <a:pt x="2467356" y="160020"/>
                </a:lnTo>
                <a:lnTo>
                  <a:pt x="2455926" y="174498"/>
                </a:lnTo>
                <a:lnTo>
                  <a:pt x="2467553" y="172248"/>
                </a:lnTo>
                <a:close/>
              </a:path>
              <a:path w="3150234" h="2015489">
                <a:moveTo>
                  <a:pt x="2497836" y="2004822"/>
                </a:moveTo>
                <a:lnTo>
                  <a:pt x="2497074" y="2001012"/>
                </a:lnTo>
                <a:lnTo>
                  <a:pt x="2467553" y="172248"/>
                </a:lnTo>
                <a:lnTo>
                  <a:pt x="2455926" y="174498"/>
                </a:lnTo>
                <a:lnTo>
                  <a:pt x="2455926" y="1218914"/>
                </a:lnTo>
                <a:lnTo>
                  <a:pt x="2468638" y="1986448"/>
                </a:lnTo>
                <a:lnTo>
                  <a:pt x="2483358" y="1986534"/>
                </a:lnTo>
                <a:lnTo>
                  <a:pt x="2483358" y="2015490"/>
                </a:lnTo>
                <a:lnTo>
                  <a:pt x="2487168" y="2015490"/>
                </a:lnTo>
                <a:lnTo>
                  <a:pt x="2490216" y="2013966"/>
                </a:lnTo>
                <a:lnTo>
                  <a:pt x="2493264" y="2010918"/>
                </a:lnTo>
                <a:lnTo>
                  <a:pt x="2496312" y="2008632"/>
                </a:lnTo>
                <a:lnTo>
                  <a:pt x="2497836" y="2004822"/>
                </a:lnTo>
                <a:close/>
              </a:path>
              <a:path w="3150234" h="2015489">
                <a:moveTo>
                  <a:pt x="2483358" y="1986534"/>
                </a:moveTo>
                <a:lnTo>
                  <a:pt x="2468638" y="1986448"/>
                </a:lnTo>
                <a:lnTo>
                  <a:pt x="2468880" y="2001012"/>
                </a:lnTo>
                <a:lnTo>
                  <a:pt x="2483358" y="1986534"/>
                </a:lnTo>
                <a:close/>
              </a:path>
              <a:path w="3150234" h="2015489">
                <a:moveTo>
                  <a:pt x="3150108" y="25907"/>
                </a:moveTo>
                <a:lnTo>
                  <a:pt x="3057906" y="0"/>
                </a:lnTo>
                <a:lnTo>
                  <a:pt x="3063303" y="28532"/>
                </a:lnTo>
                <a:lnTo>
                  <a:pt x="3076956" y="25907"/>
                </a:lnTo>
                <a:lnTo>
                  <a:pt x="3082290" y="53339"/>
                </a:lnTo>
                <a:lnTo>
                  <a:pt x="3082290" y="78127"/>
                </a:lnTo>
                <a:lnTo>
                  <a:pt x="3150108" y="25907"/>
                </a:lnTo>
                <a:close/>
              </a:path>
              <a:path w="3150234" h="2015489">
                <a:moveTo>
                  <a:pt x="3082290" y="53339"/>
                </a:moveTo>
                <a:lnTo>
                  <a:pt x="3076956" y="25907"/>
                </a:lnTo>
                <a:lnTo>
                  <a:pt x="3063303" y="28532"/>
                </a:lnTo>
                <a:lnTo>
                  <a:pt x="3068501" y="56007"/>
                </a:lnTo>
                <a:lnTo>
                  <a:pt x="3082290" y="53339"/>
                </a:lnTo>
                <a:close/>
              </a:path>
              <a:path w="3150234" h="2015489">
                <a:moveTo>
                  <a:pt x="3082290" y="78127"/>
                </a:moveTo>
                <a:lnTo>
                  <a:pt x="3082290" y="53339"/>
                </a:lnTo>
                <a:lnTo>
                  <a:pt x="3068501" y="56007"/>
                </a:lnTo>
                <a:lnTo>
                  <a:pt x="3073908" y="84581"/>
                </a:lnTo>
                <a:lnTo>
                  <a:pt x="3082290" y="78127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59365" y="3369564"/>
            <a:ext cx="3164205" cy="3434715"/>
          </a:xfrm>
          <a:custGeom>
            <a:avLst/>
            <a:gdLst/>
            <a:ahLst/>
            <a:cxnLst/>
            <a:rect l="l" t="t" r="r" b="b"/>
            <a:pathLst>
              <a:path w="3164204" h="3434715">
                <a:moveTo>
                  <a:pt x="1668018" y="3434333"/>
                </a:moveTo>
                <a:lnTo>
                  <a:pt x="1668018" y="3405378"/>
                </a:lnTo>
                <a:lnTo>
                  <a:pt x="1654302" y="3419855"/>
                </a:lnTo>
                <a:lnTo>
                  <a:pt x="1654233" y="3405378"/>
                </a:lnTo>
                <a:lnTo>
                  <a:pt x="0" y="3405378"/>
                </a:lnTo>
                <a:lnTo>
                  <a:pt x="0" y="3434333"/>
                </a:lnTo>
                <a:lnTo>
                  <a:pt x="1668018" y="3434333"/>
                </a:lnTo>
                <a:close/>
              </a:path>
              <a:path w="3164204" h="3434715">
                <a:moveTo>
                  <a:pt x="3083126" y="56221"/>
                </a:moveTo>
                <a:lnTo>
                  <a:pt x="3076977" y="28038"/>
                </a:lnTo>
                <a:lnTo>
                  <a:pt x="1651253" y="329183"/>
                </a:lnTo>
                <a:lnTo>
                  <a:pt x="1644395" y="330707"/>
                </a:lnTo>
                <a:lnTo>
                  <a:pt x="1639823" y="336803"/>
                </a:lnTo>
                <a:lnTo>
                  <a:pt x="1639823" y="343661"/>
                </a:lnTo>
                <a:lnTo>
                  <a:pt x="1654233" y="3405378"/>
                </a:lnTo>
                <a:lnTo>
                  <a:pt x="1657350" y="3405378"/>
                </a:lnTo>
                <a:lnTo>
                  <a:pt x="1657349" y="357377"/>
                </a:lnTo>
                <a:lnTo>
                  <a:pt x="1668017" y="342900"/>
                </a:lnTo>
                <a:lnTo>
                  <a:pt x="1668075" y="355112"/>
                </a:lnTo>
                <a:lnTo>
                  <a:pt x="3083126" y="56221"/>
                </a:lnTo>
                <a:close/>
              </a:path>
              <a:path w="3164204" h="3434715">
                <a:moveTo>
                  <a:pt x="1668018" y="3405378"/>
                </a:moveTo>
                <a:lnTo>
                  <a:pt x="1654233" y="3405378"/>
                </a:lnTo>
                <a:lnTo>
                  <a:pt x="1654302" y="3419855"/>
                </a:lnTo>
                <a:lnTo>
                  <a:pt x="1668018" y="3405378"/>
                </a:lnTo>
                <a:close/>
              </a:path>
              <a:path w="3164204" h="3434715">
                <a:moveTo>
                  <a:pt x="1668075" y="355112"/>
                </a:moveTo>
                <a:lnTo>
                  <a:pt x="1668017" y="342900"/>
                </a:lnTo>
                <a:lnTo>
                  <a:pt x="1657349" y="357377"/>
                </a:lnTo>
                <a:lnTo>
                  <a:pt x="1668075" y="355112"/>
                </a:lnTo>
                <a:close/>
              </a:path>
              <a:path w="3164204" h="3434715">
                <a:moveTo>
                  <a:pt x="1682495" y="3423666"/>
                </a:moveTo>
                <a:lnTo>
                  <a:pt x="1682495" y="3419855"/>
                </a:lnTo>
                <a:lnTo>
                  <a:pt x="1668075" y="355112"/>
                </a:lnTo>
                <a:lnTo>
                  <a:pt x="1657349" y="357377"/>
                </a:lnTo>
                <a:lnTo>
                  <a:pt x="1657350" y="3405378"/>
                </a:lnTo>
                <a:lnTo>
                  <a:pt x="1668018" y="3405378"/>
                </a:lnTo>
                <a:lnTo>
                  <a:pt x="1668018" y="3434333"/>
                </a:lnTo>
                <a:lnTo>
                  <a:pt x="1671827" y="3434333"/>
                </a:lnTo>
                <a:lnTo>
                  <a:pt x="1675638" y="3432809"/>
                </a:lnTo>
                <a:lnTo>
                  <a:pt x="1680972" y="3427476"/>
                </a:lnTo>
                <a:lnTo>
                  <a:pt x="1682495" y="3423666"/>
                </a:lnTo>
                <a:close/>
              </a:path>
              <a:path w="3164204" h="3434715">
                <a:moveTo>
                  <a:pt x="3163823" y="24383"/>
                </a:moveTo>
                <a:lnTo>
                  <a:pt x="3070860" y="0"/>
                </a:lnTo>
                <a:lnTo>
                  <a:pt x="3076977" y="28038"/>
                </a:lnTo>
                <a:lnTo>
                  <a:pt x="3090672" y="25145"/>
                </a:lnTo>
                <a:lnTo>
                  <a:pt x="3096767" y="53339"/>
                </a:lnTo>
                <a:lnTo>
                  <a:pt x="3096767" y="77755"/>
                </a:lnTo>
                <a:lnTo>
                  <a:pt x="3163823" y="24383"/>
                </a:lnTo>
                <a:close/>
              </a:path>
              <a:path w="3164204" h="3434715">
                <a:moveTo>
                  <a:pt x="3096767" y="53339"/>
                </a:moveTo>
                <a:lnTo>
                  <a:pt x="3090672" y="25145"/>
                </a:lnTo>
                <a:lnTo>
                  <a:pt x="3076977" y="28038"/>
                </a:lnTo>
                <a:lnTo>
                  <a:pt x="3083126" y="56221"/>
                </a:lnTo>
                <a:lnTo>
                  <a:pt x="3096767" y="53339"/>
                </a:lnTo>
                <a:close/>
              </a:path>
              <a:path w="3164204" h="3434715">
                <a:moveTo>
                  <a:pt x="3096767" y="77755"/>
                </a:moveTo>
                <a:lnTo>
                  <a:pt x="3096767" y="53339"/>
                </a:lnTo>
                <a:lnTo>
                  <a:pt x="3083126" y="56221"/>
                </a:lnTo>
                <a:lnTo>
                  <a:pt x="3089147" y="83819"/>
                </a:lnTo>
                <a:lnTo>
                  <a:pt x="3096767" y="77755"/>
                </a:lnTo>
                <a:close/>
              </a:path>
            </a:pathLst>
          </a:custGeom>
          <a:solidFill>
            <a:srgbClr val="66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" name="组合 1"/>
          <p:cNvGrpSpPr/>
          <p:nvPr/>
        </p:nvGrpSpPr>
        <p:grpSpPr>
          <a:xfrm>
            <a:off x="1262519" y="4764785"/>
            <a:ext cx="5346446" cy="2370710"/>
            <a:chOff x="1262519" y="4764785"/>
            <a:chExt cx="5346446" cy="2370710"/>
          </a:xfrm>
        </p:grpSpPr>
        <p:sp>
          <p:nvSpPr>
            <p:cNvPr id="12" name="object 12"/>
            <p:cNvSpPr/>
            <p:nvPr/>
          </p:nvSpPr>
          <p:spPr>
            <a:xfrm>
              <a:off x="2845574" y="4962525"/>
              <a:ext cx="746760" cy="2172970"/>
            </a:xfrm>
            <a:custGeom>
              <a:avLst/>
              <a:gdLst/>
              <a:ahLst/>
              <a:cxnLst/>
              <a:rect l="l" t="t" r="r" b="b"/>
              <a:pathLst>
                <a:path w="746760" h="2172970">
                  <a:moveTo>
                    <a:pt x="0" y="0"/>
                  </a:moveTo>
                  <a:lnTo>
                    <a:pt x="0" y="2172461"/>
                  </a:lnTo>
                  <a:lnTo>
                    <a:pt x="746760" y="2172461"/>
                  </a:lnTo>
                  <a:lnTo>
                    <a:pt x="7467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00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45193" y="4962144"/>
              <a:ext cx="747522" cy="21732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62519" y="5005577"/>
              <a:ext cx="1219200" cy="11140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59215" y="5012435"/>
              <a:ext cx="631825" cy="527685"/>
            </a:xfrm>
            <a:custGeom>
              <a:avLst/>
              <a:gdLst/>
              <a:ahLst/>
              <a:cxnLst/>
              <a:rect l="l" t="t" r="r" b="b"/>
              <a:pathLst>
                <a:path w="631825" h="527685">
                  <a:moveTo>
                    <a:pt x="558685" y="33321"/>
                  </a:moveTo>
                  <a:lnTo>
                    <a:pt x="549944" y="31891"/>
                  </a:lnTo>
                  <a:lnTo>
                    <a:pt x="537345" y="30771"/>
                  </a:lnTo>
                  <a:lnTo>
                    <a:pt x="524704" y="30612"/>
                  </a:lnTo>
                  <a:lnTo>
                    <a:pt x="512113" y="31457"/>
                  </a:lnTo>
                  <a:lnTo>
                    <a:pt x="464058" y="45720"/>
                  </a:lnTo>
                  <a:lnTo>
                    <a:pt x="429379" y="70812"/>
                  </a:lnTo>
                  <a:lnTo>
                    <a:pt x="400216" y="111508"/>
                  </a:lnTo>
                  <a:lnTo>
                    <a:pt x="380238" y="152400"/>
                  </a:lnTo>
                  <a:lnTo>
                    <a:pt x="350339" y="224354"/>
                  </a:lnTo>
                  <a:lnTo>
                    <a:pt x="341451" y="244970"/>
                  </a:lnTo>
                  <a:lnTo>
                    <a:pt x="324244" y="281962"/>
                  </a:lnTo>
                  <a:lnTo>
                    <a:pt x="297239" y="328883"/>
                  </a:lnTo>
                  <a:lnTo>
                    <a:pt x="264613" y="368776"/>
                  </a:lnTo>
                  <a:lnTo>
                    <a:pt x="221655" y="405301"/>
                  </a:lnTo>
                  <a:lnTo>
                    <a:pt x="184949" y="429587"/>
                  </a:lnTo>
                  <a:lnTo>
                    <a:pt x="140161" y="455086"/>
                  </a:lnTo>
                  <a:lnTo>
                    <a:pt x="77724" y="485394"/>
                  </a:lnTo>
                  <a:lnTo>
                    <a:pt x="3048" y="518922"/>
                  </a:lnTo>
                  <a:lnTo>
                    <a:pt x="0" y="521208"/>
                  </a:lnTo>
                  <a:lnTo>
                    <a:pt x="0" y="525018"/>
                  </a:lnTo>
                  <a:lnTo>
                    <a:pt x="3048" y="527304"/>
                  </a:lnTo>
                  <a:lnTo>
                    <a:pt x="6858" y="527304"/>
                  </a:lnTo>
                  <a:lnTo>
                    <a:pt x="44196" y="511302"/>
                  </a:lnTo>
                  <a:lnTo>
                    <a:pt x="103288" y="483813"/>
                  </a:lnTo>
                  <a:lnTo>
                    <a:pt x="153587" y="458714"/>
                  </a:lnTo>
                  <a:lnTo>
                    <a:pt x="196304" y="434522"/>
                  </a:lnTo>
                  <a:lnTo>
                    <a:pt x="232650" y="409756"/>
                  </a:lnTo>
                  <a:lnTo>
                    <a:pt x="263837" y="382933"/>
                  </a:lnTo>
                  <a:lnTo>
                    <a:pt x="291078" y="352573"/>
                  </a:lnTo>
                  <a:lnTo>
                    <a:pt x="315584" y="317192"/>
                  </a:lnTo>
                  <a:lnTo>
                    <a:pt x="338566" y="275311"/>
                  </a:lnTo>
                  <a:lnTo>
                    <a:pt x="361238" y="225446"/>
                  </a:lnTo>
                  <a:lnTo>
                    <a:pt x="384810" y="166116"/>
                  </a:lnTo>
                  <a:lnTo>
                    <a:pt x="394075" y="146008"/>
                  </a:lnTo>
                  <a:lnTo>
                    <a:pt x="413298" y="107428"/>
                  </a:lnTo>
                  <a:lnTo>
                    <a:pt x="445300" y="69075"/>
                  </a:lnTo>
                  <a:lnTo>
                    <a:pt x="486759" y="46515"/>
                  </a:lnTo>
                  <a:lnTo>
                    <a:pt x="524704" y="40559"/>
                  </a:lnTo>
                  <a:lnTo>
                    <a:pt x="540049" y="40657"/>
                  </a:lnTo>
                  <a:lnTo>
                    <a:pt x="555498" y="41910"/>
                  </a:lnTo>
                  <a:lnTo>
                    <a:pt x="556697" y="42176"/>
                  </a:lnTo>
                  <a:lnTo>
                    <a:pt x="558685" y="33321"/>
                  </a:lnTo>
                  <a:close/>
                </a:path>
                <a:path w="631825" h="527685">
                  <a:moveTo>
                    <a:pt x="574548" y="68389"/>
                  </a:moveTo>
                  <a:lnTo>
                    <a:pt x="574548" y="41148"/>
                  </a:lnTo>
                  <a:lnTo>
                    <a:pt x="572262" y="44196"/>
                  </a:lnTo>
                  <a:lnTo>
                    <a:pt x="569214" y="44958"/>
                  </a:lnTo>
                  <a:lnTo>
                    <a:pt x="556697" y="42176"/>
                  </a:lnTo>
                  <a:lnTo>
                    <a:pt x="549402" y="74676"/>
                  </a:lnTo>
                  <a:lnTo>
                    <a:pt x="574548" y="68389"/>
                  </a:lnTo>
                  <a:close/>
                </a:path>
                <a:path w="631825" h="527685">
                  <a:moveTo>
                    <a:pt x="574548" y="41148"/>
                  </a:moveTo>
                  <a:lnTo>
                    <a:pt x="573786" y="38100"/>
                  </a:lnTo>
                  <a:lnTo>
                    <a:pt x="562410" y="33930"/>
                  </a:lnTo>
                  <a:lnTo>
                    <a:pt x="558685" y="33321"/>
                  </a:lnTo>
                  <a:lnTo>
                    <a:pt x="556697" y="42176"/>
                  </a:lnTo>
                  <a:lnTo>
                    <a:pt x="569214" y="44958"/>
                  </a:lnTo>
                  <a:lnTo>
                    <a:pt x="572262" y="44196"/>
                  </a:lnTo>
                  <a:lnTo>
                    <a:pt x="574548" y="41148"/>
                  </a:lnTo>
                  <a:close/>
                </a:path>
                <a:path w="631825" h="527685">
                  <a:moveTo>
                    <a:pt x="631698" y="54102"/>
                  </a:moveTo>
                  <a:lnTo>
                    <a:pt x="566166" y="0"/>
                  </a:lnTo>
                  <a:lnTo>
                    <a:pt x="558685" y="33321"/>
                  </a:lnTo>
                  <a:lnTo>
                    <a:pt x="562410" y="33930"/>
                  </a:lnTo>
                  <a:lnTo>
                    <a:pt x="573786" y="38100"/>
                  </a:lnTo>
                  <a:lnTo>
                    <a:pt x="574548" y="41148"/>
                  </a:lnTo>
                  <a:lnTo>
                    <a:pt x="574548" y="68389"/>
                  </a:lnTo>
                  <a:lnTo>
                    <a:pt x="631698" y="54102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243213" y="5779008"/>
              <a:ext cx="711200" cy="81915"/>
            </a:xfrm>
            <a:custGeom>
              <a:avLst/>
              <a:gdLst/>
              <a:ahLst/>
              <a:cxnLst/>
              <a:rect l="l" t="t" r="r" b="b"/>
              <a:pathLst>
                <a:path w="711200" h="81914">
                  <a:moveTo>
                    <a:pt x="640065" y="41405"/>
                  </a:moveTo>
                  <a:lnTo>
                    <a:pt x="637102" y="31923"/>
                  </a:lnTo>
                  <a:lnTo>
                    <a:pt x="629411" y="34290"/>
                  </a:lnTo>
                  <a:lnTo>
                    <a:pt x="614417" y="39550"/>
                  </a:lnTo>
                  <a:lnTo>
                    <a:pt x="599754" y="44410"/>
                  </a:lnTo>
                  <a:lnTo>
                    <a:pt x="557352" y="56605"/>
                  </a:lnTo>
                  <a:lnTo>
                    <a:pt x="516486" y="65263"/>
                  </a:lnTo>
                  <a:lnTo>
                    <a:pt x="476073" y="70433"/>
                  </a:lnTo>
                  <a:lnTo>
                    <a:pt x="435029" y="72167"/>
                  </a:lnTo>
                  <a:lnTo>
                    <a:pt x="421019" y="71991"/>
                  </a:lnTo>
                  <a:lnTo>
                    <a:pt x="377447" y="69223"/>
                  </a:lnTo>
                  <a:lnTo>
                    <a:pt x="346709" y="65532"/>
                  </a:lnTo>
                  <a:lnTo>
                    <a:pt x="331469" y="64008"/>
                  </a:lnTo>
                  <a:lnTo>
                    <a:pt x="316229" y="61722"/>
                  </a:lnTo>
                  <a:lnTo>
                    <a:pt x="301414" y="59796"/>
                  </a:lnTo>
                  <a:lnTo>
                    <a:pt x="286611" y="57759"/>
                  </a:lnTo>
                  <a:lnTo>
                    <a:pt x="242261" y="51063"/>
                  </a:lnTo>
                  <a:lnTo>
                    <a:pt x="197990" y="43660"/>
                  </a:lnTo>
                  <a:lnTo>
                    <a:pt x="153780" y="35773"/>
                  </a:lnTo>
                  <a:lnTo>
                    <a:pt x="80183" y="22156"/>
                  </a:lnTo>
                  <a:lnTo>
                    <a:pt x="50759" y="16736"/>
                  </a:lnTo>
                  <a:lnTo>
                    <a:pt x="36047" y="14064"/>
                  </a:lnTo>
                  <a:lnTo>
                    <a:pt x="21335" y="11430"/>
                  </a:lnTo>
                  <a:lnTo>
                    <a:pt x="12953" y="9906"/>
                  </a:lnTo>
                  <a:lnTo>
                    <a:pt x="5333" y="9144"/>
                  </a:lnTo>
                  <a:lnTo>
                    <a:pt x="2285" y="9906"/>
                  </a:lnTo>
                  <a:lnTo>
                    <a:pt x="0" y="12954"/>
                  </a:lnTo>
                  <a:lnTo>
                    <a:pt x="761" y="16002"/>
                  </a:lnTo>
                  <a:lnTo>
                    <a:pt x="3809" y="18288"/>
                  </a:lnTo>
                  <a:lnTo>
                    <a:pt x="11429" y="19050"/>
                  </a:lnTo>
                  <a:lnTo>
                    <a:pt x="19049" y="20574"/>
                  </a:lnTo>
                  <a:lnTo>
                    <a:pt x="28193" y="22098"/>
                  </a:lnTo>
                  <a:lnTo>
                    <a:pt x="38099" y="24384"/>
                  </a:lnTo>
                  <a:lnTo>
                    <a:pt x="48767" y="25908"/>
                  </a:lnTo>
                  <a:lnTo>
                    <a:pt x="60197" y="28194"/>
                  </a:lnTo>
                  <a:lnTo>
                    <a:pt x="72389" y="30480"/>
                  </a:lnTo>
                  <a:lnTo>
                    <a:pt x="98297" y="35052"/>
                  </a:lnTo>
                  <a:lnTo>
                    <a:pt x="124070" y="40085"/>
                  </a:lnTo>
                  <a:lnTo>
                    <a:pt x="174089" y="48965"/>
                  </a:lnTo>
                  <a:lnTo>
                    <a:pt x="211663" y="55529"/>
                  </a:lnTo>
                  <a:lnTo>
                    <a:pt x="249275" y="61793"/>
                  </a:lnTo>
                  <a:lnTo>
                    <a:pt x="299465" y="69342"/>
                  </a:lnTo>
                  <a:lnTo>
                    <a:pt x="314705" y="71628"/>
                  </a:lnTo>
                  <a:lnTo>
                    <a:pt x="330707" y="73152"/>
                  </a:lnTo>
                  <a:lnTo>
                    <a:pt x="345185" y="75438"/>
                  </a:lnTo>
                  <a:lnTo>
                    <a:pt x="371941" y="78195"/>
                  </a:lnTo>
                  <a:lnTo>
                    <a:pt x="421853" y="81444"/>
                  </a:lnTo>
                  <a:lnTo>
                    <a:pt x="448847" y="81686"/>
                  </a:lnTo>
                  <a:lnTo>
                    <a:pt x="460247" y="81534"/>
                  </a:lnTo>
                  <a:lnTo>
                    <a:pt x="505038" y="76664"/>
                  </a:lnTo>
                  <a:lnTo>
                    <a:pt x="542657" y="69732"/>
                  </a:lnTo>
                  <a:lnTo>
                    <a:pt x="591756" y="56791"/>
                  </a:lnTo>
                  <a:lnTo>
                    <a:pt x="628114" y="45349"/>
                  </a:lnTo>
                  <a:lnTo>
                    <a:pt x="640065" y="41405"/>
                  </a:lnTo>
                  <a:close/>
                </a:path>
                <a:path w="711200" h="81914">
                  <a:moveTo>
                    <a:pt x="710945" y="13716"/>
                  </a:moveTo>
                  <a:lnTo>
                    <a:pt x="627125" y="0"/>
                  </a:lnTo>
                  <a:lnTo>
                    <a:pt x="637102" y="31923"/>
                  </a:lnTo>
                  <a:lnTo>
                    <a:pt x="649223" y="28194"/>
                  </a:lnTo>
                  <a:lnTo>
                    <a:pt x="653033" y="28194"/>
                  </a:lnTo>
                  <a:lnTo>
                    <a:pt x="655319" y="31242"/>
                  </a:lnTo>
                  <a:lnTo>
                    <a:pt x="655319" y="67951"/>
                  </a:lnTo>
                  <a:lnTo>
                    <a:pt x="710945" y="13716"/>
                  </a:lnTo>
                  <a:close/>
                </a:path>
                <a:path w="711200" h="81914">
                  <a:moveTo>
                    <a:pt x="655319" y="31242"/>
                  </a:moveTo>
                  <a:lnTo>
                    <a:pt x="653033" y="28194"/>
                  </a:lnTo>
                  <a:lnTo>
                    <a:pt x="649223" y="28194"/>
                  </a:lnTo>
                  <a:lnTo>
                    <a:pt x="637102" y="31923"/>
                  </a:lnTo>
                  <a:lnTo>
                    <a:pt x="640065" y="41405"/>
                  </a:lnTo>
                  <a:lnTo>
                    <a:pt x="652271" y="37338"/>
                  </a:lnTo>
                  <a:lnTo>
                    <a:pt x="654557" y="35052"/>
                  </a:lnTo>
                  <a:lnTo>
                    <a:pt x="655319" y="31242"/>
                  </a:lnTo>
                  <a:close/>
                </a:path>
                <a:path w="711200" h="81914">
                  <a:moveTo>
                    <a:pt x="655319" y="67951"/>
                  </a:moveTo>
                  <a:lnTo>
                    <a:pt x="655319" y="31242"/>
                  </a:lnTo>
                  <a:lnTo>
                    <a:pt x="654557" y="35052"/>
                  </a:lnTo>
                  <a:lnTo>
                    <a:pt x="652271" y="37338"/>
                  </a:lnTo>
                  <a:lnTo>
                    <a:pt x="640065" y="41405"/>
                  </a:lnTo>
                  <a:lnTo>
                    <a:pt x="649985" y="73152"/>
                  </a:lnTo>
                  <a:lnTo>
                    <a:pt x="655319" y="67951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43213" y="5964173"/>
              <a:ext cx="680085" cy="767080"/>
            </a:xfrm>
            <a:custGeom>
              <a:avLst/>
              <a:gdLst/>
              <a:ahLst/>
              <a:cxnLst/>
              <a:rect l="l" t="t" r="r" b="b"/>
              <a:pathLst>
                <a:path w="680085" h="767079">
                  <a:moveTo>
                    <a:pt x="610222" y="726702"/>
                  </a:moveTo>
                  <a:lnTo>
                    <a:pt x="601632" y="723691"/>
                  </a:lnTo>
                  <a:lnTo>
                    <a:pt x="560610" y="709529"/>
                  </a:lnTo>
                  <a:lnTo>
                    <a:pt x="539880" y="702311"/>
                  </a:lnTo>
                  <a:lnTo>
                    <a:pt x="498305" y="687299"/>
                  </a:lnTo>
                  <a:lnTo>
                    <a:pt x="457017" y="671110"/>
                  </a:lnTo>
                  <a:lnTo>
                    <a:pt x="416537" y="653257"/>
                  </a:lnTo>
                  <a:lnTo>
                    <a:pt x="377391" y="633253"/>
                  </a:lnTo>
                  <a:lnTo>
                    <a:pt x="340100" y="610610"/>
                  </a:lnTo>
                  <a:lnTo>
                    <a:pt x="305190" y="584840"/>
                  </a:lnTo>
                  <a:lnTo>
                    <a:pt x="273182" y="555456"/>
                  </a:lnTo>
                  <a:lnTo>
                    <a:pt x="244602" y="521970"/>
                  </a:lnTo>
                  <a:lnTo>
                    <a:pt x="234696" y="507492"/>
                  </a:lnTo>
                  <a:lnTo>
                    <a:pt x="224028" y="492252"/>
                  </a:lnTo>
                  <a:lnTo>
                    <a:pt x="197779" y="447297"/>
                  </a:lnTo>
                  <a:lnTo>
                    <a:pt x="173576" y="401348"/>
                  </a:lnTo>
                  <a:lnTo>
                    <a:pt x="151104" y="354562"/>
                  </a:lnTo>
                  <a:lnTo>
                    <a:pt x="130051" y="307095"/>
                  </a:lnTo>
                  <a:lnTo>
                    <a:pt x="110104" y="259103"/>
                  </a:lnTo>
                  <a:lnTo>
                    <a:pt x="90930" y="210695"/>
                  </a:lnTo>
                  <a:lnTo>
                    <a:pt x="44479" y="89266"/>
                  </a:lnTo>
                  <a:lnTo>
                    <a:pt x="16001" y="16764"/>
                  </a:lnTo>
                  <a:lnTo>
                    <a:pt x="13715" y="11430"/>
                  </a:lnTo>
                  <a:lnTo>
                    <a:pt x="9143" y="2286"/>
                  </a:lnTo>
                  <a:lnTo>
                    <a:pt x="6857" y="0"/>
                  </a:lnTo>
                  <a:lnTo>
                    <a:pt x="3047" y="0"/>
                  </a:lnTo>
                  <a:lnTo>
                    <a:pt x="0" y="3048"/>
                  </a:lnTo>
                  <a:lnTo>
                    <a:pt x="761" y="6858"/>
                  </a:lnTo>
                  <a:lnTo>
                    <a:pt x="2285" y="10668"/>
                  </a:lnTo>
                  <a:lnTo>
                    <a:pt x="4571" y="16002"/>
                  </a:lnTo>
                  <a:lnTo>
                    <a:pt x="14565" y="40309"/>
                  </a:lnTo>
                  <a:lnTo>
                    <a:pt x="90949" y="236917"/>
                  </a:lnTo>
                  <a:lnTo>
                    <a:pt x="110652" y="285770"/>
                  </a:lnTo>
                  <a:lnTo>
                    <a:pt x="131334" y="334214"/>
                  </a:lnTo>
                  <a:lnTo>
                    <a:pt x="153331" y="382022"/>
                  </a:lnTo>
                  <a:lnTo>
                    <a:pt x="176999" y="429016"/>
                  </a:lnTo>
                  <a:lnTo>
                    <a:pt x="202691" y="475015"/>
                  </a:lnTo>
                  <a:lnTo>
                    <a:pt x="226314" y="512826"/>
                  </a:lnTo>
                  <a:lnTo>
                    <a:pt x="251056" y="545045"/>
                  </a:lnTo>
                  <a:lnTo>
                    <a:pt x="281841" y="577149"/>
                  </a:lnTo>
                  <a:lnTo>
                    <a:pt x="315729" y="605194"/>
                  </a:lnTo>
                  <a:lnTo>
                    <a:pt x="352224" y="629711"/>
                  </a:lnTo>
                  <a:lnTo>
                    <a:pt x="390830" y="651234"/>
                  </a:lnTo>
                  <a:lnTo>
                    <a:pt x="431052" y="670296"/>
                  </a:lnTo>
                  <a:lnTo>
                    <a:pt x="472393" y="687429"/>
                  </a:lnTo>
                  <a:lnTo>
                    <a:pt x="514357" y="703167"/>
                  </a:lnTo>
                  <a:lnTo>
                    <a:pt x="556450" y="718041"/>
                  </a:lnTo>
                  <a:lnTo>
                    <a:pt x="577389" y="725322"/>
                  </a:lnTo>
                  <a:lnTo>
                    <a:pt x="598174" y="732586"/>
                  </a:lnTo>
                  <a:lnTo>
                    <a:pt x="606677" y="735610"/>
                  </a:lnTo>
                  <a:lnTo>
                    <a:pt x="610222" y="726702"/>
                  </a:lnTo>
                  <a:close/>
                </a:path>
                <a:path w="680085" h="767079">
                  <a:moveTo>
                    <a:pt x="624840" y="763850"/>
                  </a:moveTo>
                  <a:lnTo>
                    <a:pt x="624840" y="737616"/>
                  </a:lnTo>
                  <a:lnTo>
                    <a:pt x="622554" y="739902"/>
                  </a:lnTo>
                  <a:lnTo>
                    <a:pt x="618744" y="739902"/>
                  </a:lnTo>
                  <a:lnTo>
                    <a:pt x="606677" y="735610"/>
                  </a:lnTo>
                  <a:lnTo>
                    <a:pt x="594360" y="766572"/>
                  </a:lnTo>
                  <a:lnTo>
                    <a:pt x="624840" y="763850"/>
                  </a:lnTo>
                  <a:close/>
                </a:path>
                <a:path w="680085" h="767079">
                  <a:moveTo>
                    <a:pt x="624840" y="737616"/>
                  </a:moveTo>
                  <a:lnTo>
                    <a:pt x="624840" y="733806"/>
                  </a:lnTo>
                  <a:lnTo>
                    <a:pt x="621792" y="730758"/>
                  </a:lnTo>
                  <a:lnTo>
                    <a:pt x="610222" y="726702"/>
                  </a:lnTo>
                  <a:lnTo>
                    <a:pt x="606677" y="735610"/>
                  </a:lnTo>
                  <a:lnTo>
                    <a:pt x="618744" y="739902"/>
                  </a:lnTo>
                  <a:lnTo>
                    <a:pt x="622554" y="739902"/>
                  </a:lnTo>
                  <a:lnTo>
                    <a:pt x="624840" y="737616"/>
                  </a:lnTo>
                  <a:close/>
                </a:path>
                <a:path w="680085" h="767079">
                  <a:moveTo>
                    <a:pt x="679704" y="758952"/>
                  </a:moveTo>
                  <a:lnTo>
                    <a:pt x="622554" y="695706"/>
                  </a:lnTo>
                  <a:lnTo>
                    <a:pt x="610222" y="726702"/>
                  </a:lnTo>
                  <a:lnTo>
                    <a:pt x="621792" y="730758"/>
                  </a:lnTo>
                  <a:lnTo>
                    <a:pt x="624840" y="733806"/>
                  </a:lnTo>
                  <a:lnTo>
                    <a:pt x="624840" y="763850"/>
                  </a:lnTo>
                  <a:lnTo>
                    <a:pt x="679704" y="758952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59365" y="5118353"/>
              <a:ext cx="3149600" cy="452120"/>
            </a:xfrm>
            <a:custGeom>
              <a:avLst/>
              <a:gdLst/>
              <a:ahLst/>
              <a:cxnLst/>
              <a:rect l="l" t="t" r="r" b="b"/>
              <a:pathLst>
                <a:path w="3149600" h="452120">
                  <a:moveTo>
                    <a:pt x="1727454" y="451866"/>
                  </a:moveTo>
                  <a:lnTo>
                    <a:pt x="1727454" y="423672"/>
                  </a:lnTo>
                  <a:lnTo>
                    <a:pt x="1722882" y="423672"/>
                  </a:lnTo>
                  <a:lnTo>
                    <a:pt x="0" y="409194"/>
                  </a:lnTo>
                  <a:lnTo>
                    <a:pt x="0" y="437388"/>
                  </a:lnTo>
                  <a:lnTo>
                    <a:pt x="1727454" y="451866"/>
                  </a:lnTo>
                  <a:close/>
                </a:path>
                <a:path w="3149600" h="452120">
                  <a:moveTo>
                    <a:pt x="1723008" y="423634"/>
                  </a:moveTo>
                  <a:close/>
                </a:path>
                <a:path w="3149600" h="452120">
                  <a:moveTo>
                    <a:pt x="3071220" y="55224"/>
                  </a:moveTo>
                  <a:lnTo>
                    <a:pt x="3063072" y="27723"/>
                  </a:lnTo>
                  <a:lnTo>
                    <a:pt x="1723008" y="423634"/>
                  </a:lnTo>
                  <a:lnTo>
                    <a:pt x="1727454" y="423672"/>
                  </a:lnTo>
                  <a:lnTo>
                    <a:pt x="1727454" y="451866"/>
                  </a:lnTo>
                  <a:lnTo>
                    <a:pt x="1729739" y="451866"/>
                  </a:lnTo>
                  <a:lnTo>
                    <a:pt x="1731264" y="451104"/>
                  </a:lnTo>
                  <a:lnTo>
                    <a:pt x="3071220" y="55224"/>
                  </a:lnTo>
                  <a:close/>
                </a:path>
                <a:path w="3149600" h="452120">
                  <a:moveTo>
                    <a:pt x="3149346" y="16764"/>
                  </a:moveTo>
                  <a:lnTo>
                    <a:pt x="3054858" y="0"/>
                  </a:lnTo>
                  <a:lnTo>
                    <a:pt x="3063072" y="27723"/>
                  </a:lnTo>
                  <a:lnTo>
                    <a:pt x="3076956" y="23622"/>
                  </a:lnTo>
                  <a:lnTo>
                    <a:pt x="3085338" y="51054"/>
                  </a:lnTo>
                  <a:lnTo>
                    <a:pt x="3085338" y="76597"/>
                  </a:lnTo>
                  <a:lnTo>
                    <a:pt x="3149346" y="16764"/>
                  </a:lnTo>
                  <a:close/>
                </a:path>
                <a:path w="3149600" h="452120">
                  <a:moveTo>
                    <a:pt x="3085338" y="51054"/>
                  </a:moveTo>
                  <a:lnTo>
                    <a:pt x="3076956" y="23622"/>
                  </a:lnTo>
                  <a:lnTo>
                    <a:pt x="3063072" y="27723"/>
                  </a:lnTo>
                  <a:lnTo>
                    <a:pt x="3071220" y="55224"/>
                  </a:lnTo>
                  <a:lnTo>
                    <a:pt x="3085338" y="51054"/>
                  </a:lnTo>
                  <a:close/>
                </a:path>
                <a:path w="3149600" h="452120">
                  <a:moveTo>
                    <a:pt x="3085338" y="76597"/>
                  </a:moveTo>
                  <a:lnTo>
                    <a:pt x="3085338" y="51054"/>
                  </a:lnTo>
                  <a:lnTo>
                    <a:pt x="3071220" y="55224"/>
                  </a:lnTo>
                  <a:lnTo>
                    <a:pt x="3079242" y="82296"/>
                  </a:lnTo>
                  <a:lnTo>
                    <a:pt x="3085338" y="76597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75367" y="4928615"/>
              <a:ext cx="3076575" cy="1584960"/>
            </a:xfrm>
            <a:custGeom>
              <a:avLst/>
              <a:gdLst/>
              <a:ahLst/>
              <a:cxnLst/>
              <a:rect l="l" t="t" r="r" b="b"/>
              <a:pathLst>
                <a:path w="3076575" h="1584959">
                  <a:moveTo>
                    <a:pt x="2611374" y="1570481"/>
                  </a:moveTo>
                  <a:lnTo>
                    <a:pt x="2611374" y="1541525"/>
                  </a:lnTo>
                  <a:lnTo>
                    <a:pt x="2596896" y="1556003"/>
                  </a:lnTo>
                  <a:lnTo>
                    <a:pt x="2596753" y="1541607"/>
                  </a:lnTo>
                  <a:lnTo>
                    <a:pt x="0" y="1556003"/>
                  </a:lnTo>
                  <a:lnTo>
                    <a:pt x="0" y="1584959"/>
                  </a:lnTo>
                  <a:lnTo>
                    <a:pt x="2611374" y="1570481"/>
                  </a:lnTo>
                  <a:close/>
                </a:path>
                <a:path w="3076575" h="1584959">
                  <a:moveTo>
                    <a:pt x="2992846" y="56588"/>
                  </a:moveTo>
                  <a:lnTo>
                    <a:pt x="2989576" y="28421"/>
                  </a:lnTo>
                  <a:lnTo>
                    <a:pt x="2595372" y="76961"/>
                  </a:lnTo>
                  <a:lnTo>
                    <a:pt x="2587752" y="77723"/>
                  </a:lnTo>
                  <a:lnTo>
                    <a:pt x="2582418" y="83819"/>
                  </a:lnTo>
                  <a:lnTo>
                    <a:pt x="2582418" y="90677"/>
                  </a:lnTo>
                  <a:lnTo>
                    <a:pt x="2596753" y="1541607"/>
                  </a:lnTo>
                  <a:lnTo>
                    <a:pt x="2598420" y="1541597"/>
                  </a:lnTo>
                  <a:lnTo>
                    <a:pt x="2598420" y="105155"/>
                  </a:lnTo>
                  <a:lnTo>
                    <a:pt x="2611374" y="90677"/>
                  </a:lnTo>
                  <a:lnTo>
                    <a:pt x="2611501" y="103545"/>
                  </a:lnTo>
                  <a:lnTo>
                    <a:pt x="2992846" y="56588"/>
                  </a:lnTo>
                  <a:close/>
                </a:path>
                <a:path w="3076575" h="1584959">
                  <a:moveTo>
                    <a:pt x="2611374" y="1541525"/>
                  </a:moveTo>
                  <a:lnTo>
                    <a:pt x="2596753" y="1541607"/>
                  </a:lnTo>
                  <a:lnTo>
                    <a:pt x="2596896" y="1556003"/>
                  </a:lnTo>
                  <a:lnTo>
                    <a:pt x="2611374" y="1541525"/>
                  </a:lnTo>
                  <a:close/>
                </a:path>
                <a:path w="3076575" h="1584959">
                  <a:moveTo>
                    <a:pt x="2611501" y="103545"/>
                  </a:moveTo>
                  <a:lnTo>
                    <a:pt x="2611374" y="90677"/>
                  </a:lnTo>
                  <a:lnTo>
                    <a:pt x="2598420" y="105155"/>
                  </a:lnTo>
                  <a:lnTo>
                    <a:pt x="2611501" y="103545"/>
                  </a:lnTo>
                  <a:close/>
                </a:path>
                <a:path w="3076575" h="1584959">
                  <a:moveTo>
                    <a:pt x="2625852" y="1559813"/>
                  </a:moveTo>
                  <a:lnTo>
                    <a:pt x="2625852" y="1556003"/>
                  </a:lnTo>
                  <a:lnTo>
                    <a:pt x="2611501" y="103545"/>
                  </a:lnTo>
                  <a:lnTo>
                    <a:pt x="2598420" y="105155"/>
                  </a:lnTo>
                  <a:lnTo>
                    <a:pt x="2598420" y="1541597"/>
                  </a:lnTo>
                  <a:lnTo>
                    <a:pt x="2611374" y="1541525"/>
                  </a:lnTo>
                  <a:lnTo>
                    <a:pt x="2611374" y="1570481"/>
                  </a:lnTo>
                  <a:lnTo>
                    <a:pt x="2615184" y="1570481"/>
                  </a:lnTo>
                  <a:lnTo>
                    <a:pt x="2618994" y="1568957"/>
                  </a:lnTo>
                  <a:lnTo>
                    <a:pt x="2621280" y="1565909"/>
                  </a:lnTo>
                  <a:lnTo>
                    <a:pt x="2624328" y="1563623"/>
                  </a:lnTo>
                  <a:lnTo>
                    <a:pt x="2625852" y="1559813"/>
                  </a:lnTo>
                  <a:close/>
                </a:path>
                <a:path w="3076575" h="1584959">
                  <a:moveTo>
                    <a:pt x="3076194" y="32003"/>
                  </a:moveTo>
                  <a:lnTo>
                    <a:pt x="2986278" y="0"/>
                  </a:lnTo>
                  <a:lnTo>
                    <a:pt x="2989576" y="28421"/>
                  </a:lnTo>
                  <a:lnTo>
                    <a:pt x="3003804" y="26669"/>
                  </a:lnTo>
                  <a:lnTo>
                    <a:pt x="3006852" y="54863"/>
                  </a:lnTo>
                  <a:lnTo>
                    <a:pt x="3006852" y="78231"/>
                  </a:lnTo>
                  <a:lnTo>
                    <a:pt x="3076194" y="32003"/>
                  </a:lnTo>
                  <a:close/>
                </a:path>
                <a:path w="3076575" h="1584959">
                  <a:moveTo>
                    <a:pt x="3006852" y="54863"/>
                  </a:moveTo>
                  <a:lnTo>
                    <a:pt x="3003804" y="26669"/>
                  </a:lnTo>
                  <a:lnTo>
                    <a:pt x="2989576" y="28421"/>
                  </a:lnTo>
                  <a:lnTo>
                    <a:pt x="2992846" y="56588"/>
                  </a:lnTo>
                  <a:lnTo>
                    <a:pt x="3006852" y="54863"/>
                  </a:lnTo>
                  <a:close/>
                </a:path>
                <a:path w="3076575" h="1584959">
                  <a:moveTo>
                    <a:pt x="3006852" y="78231"/>
                  </a:moveTo>
                  <a:lnTo>
                    <a:pt x="3006852" y="54863"/>
                  </a:lnTo>
                  <a:lnTo>
                    <a:pt x="2992846" y="56588"/>
                  </a:lnTo>
                  <a:lnTo>
                    <a:pt x="2996184" y="85343"/>
                  </a:lnTo>
                  <a:lnTo>
                    <a:pt x="3006852" y="78231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78415" y="4764785"/>
              <a:ext cx="3091180" cy="2256790"/>
            </a:xfrm>
            <a:custGeom>
              <a:avLst/>
              <a:gdLst/>
              <a:ahLst/>
              <a:cxnLst/>
              <a:rect l="l" t="t" r="r" b="b"/>
              <a:pathLst>
                <a:path w="3091179" h="2256790">
                  <a:moveTo>
                    <a:pt x="2756916" y="2256282"/>
                  </a:moveTo>
                  <a:lnTo>
                    <a:pt x="2756916" y="2228088"/>
                  </a:lnTo>
                  <a:lnTo>
                    <a:pt x="2742438" y="2242566"/>
                  </a:lnTo>
                  <a:lnTo>
                    <a:pt x="2742351" y="2228088"/>
                  </a:lnTo>
                  <a:lnTo>
                    <a:pt x="0" y="2228088"/>
                  </a:lnTo>
                  <a:lnTo>
                    <a:pt x="0" y="2256282"/>
                  </a:lnTo>
                  <a:lnTo>
                    <a:pt x="2756916" y="2256282"/>
                  </a:lnTo>
                  <a:close/>
                </a:path>
                <a:path w="3091179" h="2256790">
                  <a:moveTo>
                    <a:pt x="3006584" y="56746"/>
                  </a:moveTo>
                  <a:lnTo>
                    <a:pt x="3004068" y="28570"/>
                  </a:lnTo>
                  <a:lnTo>
                    <a:pt x="2742351" y="49539"/>
                  </a:lnTo>
                  <a:lnTo>
                    <a:pt x="2735580" y="50292"/>
                  </a:lnTo>
                  <a:lnTo>
                    <a:pt x="2729484" y="56388"/>
                  </a:lnTo>
                  <a:lnTo>
                    <a:pt x="2729484" y="64008"/>
                  </a:lnTo>
                  <a:lnTo>
                    <a:pt x="2742351" y="2228088"/>
                  </a:lnTo>
                  <a:lnTo>
                    <a:pt x="2744724" y="2228088"/>
                  </a:lnTo>
                  <a:lnTo>
                    <a:pt x="2744724" y="77724"/>
                  </a:lnTo>
                  <a:lnTo>
                    <a:pt x="2758440" y="64008"/>
                  </a:lnTo>
                  <a:lnTo>
                    <a:pt x="2758515" y="76619"/>
                  </a:lnTo>
                  <a:lnTo>
                    <a:pt x="3006584" y="56746"/>
                  </a:lnTo>
                  <a:close/>
                </a:path>
                <a:path w="3091179" h="2256790">
                  <a:moveTo>
                    <a:pt x="2756916" y="2228088"/>
                  </a:moveTo>
                  <a:lnTo>
                    <a:pt x="2742351" y="2228088"/>
                  </a:lnTo>
                  <a:lnTo>
                    <a:pt x="2742438" y="2242566"/>
                  </a:lnTo>
                  <a:lnTo>
                    <a:pt x="2756916" y="2228088"/>
                  </a:lnTo>
                  <a:close/>
                </a:path>
                <a:path w="3091179" h="2256790">
                  <a:moveTo>
                    <a:pt x="2758515" y="76619"/>
                  </a:moveTo>
                  <a:lnTo>
                    <a:pt x="2758440" y="64008"/>
                  </a:lnTo>
                  <a:lnTo>
                    <a:pt x="2744724" y="77724"/>
                  </a:lnTo>
                  <a:lnTo>
                    <a:pt x="2758515" y="76619"/>
                  </a:lnTo>
                  <a:close/>
                </a:path>
                <a:path w="3091179" h="2256790">
                  <a:moveTo>
                    <a:pt x="2771394" y="2245614"/>
                  </a:moveTo>
                  <a:lnTo>
                    <a:pt x="2771394" y="2241804"/>
                  </a:lnTo>
                  <a:lnTo>
                    <a:pt x="2758515" y="76619"/>
                  </a:lnTo>
                  <a:lnTo>
                    <a:pt x="2744724" y="77724"/>
                  </a:lnTo>
                  <a:lnTo>
                    <a:pt x="2744724" y="2228088"/>
                  </a:lnTo>
                  <a:lnTo>
                    <a:pt x="2756916" y="2228088"/>
                  </a:lnTo>
                  <a:lnTo>
                    <a:pt x="2756916" y="2256282"/>
                  </a:lnTo>
                  <a:lnTo>
                    <a:pt x="2760726" y="2256282"/>
                  </a:lnTo>
                  <a:lnTo>
                    <a:pt x="2764536" y="2254758"/>
                  </a:lnTo>
                  <a:lnTo>
                    <a:pt x="2769870" y="2249424"/>
                  </a:lnTo>
                  <a:lnTo>
                    <a:pt x="2771394" y="2245614"/>
                  </a:lnTo>
                  <a:close/>
                </a:path>
                <a:path w="3091179" h="2256790">
                  <a:moveTo>
                    <a:pt x="3090672" y="35814"/>
                  </a:moveTo>
                  <a:lnTo>
                    <a:pt x="3001518" y="0"/>
                  </a:lnTo>
                  <a:lnTo>
                    <a:pt x="3004068" y="28570"/>
                  </a:lnTo>
                  <a:lnTo>
                    <a:pt x="3018282" y="27432"/>
                  </a:lnTo>
                  <a:lnTo>
                    <a:pt x="3020568" y="55626"/>
                  </a:lnTo>
                  <a:lnTo>
                    <a:pt x="3020568" y="78400"/>
                  </a:lnTo>
                  <a:lnTo>
                    <a:pt x="3090672" y="35814"/>
                  </a:lnTo>
                  <a:close/>
                </a:path>
                <a:path w="3091179" h="2256790">
                  <a:moveTo>
                    <a:pt x="3020568" y="55626"/>
                  </a:moveTo>
                  <a:lnTo>
                    <a:pt x="3018282" y="27432"/>
                  </a:lnTo>
                  <a:lnTo>
                    <a:pt x="3004068" y="28570"/>
                  </a:lnTo>
                  <a:lnTo>
                    <a:pt x="3006584" y="56746"/>
                  </a:lnTo>
                  <a:lnTo>
                    <a:pt x="3020568" y="55626"/>
                  </a:lnTo>
                  <a:close/>
                </a:path>
                <a:path w="3091179" h="2256790">
                  <a:moveTo>
                    <a:pt x="3020568" y="78400"/>
                  </a:moveTo>
                  <a:lnTo>
                    <a:pt x="3020568" y="55626"/>
                  </a:lnTo>
                  <a:lnTo>
                    <a:pt x="3006584" y="56746"/>
                  </a:lnTo>
                  <a:lnTo>
                    <a:pt x="3009138" y="85344"/>
                  </a:lnTo>
                  <a:lnTo>
                    <a:pt x="3020568" y="78400"/>
                  </a:lnTo>
                  <a:close/>
                </a:path>
              </a:pathLst>
            </a:custGeom>
            <a:solidFill>
              <a:srgbClr val="6666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2600591" y="3457194"/>
            <a:ext cx="1330960" cy="808990"/>
          </a:xfrm>
          <a:custGeom>
            <a:avLst/>
            <a:gdLst/>
            <a:ahLst/>
            <a:cxnLst/>
            <a:rect l="l" t="t" r="r" b="b"/>
            <a:pathLst>
              <a:path w="1330960" h="808989">
                <a:moveTo>
                  <a:pt x="1330452" y="403859"/>
                </a:moveTo>
                <a:lnTo>
                  <a:pt x="1321742" y="338483"/>
                </a:lnTo>
                <a:lnTo>
                  <a:pt x="1296527" y="276417"/>
                </a:lnTo>
                <a:lnTo>
                  <a:pt x="1256179" y="218501"/>
                </a:lnTo>
                <a:lnTo>
                  <a:pt x="1202070" y="165579"/>
                </a:lnTo>
                <a:lnTo>
                  <a:pt x="1170283" y="141253"/>
                </a:lnTo>
                <a:lnTo>
                  <a:pt x="1135570" y="118490"/>
                </a:lnTo>
                <a:lnTo>
                  <a:pt x="1098102" y="97397"/>
                </a:lnTo>
                <a:lnTo>
                  <a:pt x="1058052" y="78077"/>
                </a:lnTo>
                <a:lnTo>
                  <a:pt x="1015589" y="60636"/>
                </a:lnTo>
                <a:lnTo>
                  <a:pt x="970887" y="45180"/>
                </a:lnTo>
                <a:lnTo>
                  <a:pt x="924115" y="31813"/>
                </a:lnTo>
                <a:lnTo>
                  <a:pt x="875446" y="20641"/>
                </a:lnTo>
                <a:lnTo>
                  <a:pt x="825051" y="11768"/>
                </a:lnTo>
                <a:lnTo>
                  <a:pt x="773102" y="5300"/>
                </a:lnTo>
                <a:lnTo>
                  <a:pt x="719769" y="1342"/>
                </a:lnTo>
                <a:lnTo>
                  <a:pt x="665226" y="0"/>
                </a:lnTo>
                <a:lnTo>
                  <a:pt x="610682" y="1342"/>
                </a:lnTo>
                <a:lnTo>
                  <a:pt x="557349" y="5300"/>
                </a:lnTo>
                <a:lnTo>
                  <a:pt x="505400" y="11768"/>
                </a:lnTo>
                <a:lnTo>
                  <a:pt x="455005" y="20641"/>
                </a:lnTo>
                <a:lnTo>
                  <a:pt x="406336" y="31813"/>
                </a:lnTo>
                <a:lnTo>
                  <a:pt x="359564" y="45180"/>
                </a:lnTo>
                <a:lnTo>
                  <a:pt x="314862" y="60636"/>
                </a:lnTo>
                <a:lnTo>
                  <a:pt x="272399" y="78077"/>
                </a:lnTo>
                <a:lnTo>
                  <a:pt x="232349" y="97397"/>
                </a:lnTo>
                <a:lnTo>
                  <a:pt x="194881" y="118491"/>
                </a:lnTo>
                <a:lnTo>
                  <a:pt x="160168" y="141253"/>
                </a:lnTo>
                <a:lnTo>
                  <a:pt x="128381" y="165579"/>
                </a:lnTo>
                <a:lnTo>
                  <a:pt x="99692" y="191364"/>
                </a:lnTo>
                <a:lnTo>
                  <a:pt x="52292" y="246888"/>
                </a:lnTo>
                <a:lnTo>
                  <a:pt x="19339" y="306983"/>
                </a:lnTo>
                <a:lnTo>
                  <a:pt x="2205" y="370810"/>
                </a:lnTo>
                <a:lnTo>
                  <a:pt x="0" y="403860"/>
                </a:lnTo>
                <a:lnTo>
                  <a:pt x="2205" y="437018"/>
                </a:lnTo>
                <a:lnTo>
                  <a:pt x="19339" y="501030"/>
                </a:lnTo>
                <a:lnTo>
                  <a:pt x="52292" y="561272"/>
                </a:lnTo>
                <a:lnTo>
                  <a:pt x="99692" y="616908"/>
                </a:lnTo>
                <a:lnTo>
                  <a:pt x="128381" y="642737"/>
                </a:lnTo>
                <a:lnTo>
                  <a:pt x="160168" y="667101"/>
                </a:lnTo>
                <a:lnTo>
                  <a:pt x="194881" y="689895"/>
                </a:lnTo>
                <a:lnTo>
                  <a:pt x="232349" y="711015"/>
                </a:lnTo>
                <a:lnTo>
                  <a:pt x="272399" y="730355"/>
                </a:lnTo>
                <a:lnTo>
                  <a:pt x="314862" y="747812"/>
                </a:lnTo>
                <a:lnTo>
                  <a:pt x="359564" y="763280"/>
                </a:lnTo>
                <a:lnTo>
                  <a:pt x="406336" y="776656"/>
                </a:lnTo>
                <a:lnTo>
                  <a:pt x="455005" y="787834"/>
                </a:lnTo>
                <a:lnTo>
                  <a:pt x="505400" y="796711"/>
                </a:lnTo>
                <a:lnTo>
                  <a:pt x="557349" y="803180"/>
                </a:lnTo>
                <a:lnTo>
                  <a:pt x="610682" y="807139"/>
                </a:lnTo>
                <a:lnTo>
                  <a:pt x="665226" y="808482"/>
                </a:lnTo>
                <a:lnTo>
                  <a:pt x="719769" y="807139"/>
                </a:lnTo>
                <a:lnTo>
                  <a:pt x="773102" y="803180"/>
                </a:lnTo>
                <a:lnTo>
                  <a:pt x="825051" y="796711"/>
                </a:lnTo>
                <a:lnTo>
                  <a:pt x="875446" y="787834"/>
                </a:lnTo>
                <a:lnTo>
                  <a:pt x="924115" y="776656"/>
                </a:lnTo>
                <a:lnTo>
                  <a:pt x="970887" y="763280"/>
                </a:lnTo>
                <a:lnTo>
                  <a:pt x="1015589" y="747812"/>
                </a:lnTo>
                <a:lnTo>
                  <a:pt x="1058052" y="730355"/>
                </a:lnTo>
                <a:lnTo>
                  <a:pt x="1098102" y="711015"/>
                </a:lnTo>
                <a:lnTo>
                  <a:pt x="1135570" y="689895"/>
                </a:lnTo>
                <a:lnTo>
                  <a:pt x="1170283" y="667101"/>
                </a:lnTo>
                <a:lnTo>
                  <a:pt x="1202070" y="642737"/>
                </a:lnTo>
                <a:lnTo>
                  <a:pt x="1230759" y="616908"/>
                </a:lnTo>
                <a:lnTo>
                  <a:pt x="1278159" y="561272"/>
                </a:lnTo>
                <a:lnTo>
                  <a:pt x="1311112" y="501030"/>
                </a:lnTo>
                <a:lnTo>
                  <a:pt x="1328246" y="437018"/>
                </a:lnTo>
                <a:lnTo>
                  <a:pt x="1330452" y="40385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53169" y="3509771"/>
            <a:ext cx="1233170" cy="704850"/>
          </a:xfrm>
          <a:custGeom>
            <a:avLst/>
            <a:gdLst/>
            <a:ahLst/>
            <a:cxnLst/>
            <a:rect l="l" t="t" r="r" b="b"/>
            <a:pathLst>
              <a:path w="1233170" h="704850">
                <a:moveTo>
                  <a:pt x="1232915" y="352043"/>
                </a:moveTo>
                <a:lnTo>
                  <a:pt x="1224851" y="294969"/>
                </a:lnTo>
                <a:lnTo>
                  <a:pt x="1201503" y="240816"/>
                </a:lnTo>
                <a:lnTo>
                  <a:pt x="1164137" y="190311"/>
                </a:lnTo>
                <a:lnTo>
                  <a:pt x="1114019" y="144182"/>
                </a:lnTo>
                <a:lnTo>
                  <a:pt x="1052417" y="103155"/>
                </a:lnTo>
                <a:lnTo>
                  <a:pt x="1017705" y="84782"/>
                </a:lnTo>
                <a:lnTo>
                  <a:pt x="980596" y="67958"/>
                </a:lnTo>
                <a:lnTo>
                  <a:pt x="941249" y="52772"/>
                </a:lnTo>
                <a:lnTo>
                  <a:pt x="899823" y="39316"/>
                </a:lnTo>
                <a:lnTo>
                  <a:pt x="856476" y="27682"/>
                </a:lnTo>
                <a:lnTo>
                  <a:pt x="811365" y="17958"/>
                </a:lnTo>
                <a:lnTo>
                  <a:pt x="764649" y="10238"/>
                </a:lnTo>
                <a:lnTo>
                  <a:pt x="716488" y="4610"/>
                </a:lnTo>
                <a:lnTo>
                  <a:pt x="667037" y="1167"/>
                </a:lnTo>
                <a:lnTo>
                  <a:pt x="616457" y="0"/>
                </a:lnTo>
                <a:lnTo>
                  <a:pt x="565878" y="1167"/>
                </a:lnTo>
                <a:lnTo>
                  <a:pt x="516427" y="4610"/>
                </a:lnTo>
                <a:lnTo>
                  <a:pt x="468266" y="10238"/>
                </a:lnTo>
                <a:lnTo>
                  <a:pt x="421550" y="17958"/>
                </a:lnTo>
                <a:lnTo>
                  <a:pt x="376439" y="27682"/>
                </a:lnTo>
                <a:lnTo>
                  <a:pt x="333092" y="39316"/>
                </a:lnTo>
                <a:lnTo>
                  <a:pt x="291666" y="52772"/>
                </a:lnTo>
                <a:lnTo>
                  <a:pt x="252319" y="67958"/>
                </a:lnTo>
                <a:lnTo>
                  <a:pt x="215210" y="84782"/>
                </a:lnTo>
                <a:lnTo>
                  <a:pt x="180498" y="103155"/>
                </a:lnTo>
                <a:lnTo>
                  <a:pt x="118896" y="144182"/>
                </a:lnTo>
                <a:lnTo>
                  <a:pt x="68778" y="190311"/>
                </a:lnTo>
                <a:lnTo>
                  <a:pt x="31412" y="240816"/>
                </a:lnTo>
                <a:lnTo>
                  <a:pt x="8064" y="294969"/>
                </a:lnTo>
                <a:lnTo>
                  <a:pt x="0" y="352044"/>
                </a:lnTo>
                <a:lnTo>
                  <a:pt x="2042" y="381009"/>
                </a:lnTo>
                <a:lnTo>
                  <a:pt x="17907" y="436899"/>
                </a:lnTo>
                <a:lnTo>
                  <a:pt x="48422" y="489465"/>
                </a:lnTo>
                <a:lnTo>
                  <a:pt x="92322" y="537985"/>
                </a:lnTo>
                <a:lnTo>
                  <a:pt x="148341" y="581737"/>
                </a:lnTo>
                <a:lnTo>
                  <a:pt x="215210" y="619997"/>
                </a:lnTo>
                <a:lnTo>
                  <a:pt x="252319" y="636843"/>
                </a:lnTo>
                <a:lnTo>
                  <a:pt x="291666" y="652044"/>
                </a:lnTo>
                <a:lnTo>
                  <a:pt x="333092" y="665512"/>
                </a:lnTo>
                <a:lnTo>
                  <a:pt x="376439" y="677156"/>
                </a:lnTo>
                <a:lnTo>
                  <a:pt x="421550" y="686885"/>
                </a:lnTo>
                <a:lnTo>
                  <a:pt x="468266" y="694609"/>
                </a:lnTo>
                <a:lnTo>
                  <a:pt x="516427" y="700238"/>
                </a:lnTo>
                <a:lnTo>
                  <a:pt x="565878" y="703682"/>
                </a:lnTo>
                <a:lnTo>
                  <a:pt x="616457" y="704850"/>
                </a:lnTo>
                <a:lnTo>
                  <a:pt x="667037" y="703682"/>
                </a:lnTo>
                <a:lnTo>
                  <a:pt x="716488" y="700238"/>
                </a:lnTo>
                <a:lnTo>
                  <a:pt x="764649" y="694609"/>
                </a:lnTo>
                <a:lnTo>
                  <a:pt x="811365" y="686885"/>
                </a:lnTo>
                <a:lnTo>
                  <a:pt x="856476" y="677156"/>
                </a:lnTo>
                <a:lnTo>
                  <a:pt x="899823" y="665512"/>
                </a:lnTo>
                <a:lnTo>
                  <a:pt x="941249" y="652044"/>
                </a:lnTo>
                <a:lnTo>
                  <a:pt x="980596" y="636843"/>
                </a:lnTo>
                <a:lnTo>
                  <a:pt x="1017705" y="619997"/>
                </a:lnTo>
                <a:lnTo>
                  <a:pt x="1052417" y="601599"/>
                </a:lnTo>
                <a:lnTo>
                  <a:pt x="1114019" y="560502"/>
                </a:lnTo>
                <a:lnTo>
                  <a:pt x="1164137" y="514276"/>
                </a:lnTo>
                <a:lnTo>
                  <a:pt x="1201503" y="463643"/>
                </a:lnTo>
                <a:lnTo>
                  <a:pt x="1224851" y="409325"/>
                </a:lnTo>
                <a:lnTo>
                  <a:pt x="1232915" y="35204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53169" y="3509771"/>
            <a:ext cx="1233170" cy="704850"/>
          </a:xfrm>
          <a:custGeom>
            <a:avLst/>
            <a:gdLst/>
            <a:ahLst/>
            <a:cxnLst/>
            <a:rect l="l" t="t" r="r" b="b"/>
            <a:pathLst>
              <a:path w="1233170" h="704850">
                <a:moveTo>
                  <a:pt x="616457" y="0"/>
                </a:moveTo>
                <a:lnTo>
                  <a:pt x="565878" y="1167"/>
                </a:lnTo>
                <a:lnTo>
                  <a:pt x="516427" y="4610"/>
                </a:lnTo>
                <a:lnTo>
                  <a:pt x="468266" y="10238"/>
                </a:lnTo>
                <a:lnTo>
                  <a:pt x="421550" y="17958"/>
                </a:lnTo>
                <a:lnTo>
                  <a:pt x="376439" y="27682"/>
                </a:lnTo>
                <a:lnTo>
                  <a:pt x="333092" y="39316"/>
                </a:lnTo>
                <a:lnTo>
                  <a:pt x="291666" y="52772"/>
                </a:lnTo>
                <a:lnTo>
                  <a:pt x="252319" y="67958"/>
                </a:lnTo>
                <a:lnTo>
                  <a:pt x="215210" y="84782"/>
                </a:lnTo>
                <a:lnTo>
                  <a:pt x="180498" y="103155"/>
                </a:lnTo>
                <a:lnTo>
                  <a:pt x="118896" y="144182"/>
                </a:lnTo>
                <a:lnTo>
                  <a:pt x="68778" y="190311"/>
                </a:lnTo>
                <a:lnTo>
                  <a:pt x="31412" y="240816"/>
                </a:lnTo>
                <a:lnTo>
                  <a:pt x="8064" y="294969"/>
                </a:lnTo>
                <a:lnTo>
                  <a:pt x="0" y="352044"/>
                </a:lnTo>
                <a:lnTo>
                  <a:pt x="2042" y="381009"/>
                </a:lnTo>
                <a:lnTo>
                  <a:pt x="17907" y="436899"/>
                </a:lnTo>
                <a:lnTo>
                  <a:pt x="48422" y="489465"/>
                </a:lnTo>
                <a:lnTo>
                  <a:pt x="92322" y="537985"/>
                </a:lnTo>
                <a:lnTo>
                  <a:pt x="148341" y="581737"/>
                </a:lnTo>
                <a:lnTo>
                  <a:pt x="215210" y="619997"/>
                </a:lnTo>
                <a:lnTo>
                  <a:pt x="252319" y="636843"/>
                </a:lnTo>
                <a:lnTo>
                  <a:pt x="291666" y="652044"/>
                </a:lnTo>
                <a:lnTo>
                  <a:pt x="333092" y="665512"/>
                </a:lnTo>
                <a:lnTo>
                  <a:pt x="376439" y="677156"/>
                </a:lnTo>
                <a:lnTo>
                  <a:pt x="421550" y="686885"/>
                </a:lnTo>
                <a:lnTo>
                  <a:pt x="468266" y="694609"/>
                </a:lnTo>
                <a:lnTo>
                  <a:pt x="516427" y="700238"/>
                </a:lnTo>
                <a:lnTo>
                  <a:pt x="565878" y="703682"/>
                </a:lnTo>
                <a:lnTo>
                  <a:pt x="616457" y="704850"/>
                </a:lnTo>
                <a:lnTo>
                  <a:pt x="667037" y="703682"/>
                </a:lnTo>
                <a:lnTo>
                  <a:pt x="716488" y="700238"/>
                </a:lnTo>
                <a:lnTo>
                  <a:pt x="764649" y="694609"/>
                </a:lnTo>
                <a:lnTo>
                  <a:pt x="811365" y="686885"/>
                </a:lnTo>
                <a:lnTo>
                  <a:pt x="856476" y="677156"/>
                </a:lnTo>
                <a:lnTo>
                  <a:pt x="899823" y="665512"/>
                </a:lnTo>
                <a:lnTo>
                  <a:pt x="941249" y="652044"/>
                </a:lnTo>
                <a:lnTo>
                  <a:pt x="980596" y="636843"/>
                </a:lnTo>
                <a:lnTo>
                  <a:pt x="1017705" y="619997"/>
                </a:lnTo>
                <a:lnTo>
                  <a:pt x="1052417" y="601599"/>
                </a:lnTo>
                <a:lnTo>
                  <a:pt x="1114019" y="560502"/>
                </a:lnTo>
                <a:lnTo>
                  <a:pt x="1164137" y="514276"/>
                </a:lnTo>
                <a:lnTo>
                  <a:pt x="1201503" y="463643"/>
                </a:lnTo>
                <a:lnTo>
                  <a:pt x="1224851" y="409325"/>
                </a:lnTo>
                <a:lnTo>
                  <a:pt x="1232915" y="352043"/>
                </a:lnTo>
                <a:lnTo>
                  <a:pt x="1230873" y="323186"/>
                </a:lnTo>
                <a:lnTo>
                  <a:pt x="1215008" y="267482"/>
                </a:lnTo>
                <a:lnTo>
                  <a:pt x="1184493" y="215062"/>
                </a:lnTo>
                <a:lnTo>
                  <a:pt x="1140593" y="166654"/>
                </a:lnTo>
                <a:lnTo>
                  <a:pt x="1084574" y="122985"/>
                </a:lnTo>
                <a:lnTo>
                  <a:pt x="1017705" y="84782"/>
                </a:lnTo>
                <a:lnTo>
                  <a:pt x="980596" y="67958"/>
                </a:lnTo>
                <a:lnTo>
                  <a:pt x="941249" y="52772"/>
                </a:lnTo>
                <a:lnTo>
                  <a:pt x="899823" y="39316"/>
                </a:lnTo>
                <a:lnTo>
                  <a:pt x="856476" y="27682"/>
                </a:lnTo>
                <a:lnTo>
                  <a:pt x="811365" y="17958"/>
                </a:lnTo>
                <a:lnTo>
                  <a:pt x="764649" y="10238"/>
                </a:lnTo>
                <a:lnTo>
                  <a:pt x="716488" y="4610"/>
                </a:lnTo>
                <a:lnTo>
                  <a:pt x="667037" y="1167"/>
                </a:lnTo>
                <a:lnTo>
                  <a:pt x="616457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6113" y="5973317"/>
            <a:ext cx="1386205" cy="993775"/>
          </a:xfrm>
          <a:custGeom>
            <a:avLst/>
            <a:gdLst/>
            <a:ahLst/>
            <a:cxnLst/>
            <a:rect l="l" t="t" r="r" b="b"/>
            <a:pathLst>
              <a:path w="1386204" h="993775">
                <a:moveTo>
                  <a:pt x="1386078" y="496823"/>
                </a:moveTo>
                <a:lnTo>
                  <a:pt x="1383781" y="456085"/>
                </a:lnTo>
                <a:lnTo>
                  <a:pt x="1377010" y="416253"/>
                </a:lnTo>
                <a:lnTo>
                  <a:pt x="1365943" y="377453"/>
                </a:lnTo>
                <a:lnTo>
                  <a:pt x="1350757" y="339815"/>
                </a:lnTo>
                <a:lnTo>
                  <a:pt x="1331630" y="303466"/>
                </a:lnTo>
                <a:lnTo>
                  <a:pt x="1308740" y="268534"/>
                </a:lnTo>
                <a:lnTo>
                  <a:pt x="1282264" y="235148"/>
                </a:lnTo>
                <a:lnTo>
                  <a:pt x="1252380" y="203435"/>
                </a:lnTo>
                <a:lnTo>
                  <a:pt x="1219266" y="173524"/>
                </a:lnTo>
                <a:lnTo>
                  <a:pt x="1183100" y="145542"/>
                </a:lnTo>
                <a:lnTo>
                  <a:pt x="1144059" y="119617"/>
                </a:lnTo>
                <a:lnTo>
                  <a:pt x="1102321" y="95877"/>
                </a:lnTo>
                <a:lnTo>
                  <a:pt x="1058064" y="74451"/>
                </a:lnTo>
                <a:lnTo>
                  <a:pt x="1011465" y="55467"/>
                </a:lnTo>
                <a:lnTo>
                  <a:pt x="962703" y="39052"/>
                </a:lnTo>
                <a:lnTo>
                  <a:pt x="911955" y="25334"/>
                </a:lnTo>
                <a:lnTo>
                  <a:pt x="859399" y="14442"/>
                </a:lnTo>
                <a:lnTo>
                  <a:pt x="805212" y="6504"/>
                </a:lnTo>
                <a:lnTo>
                  <a:pt x="749572" y="1647"/>
                </a:lnTo>
                <a:lnTo>
                  <a:pt x="692658" y="0"/>
                </a:lnTo>
                <a:lnTo>
                  <a:pt x="635852" y="1647"/>
                </a:lnTo>
                <a:lnTo>
                  <a:pt x="580310" y="6504"/>
                </a:lnTo>
                <a:lnTo>
                  <a:pt x="526210" y="14442"/>
                </a:lnTo>
                <a:lnTo>
                  <a:pt x="473732" y="25334"/>
                </a:lnTo>
                <a:lnTo>
                  <a:pt x="423052" y="39052"/>
                </a:lnTo>
                <a:lnTo>
                  <a:pt x="374350" y="55467"/>
                </a:lnTo>
                <a:lnTo>
                  <a:pt x="327804" y="74451"/>
                </a:lnTo>
                <a:lnTo>
                  <a:pt x="283592" y="95877"/>
                </a:lnTo>
                <a:lnTo>
                  <a:pt x="241891" y="119617"/>
                </a:lnTo>
                <a:lnTo>
                  <a:pt x="202882" y="145542"/>
                </a:lnTo>
                <a:lnTo>
                  <a:pt x="166741" y="173524"/>
                </a:lnTo>
                <a:lnTo>
                  <a:pt x="133648" y="203435"/>
                </a:lnTo>
                <a:lnTo>
                  <a:pt x="103780" y="235148"/>
                </a:lnTo>
                <a:lnTo>
                  <a:pt x="77317" y="268534"/>
                </a:lnTo>
                <a:lnTo>
                  <a:pt x="54435" y="303466"/>
                </a:lnTo>
                <a:lnTo>
                  <a:pt x="35314" y="339815"/>
                </a:lnTo>
                <a:lnTo>
                  <a:pt x="20131" y="377453"/>
                </a:lnTo>
                <a:lnTo>
                  <a:pt x="9066" y="416253"/>
                </a:lnTo>
                <a:lnTo>
                  <a:pt x="2296" y="456085"/>
                </a:lnTo>
                <a:lnTo>
                  <a:pt x="0" y="496823"/>
                </a:lnTo>
                <a:lnTo>
                  <a:pt x="2296" y="537562"/>
                </a:lnTo>
                <a:lnTo>
                  <a:pt x="9066" y="577394"/>
                </a:lnTo>
                <a:lnTo>
                  <a:pt x="20131" y="616194"/>
                </a:lnTo>
                <a:lnTo>
                  <a:pt x="35314" y="653832"/>
                </a:lnTo>
                <a:lnTo>
                  <a:pt x="54435" y="690181"/>
                </a:lnTo>
                <a:lnTo>
                  <a:pt x="77317" y="725113"/>
                </a:lnTo>
                <a:lnTo>
                  <a:pt x="103780" y="758499"/>
                </a:lnTo>
                <a:lnTo>
                  <a:pt x="133648" y="790212"/>
                </a:lnTo>
                <a:lnTo>
                  <a:pt x="166741" y="820123"/>
                </a:lnTo>
                <a:lnTo>
                  <a:pt x="202882" y="848106"/>
                </a:lnTo>
                <a:lnTo>
                  <a:pt x="241891" y="874030"/>
                </a:lnTo>
                <a:lnTo>
                  <a:pt x="283592" y="897770"/>
                </a:lnTo>
                <a:lnTo>
                  <a:pt x="327804" y="919196"/>
                </a:lnTo>
                <a:lnTo>
                  <a:pt x="374350" y="938180"/>
                </a:lnTo>
                <a:lnTo>
                  <a:pt x="423052" y="954595"/>
                </a:lnTo>
                <a:lnTo>
                  <a:pt x="473732" y="968313"/>
                </a:lnTo>
                <a:lnTo>
                  <a:pt x="526210" y="979205"/>
                </a:lnTo>
                <a:lnTo>
                  <a:pt x="580310" y="987143"/>
                </a:lnTo>
                <a:lnTo>
                  <a:pt x="635852" y="992000"/>
                </a:lnTo>
                <a:lnTo>
                  <a:pt x="692658" y="993647"/>
                </a:lnTo>
                <a:lnTo>
                  <a:pt x="749572" y="992000"/>
                </a:lnTo>
                <a:lnTo>
                  <a:pt x="805212" y="987143"/>
                </a:lnTo>
                <a:lnTo>
                  <a:pt x="859399" y="979205"/>
                </a:lnTo>
                <a:lnTo>
                  <a:pt x="911955" y="968313"/>
                </a:lnTo>
                <a:lnTo>
                  <a:pt x="962703" y="954595"/>
                </a:lnTo>
                <a:lnTo>
                  <a:pt x="1011465" y="938180"/>
                </a:lnTo>
                <a:lnTo>
                  <a:pt x="1058064" y="919196"/>
                </a:lnTo>
                <a:lnTo>
                  <a:pt x="1102321" y="897770"/>
                </a:lnTo>
                <a:lnTo>
                  <a:pt x="1144059" y="874030"/>
                </a:lnTo>
                <a:lnTo>
                  <a:pt x="1183100" y="848106"/>
                </a:lnTo>
                <a:lnTo>
                  <a:pt x="1219266" y="820123"/>
                </a:lnTo>
                <a:lnTo>
                  <a:pt x="1252380" y="790212"/>
                </a:lnTo>
                <a:lnTo>
                  <a:pt x="1282264" y="758499"/>
                </a:lnTo>
                <a:lnTo>
                  <a:pt x="1308740" y="725113"/>
                </a:lnTo>
                <a:lnTo>
                  <a:pt x="1331630" y="690181"/>
                </a:lnTo>
                <a:lnTo>
                  <a:pt x="1350757" y="653832"/>
                </a:lnTo>
                <a:lnTo>
                  <a:pt x="1365943" y="616194"/>
                </a:lnTo>
                <a:lnTo>
                  <a:pt x="1377010" y="577394"/>
                </a:lnTo>
                <a:lnTo>
                  <a:pt x="1383781" y="537562"/>
                </a:lnTo>
                <a:lnTo>
                  <a:pt x="1386078" y="49682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50215" y="6037326"/>
            <a:ext cx="1285875" cy="866775"/>
          </a:xfrm>
          <a:custGeom>
            <a:avLst/>
            <a:gdLst/>
            <a:ahLst/>
            <a:cxnLst/>
            <a:rect l="l" t="t" r="r" b="b"/>
            <a:pathLst>
              <a:path w="1285875" h="866775">
                <a:moveTo>
                  <a:pt x="1285493" y="432816"/>
                </a:moveTo>
                <a:lnTo>
                  <a:pt x="1277095" y="362555"/>
                </a:lnTo>
                <a:lnTo>
                  <a:pt x="1252776" y="295924"/>
                </a:lnTo>
                <a:lnTo>
                  <a:pt x="1213855" y="233810"/>
                </a:lnTo>
                <a:lnTo>
                  <a:pt x="1161647" y="177100"/>
                </a:lnTo>
                <a:lnTo>
                  <a:pt x="1130972" y="151049"/>
                </a:lnTo>
                <a:lnTo>
                  <a:pt x="1097470" y="126682"/>
                </a:lnTo>
                <a:lnTo>
                  <a:pt x="1061304" y="104109"/>
                </a:lnTo>
                <a:lnTo>
                  <a:pt x="1022640" y="83442"/>
                </a:lnTo>
                <a:lnTo>
                  <a:pt x="981642" y="64790"/>
                </a:lnTo>
                <a:lnTo>
                  <a:pt x="938474" y="48266"/>
                </a:lnTo>
                <a:lnTo>
                  <a:pt x="893302" y="33980"/>
                </a:lnTo>
                <a:lnTo>
                  <a:pt x="846289" y="22043"/>
                </a:lnTo>
                <a:lnTo>
                  <a:pt x="797601" y="12565"/>
                </a:lnTo>
                <a:lnTo>
                  <a:pt x="747401" y="5658"/>
                </a:lnTo>
                <a:lnTo>
                  <a:pt x="695855" y="1433"/>
                </a:lnTo>
                <a:lnTo>
                  <a:pt x="643127" y="0"/>
                </a:lnTo>
                <a:lnTo>
                  <a:pt x="590394" y="1433"/>
                </a:lnTo>
                <a:lnTo>
                  <a:pt x="538833" y="5658"/>
                </a:lnTo>
                <a:lnTo>
                  <a:pt x="488608" y="12565"/>
                </a:lnTo>
                <a:lnTo>
                  <a:pt x="439887" y="22043"/>
                </a:lnTo>
                <a:lnTo>
                  <a:pt x="392834" y="33980"/>
                </a:lnTo>
                <a:lnTo>
                  <a:pt x="347616" y="48266"/>
                </a:lnTo>
                <a:lnTo>
                  <a:pt x="304398" y="64790"/>
                </a:lnTo>
                <a:lnTo>
                  <a:pt x="263347" y="83442"/>
                </a:lnTo>
                <a:lnTo>
                  <a:pt x="224627" y="104109"/>
                </a:lnTo>
                <a:lnTo>
                  <a:pt x="188404" y="126682"/>
                </a:lnTo>
                <a:lnTo>
                  <a:pt x="154845" y="151049"/>
                </a:lnTo>
                <a:lnTo>
                  <a:pt x="124114" y="177100"/>
                </a:lnTo>
                <a:lnTo>
                  <a:pt x="96378" y="204724"/>
                </a:lnTo>
                <a:lnTo>
                  <a:pt x="50553" y="264247"/>
                </a:lnTo>
                <a:lnTo>
                  <a:pt x="18696" y="328730"/>
                </a:lnTo>
                <a:lnTo>
                  <a:pt x="2132" y="397287"/>
                </a:lnTo>
                <a:lnTo>
                  <a:pt x="0" y="432816"/>
                </a:lnTo>
                <a:lnTo>
                  <a:pt x="2132" y="468350"/>
                </a:lnTo>
                <a:lnTo>
                  <a:pt x="18696" y="536947"/>
                </a:lnTo>
                <a:lnTo>
                  <a:pt x="50553" y="601503"/>
                </a:lnTo>
                <a:lnTo>
                  <a:pt x="96378" y="661121"/>
                </a:lnTo>
                <a:lnTo>
                  <a:pt x="124114" y="688799"/>
                </a:lnTo>
                <a:lnTo>
                  <a:pt x="154845" y="714906"/>
                </a:lnTo>
                <a:lnTo>
                  <a:pt x="188404" y="739330"/>
                </a:lnTo>
                <a:lnTo>
                  <a:pt x="224627" y="761960"/>
                </a:lnTo>
                <a:lnTo>
                  <a:pt x="263347" y="782683"/>
                </a:lnTo>
                <a:lnTo>
                  <a:pt x="304398" y="801388"/>
                </a:lnTo>
                <a:lnTo>
                  <a:pt x="347616" y="817962"/>
                </a:lnTo>
                <a:lnTo>
                  <a:pt x="392834" y="832294"/>
                </a:lnTo>
                <a:lnTo>
                  <a:pt x="439887" y="844271"/>
                </a:lnTo>
                <a:lnTo>
                  <a:pt x="488608" y="853782"/>
                </a:lnTo>
                <a:lnTo>
                  <a:pt x="538833" y="860714"/>
                </a:lnTo>
                <a:lnTo>
                  <a:pt x="590394" y="864955"/>
                </a:lnTo>
                <a:lnTo>
                  <a:pt x="643127" y="866394"/>
                </a:lnTo>
                <a:lnTo>
                  <a:pt x="695855" y="864955"/>
                </a:lnTo>
                <a:lnTo>
                  <a:pt x="747401" y="860714"/>
                </a:lnTo>
                <a:lnTo>
                  <a:pt x="797601" y="853782"/>
                </a:lnTo>
                <a:lnTo>
                  <a:pt x="846289" y="844271"/>
                </a:lnTo>
                <a:lnTo>
                  <a:pt x="893302" y="832294"/>
                </a:lnTo>
                <a:lnTo>
                  <a:pt x="938474" y="817962"/>
                </a:lnTo>
                <a:lnTo>
                  <a:pt x="981642" y="801388"/>
                </a:lnTo>
                <a:lnTo>
                  <a:pt x="1022640" y="782683"/>
                </a:lnTo>
                <a:lnTo>
                  <a:pt x="1061304" y="761960"/>
                </a:lnTo>
                <a:lnTo>
                  <a:pt x="1097470" y="739330"/>
                </a:lnTo>
                <a:lnTo>
                  <a:pt x="1130972" y="714906"/>
                </a:lnTo>
                <a:lnTo>
                  <a:pt x="1161647" y="688799"/>
                </a:lnTo>
                <a:lnTo>
                  <a:pt x="1189329" y="661121"/>
                </a:lnTo>
                <a:lnTo>
                  <a:pt x="1235059" y="601503"/>
                </a:lnTo>
                <a:lnTo>
                  <a:pt x="1266843" y="536947"/>
                </a:lnTo>
                <a:lnTo>
                  <a:pt x="1283366" y="468350"/>
                </a:lnTo>
                <a:lnTo>
                  <a:pt x="1285493" y="432816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84637" y="1416063"/>
            <a:ext cx="7418705" cy="500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一个主文件仅可以有一个主索引，但可以有多个辅助索引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spc="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主索引通常建立于主码/排序码上面；辅助索引建立于其他属性上面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spc="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可以利用主索引重新组织主文件数据，但辅助索引不能改变主文件数据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spc="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主索引是稀疏索引，辅助索引是稠密索引</a:t>
            </a: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 dirty="0">
              <a:latin typeface="Times New Roman" panose="02020603050405020304"/>
              <a:cs typeface="Times New Roman" panose="02020603050405020304"/>
            </a:endParaRPr>
          </a:p>
          <a:p>
            <a:pPr marR="717550" algn="ctr">
              <a:lnSpc>
                <a:spcPct val="100000"/>
              </a:lnSpc>
            </a:pP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主索引文件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78635" marR="4613910" indent="635">
              <a:lnSpc>
                <a:spcPct val="100000"/>
              </a:lnSpc>
              <a:spcBef>
                <a:spcPts val="1230"/>
              </a:spcBef>
            </a:pP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主索引指针 指向块地址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 dirty="0">
              <a:latin typeface="Times New Roman" panose="02020603050405020304"/>
              <a:cs typeface="Times New Roman" panose="02020603050405020304"/>
            </a:endParaRPr>
          </a:p>
          <a:p>
            <a:pPr marL="321945">
              <a:lnSpc>
                <a:spcPct val="100000"/>
              </a:lnSpc>
            </a:pP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辅助索引文件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1455"/>
              </a:spcBef>
            </a:pP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 dirty="0">
              <a:latin typeface="Times New Roman" panose="02020603050405020304"/>
              <a:cs typeface="Times New Roman" panose="02020603050405020304"/>
            </a:endParaRPr>
          </a:p>
          <a:p>
            <a:pPr marL="5603240" marR="790575" algn="just">
              <a:lnSpc>
                <a:spcPct val="100000"/>
              </a:lnSpc>
            </a:pPr>
            <a:r>
              <a:rPr sz="1400" b="1" spc="-5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辅助索引指</a:t>
            </a:r>
            <a:r>
              <a:rPr sz="14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b="1" spc="-5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针不能仅指</a:t>
            </a:r>
            <a:r>
              <a:rPr lang="en-US" sz="14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           </a:t>
            </a:r>
            <a:r>
              <a:rPr sz="1400" b="1" spc="-5" dirty="0" err="1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向块地址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主索引与辅助索引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主索引</a:t>
            </a:r>
            <a:r>
              <a:rPr sz="2000" spc="-85" dirty="0">
                <a:solidFill>
                  <a:srgbClr val="FFFFFF"/>
                </a:solidFill>
                <a:latin typeface="华文中宋"/>
                <a:cs typeface="华文中宋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vs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辅助索引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50215" y="6037326"/>
            <a:ext cx="1285875" cy="866775"/>
          </a:xfrm>
          <a:custGeom>
            <a:avLst/>
            <a:gdLst/>
            <a:ahLst/>
            <a:cxnLst/>
            <a:rect l="l" t="t" r="r" b="b"/>
            <a:pathLst>
              <a:path w="1285875" h="866775">
                <a:moveTo>
                  <a:pt x="643127" y="0"/>
                </a:moveTo>
                <a:lnTo>
                  <a:pt x="590394" y="1433"/>
                </a:lnTo>
                <a:lnTo>
                  <a:pt x="538833" y="5658"/>
                </a:lnTo>
                <a:lnTo>
                  <a:pt x="488608" y="12565"/>
                </a:lnTo>
                <a:lnTo>
                  <a:pt x="439887" y="22043"/>
                </a:lnTo>
                <a:lnTo>
                  <a:pt x="392834" y="33980"/>
                </a:lnTo>
                <a:lnTo>
                  <a:pt x="347616" y="48266"/>
                </a:lnTo>
                <a:lnTo>
                  <a:pt x="304398" y="64790"/>
                </a:lnTo>
                <a:lnTo>
                  <a:pt x="263347" y="83442"/>
                </a:lnTo>
                <a:lnTo>
                  <a:pt x="224627" y="104109"/>
                </a:lnTo>
                <a:lnTo>
                  <a:pt x="188404" y="126682"/>
                </a:lnTo>
                <a:lnTo>
                  <a:pt x="154845" y="151049"/>
                </a:lnTo>
                <a:lnTo>
                  <a:pt x="124114" y="177100"/>
                </a:lnTo>
                <a:lnTo>
                  <a:pt x="96378" y="204724"/>
                </a:lnTo>
                <a:lnTo>
                  <a:pt x="50553" y="264247"/>
                </a:lnTo>
                <a:lnTo>
                  <a:pt x="18696" y="328730"/>
                </a:lnTo>
                <a:lnTo>
                  <a:pt x="2132" y="397287"/>
                </a:lnTo>
                <a:lnTo>
                  <a:pt x="0" y="432816"/>
                </a:lnTo>
                <a:lnTo>
                  <a:pt x="2132" y="468350"/>
                </a:lnTo>
                <a:lnTo>
                  <a:pt x="18696" y="536947"/>
                </a:lnTo>
                <a:lnTo>
                  <a:pt x="50553" y="601503"/>
                </a:lnTo>
                <a:lnTo>
                  <a:pt x="96378" y="661121"/>
                </a:lnTo>
                <a:lnTo>
                  <a:pt x="124114" y="688799"/>
                </a:lnTo>
                <a:lnTo>
                  <a:pt x="154845" y="714906"/>
                </a:lnTo>
                <a:lnTo>
                  <a:pt x="188404" y="739330"/>
                </a:lnTo>
                <a:lnTo>
                  <a:pt x="224627" y="761960"/>
                </a:lnTo>
                <a:lnTo>
                  <a:pt x="263347" y="782683"/>
                </a:lnTo>
                <a:lnTo>
                  <a:pt x="304398" y="801388"/>
                </a:lnTo>
                <a:lnTo>
                  <a:pt x="347616" y="817962"/>
                </a:lnTo>
                <a:lnTo>
                  <a:pt x="392834" y="832294"/>
                </a:lnTo>
                <a:lnTo>
                  <a:pt x="439887" y="844271"/>
                </a:lnTo>
                <a:lnTo>
                  <a:pt x="488608" y="853782"/>
                </a:lnTo>
                <a:lnTo>
                  <a:pt x="538833" y="860714"/>
                </a:lnTo>
                <a:lnTo>
                  <a:pt x="590394" y="864955"/>
                </a:lnTo>
                <a:lnTo>
                  <a:pt x="643127" y="866394"/>
                </a:lnTo>
                <a:lnTo>
                  <a:pt x="695855" y="864955"/>
                </a:lnTo>
                <a:lnTo>
                  <a:pt x="747401" y="860714"/>
                </a:lnTo>
                <a:lnTo>
                  <a:pt x="797601" y="853782"/>
                </a:lnTo>
                <a:lnTo>
                  <a:pt x="846289" y="844271"/>
                </a:lnTo>
                <a:lnTo>
                  <a:pt x="893302" y="832294"/>
                </a:lnTo>
                <a:lnTo>
                  <a:pt x="938474" y="817962"/>
                </a:lnTo>
                <a:lnTo>
                  <a:pt x="981642" y="801388"/>
                </a:lnTo>
                <a:lnTo>
                  <a:pt x="1022640" y="782683"/>
                </a:lnTo>
                <a:lnTo>
                  <a:pt x="1061304" y="761960"/>
                </a:lnTo>
                <a:lnTo>
                  <a:pt x="1097470" y="739330"/>
                </a:lnTo>
                <a:lnTo>
                  <a:pt x="1130972" y="714906"/>
                </a:lnTo>
                <a:lnTo>
                  <a:pt x="1161647" y="688799"/>
                </a:lnTo>
                <a:lnTo>
                  <a:pt x="1189329" y="661121"/>
                </a:lnTo>
                <a:lnTo>
                  <a:pt x="1235059" y="601503"/>
                </a:lnTo>
                <a:lnTo>
                  <a:pt x="1266843" y="536947"/>
                </a:lnTo>
                <a:lnTo>
                  <a:pt x="1283366" y="468350"/>
                </a:lnTo>
                <a:lnTo>
                  <a:pt x="1285493" y="432816"/>
                </a:lnTo>
                <a:lnTo>
                  <a:pt x="1283366" y="397287"/>
                </a:lnTo>
                <a:lnTo>
                  <a:pt x="1266843" y="328730"/>
                </a:lnTo>
                <a:lnTo>
                  <a:pt x="1235059" y="264247"/>
                </a:lnTo>
                <a:lnTo>
                  <a:pt x="1189329" y="204724"/>
                </a:lnTo>
                <a:lnTo>
                  <a:pt x="1161647" y="177100"/>
                </a:lnTo>
                <a:lnTo>
                  <a:pt x="1130972" y="151049"/>
                </a:lnTo>
                <a:lnTo>
                  <a:pt x="1097470" y="126682"/>
                </a:lnTo>
                <a:lnTo>
                  <a:pt x="1061304" y="104109"/>
                </a:lnTo>
                <a:lnTo>
                  <a:pt x="1022640" y="83442"/>
                </a:lnTo>
                <a:lnTo>
                  <a:pt x="981642" y="64790"/>
                </a:lnTo>
                <a:lnTo>
                  <a:pt x="938474" y="48266"/>
                </a:lnTo>
                <a:lnTo>
                  <a:pt x="893302" y="33980"/>
                </a:lnTo>
                <a:lnTo>
                  <a:pt x="846289" y="22043"/>
                </a:lnTo>
                <a:lnTo>
                  <a:pt x="797601" y="12565"/>
                </a:lnTo>
                <a:lnTo>
                  <a:pt x="747401" y="5658"/>
                </a:lnTo>
                <a:lnTo>
                  <a:pt x="695855" y="1433"/>
                </a:lnTo>
                <a:lnTo>
                  <a:pt x="643127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30" grpId="0" animBg="1"/>
      <p:bldP spid="31" grpId="0" animBg="1"/>
      <p:bldP spid="3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1204" name="Rectangle 49"/>
          <p:cNvSpPr>
            <a:spLocks noChangeArrowheads="1"/>
          </p:cNvSpPr>
          <p:nvPr/>
        </p:nvSpPr>
        <p:spPr bwMode="auto">
          <a:xfrm>
            <a:off x="556895" y="350132"/>
            <a:ext cx="8571230" cy="81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 dirty="0">
                <a:solidFill>
                  <a:schemeClr val="tx2"/>
                </a:solidFill>
                <a:latin typeface="Tahoma" panose="020B0604030504040204" pitchFamily="34" charset="0"/>
              </a:rPr>
              <a:t>Secondary indexes</a:t>
            </a:r>
            <a:endParaRPr lang="en-US" altLang="zh-CN" sz="3970" u="sng" dirty="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1205" name="Text Box 50"/>
          <p:cNvSpPr txBox="1">
            <a:spLocks noChangeArrowheads="1"/>
          </p:cNvSpPr>
          <p:nvPr/>
        </p:nvSpPr>
        <p:spPr bwMode="auto">
          <a:xfrm>
            <a:off x="7125370" y="986032"/>
            <a:ext cx="1379855" cy="70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Sequence</a:t>
            </a:r>
            <a:endParaRPr lang="en-US" altLang="zh-CN" sz="2205">
              <a:latin typeface="Tahoma" panose="020B0604030504040204" pitchFamily="34" charset="0"/>
            </a:endParaRPr>
          </a:p>
          <a:p>
            <a:pPr eaLnBrk="1" hangingPunct="1">
              <a:lnSpc>
                <a:spcPct val="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field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51206" name="Line 51"/>
          <p:cNvSpPr>
            <a:spLocks noChangeShapeType="1"/>
          </p:cNvSpPr>
          <p:nvPr/>
        </p:nvSpPr>
        <p:spPr bwMode="auto">
          <a:xfrm>
            <a:off x="7867650" y="1540580"/>
            <a:ext cx="210079" cy="3361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grpSp>
        <p:nvGrpSpPr>
          <p:cNvPr id="51207" name="Group 52"/>
          <p:cNvGrpSpPr/>
          <p:nvPr/>
        </p:nvGrpSpPr>
        <p:grpSpPr bwMode="auto">
          <a:xfrm>
            <a:off x="6649191" y="1960739"/>
            <a:ext cx="2268855" cy="672253"/>
            <a:chOff x="3792" y="1152"/>
            <a:chExt cx="1296" cy="384"/>
          </a:xfrm>
        </p:grpSpPr>
        <p:sp>
          <p:nvSpPr>
            <p:cNvPr id="51229" name="Rectangle 5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1230" name="Rectangle 5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1231" name="Rectangle 5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1232" name="Rectangle 5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1208" name="Group 57"/>
          <p:cNvGrpSpPr/>
          <p:nvPr/>
        </p:nvGrpSpPr>
        <p:grpSpPr bwMode="auto">
          <a:xfrm>
            <a:off x="6649191" y="2885087"/>
            <a:ext cx="2268855" cy="672253"/>
            <a:chOff x="3792" y="1152"/>
            <a:chExt cx="1296" cy="384"/>
          </a:xfrm>
        </p:grpSpPr>
        <p:sp>
          <p:nvSpPr>
            <p:cNvPr id="51225" name="Rectangle 5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1226" name="Rectangle 5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1227" name="Rectangle 6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1228" name="Rectangle 6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1209" name="Group 62"/>
          <p:cNvGrpSpPr/>
          <p:nvPr/>
        </p:nvGrpSpPr>
        <p:grpSpPr bwMode="auto">
          <a:xfrm>
            <a:off x="6649191" y="3809436"/>
            <a:ext cx="2268855" cy="672253"/>
            <a:chOff x="3792" y="1152"/>
            <a:chExt cx="1296" cy="384"/>
          </a:xfrm>
        </p:grpSpPr>
        <p:sp>
          <p:nvSpPr>
            <p:cNvPr id="51221" name="Rectangle 6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1222" name="Rectangle 6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1223" name="Rectangle 6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1224" name="Rectangle 6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1210" name="Group 67"/>
          <p:cNvGrpSpPr/>
          <p:nvPr/>
        </p:nvGrpSpPr>
        <p:grpSpPr bwMode="auto">
          <a:xfrm>
            <a:off x="6649191" y="4733784"/>
            <a:ext cx="2268855" cy="672253"/>
            <a:chOff x="3792" y="1152"/>
            <a:chExt cx="1296" cy="384"/>
          </a:xfrm>
        </p:grpSpPr>
        <p:sp>
          <p:nvSpPr>
            <p:cNvPr id="51217" name="Rectangle 68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1218" name="Rectangle 69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1219" name="Rectangle 70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1220" name="Rectangle 71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1211" name="Group 72"/>
          <p:cNvGrpSpPr/>
          <p:nvPr/>
        </p:nvGrpSpPr>
        <p:grpSpPr bwMode="auto">
          <a:xfrm>
            <a:off x="6649191" y="5574101"/>
            <a:ext cx="2268855" cy="672253"/>
            <a:chOff x="3792" y="1152"/>
            <a:chExt cx="1296" cy="384"/>
          </a:xfrm>
        </p:grpSpPr>
        <p:sp>
          <p:nvSpPr>
            <p:cNvPr id="51213" name="Rectangle 73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1214" name="Rectangle 74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90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1215" name="Rectangle 75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1216" name="Rectangle 76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51212" name="灯片编号占位符 32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B51DFC-523D-4395-BCC6-032AFF2F31CB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2228" name="Rectangle 2"/>
          <p:cNvSpPr>
            <a:spLocks noChangeArrowheads="1"/>
          </p:cNvSpPr>
          <p:nvPr/>
        </p:nvSpPr>
        <p:spPr bwMode="auto">
          <a:xfrm>
            <a:off x="556895" y="350132"/>
            <a:ext cx="8571230" cy="81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 dirty="0">
                <a:solidFill>
                  <a:schemeClr val="tx2"/>
                </a:solidFill>
                <a:latin typeface="Tahoma" panose="020B0604030504040204" pitchFamily="34" charset="0"/>
              </a:rPr>
              <a:t>Secondary indexes</a:t>
            </a:r>
            <a:endParaRPr lang="en-US" altLang="zh-CN" sz="3970" u="sng" dirty="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2229" name="Text Box 3"/>
          <p:cNvSpPr txBox="1">
            <a:spLocks noChangeArrowheads="1"/>
          </p:cNvSpPr>
          <p:nvPr/>
        </p:nvSpPr>
        <p:spPr bwMode="auto">
          <a:xfrm>
            <a:off x="7125370" y="986032"/>
            <a:ext cx="1379855" cy="70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Sequence</a:t>
            </a:r>
            <a:endParaRPr lang="en-US" altLang="zh-CN" sz="2205">
              <a:latin typeface="Tahoma" panose="020B0604030504040204" pitchFamily="34" charset="0"/>
            </a:endParaRPr>
          </a:p>
          <a:p>
            <a:pPr eaLnBrk="1" hangingPunct="1">
              <a:lnSpc>
                <a:spcPct val="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field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52230" name="Line 4"/>
          <p:cNvSpPr>
            <a:spLocks noChangeShapeType="1"/>
          </p:cNvSpPr>
          <p:nvPr/>
        </p:nvSpPr>
        <p:spPr bwMode="auto">
          <a:xfrm>
            <a:off x="7867650" y="1540580"/>
            <a:ext cx="210079" cy="3361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grpSp>
        <p:nvGrpSpPr>
          <p:cNvPr id="52231" name="Group 5"/>
          <p:cNvGrpSpPr/>
          <p:nvPr/>
        </p:nvGrpSpPr>
        <p:grpSpPr bwMode="auto">
          <a:xfrm>
            <a:off x="6649191" y="1960739"/>
            <a:ext cx="2268855" cy="672253"/>
            <a:chOff x="3792" y="1152"/>
            <a:chExt cx="1296" cy="384"/>
          </a:xfrm>
        </p:grpSpPr>
        <p:sp>
          <p:nvSpPr>
            <p:cNvPr id="52279" name="Rectangle 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80" name="Rectangle 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2281" name="Rectangle 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82" name="Rectangle 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2232" name="Group 10"/>
          <p:cNvGrpSpPr/>
          <p:nvPr/>
        </p:nvGrpSpPr>
        <p:grpSpPr bwMode="auto">
          <a:xfrm>
            <a:off x="6649191" y="2885087"/>
            <a:ext cx="2268855" cy="672253"/>
            <a:chOff x="3792" y="1152"/>
            <a:chExt cx="1296" cy="384"/>
          </a:xfrm>
        </p:grpSpPr>
        <p:sp>
          <p:nvSpPr>
            <p:cNvPr id="52275" name="Rectangle 11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76" name="Rectangle 12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2277" name="Rectangle 13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78" name="Rectangle 14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2233" name="Group 15"/>
          <p:cNvGrpSpPr/>
          <p:nvPr/>
        </p:nvGrpSpPr>
        <p:grpSpPr bwMode="auto">
          <a:xfrm>
            <a:off x="6649191" y="3809436"/>
            <a:ext cx="2268855" cy="672253"/>
            <a:chOff x="3792" y="1152"/>
            <a:chExt cx="1296" cy="384"/>
          </a:xfrm>
        </p:grpSpPr>
        <p:sp>
          <p:nvSpPr>
            <p:cNvPr id="52271" name="Rectangle 1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72" name="Rectangle 1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2273" name="Rectangle 1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74" name="Rectangle 1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2234" name="Group 20"/>
          <p:cNvGrpSpPr/>
          <p:nvPr/>
        </p:nvGrpSpPr>
        <p:grpSpPr bwMode="auto">
          <a:xfrm>
            <a:off x="6649191" y="4733784"/>
            <a:ext cx="2268855" cy="672253"/>
            <a:chOff x="3792" y="1152"/>
            <a:chExt cx="1296" cy="384"/>
          </a:xfrm>
        </p:grpSpPr>
        <p:sp>
          <p:nvSpPr>
            <p:cNvPr id="52267" name="Rectangle 21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68" name="Rectangle 22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2269" name="Rectangle 23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70" name="Rectangle 24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2235" name="Group 25"/>
          <p:cNvGrpSpPr/>
          <p:nvPr/>
        </p:nvGrpSpPr>
        <p:grpSpPr bwMode="auto">
          <a:xfrm>
            <a:off x="6649191" y="5574101"/>
            <a:ext cx="2268855" cy="672253"/>
            <a:chOff x="3792" y="1152"/>
            <a:chExt cx="1296" cy="384"/>
          </a:xfrm>
        </p:grpSpPr>
        <p:sp>
          <p:nvSpPr>
            <p:cNvPr id="52263" name="Rectangle 2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64" name="Rectangle 2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90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2265" name="Rectangle 2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66" name="Rectangle 2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52236" name="Text Box 30"/>
          <p:cNvSpPr txBox="1">
            <a:spLocks noChangeArrowheads="1"/>
          </p:cNvSpPr>
          <p:nvPr/>
        </p:nvSpPr>
        <p:spPr bwMode="auto">
          <a:xfrm>
            <a:off x="1470938" y="1124487"/>
            <a:ext cx="305625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3530">
                <a:latin typeface="Tahoma" panose="020B0604030504040204" pitchFamily="34" charset="0"/>
              </a:rPr>
              <a:t> </a:t>
            </a:r>
            <a:r>
              <a:rPr lang="en-US" altLang="zh-CN" sz="3530">
                <a:latin typeface="Tahoma" panose="020B0604030504040204" pitchFamily="34" charset="0"/>
              </a:rPr>
              <a:t>Sparse index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52237" name="Group 39"/>
          <p:cNvGrpSpPr/>
          <p:nvPr/>
        </p:nvGrpSpPr>
        <p:grpSpPr bwMode="auto">
          <a:xfrm>
            <a:off x="3575032" y="2137556"/>
            <a:ext cx="1008380" cy="1344507"/>
            <a:chOff x="1340" y="1501"/>
            <a:chExt cx="576" cy="768"/>
          </a:xfrm>
        </p:grpSpPr>
        <p:sp>
          <p:nvSpPr>
            <p:cNvPr id="52255" name="Rectangle 31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30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2256" name="Rectangle 32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57" name="Rectangle 33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58" name="Rectangle 34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20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2259" name="Rectangle 35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80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2260" name="Rectangle 36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61" name="Rectangle 37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62" name="Rectangle 38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100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52238" name="Group 40"/>
          <p:cNvGrpSpPr/>
          <p:nvPr/>
        </p:nvGrpSpPr>
        <p:grpSpPr bwMode="auto">
          <a:xfrm>
            <a:off x="3589038" y="3846200"/>
            <a:ext cx="1008380" cy="1344507"/>
            <a:chOff x="1340" y="1501"/>
            <a:chExt cx="576" cy="768"/>
          </a:xfrm>
        </p:grpSpPr>
        <p:sp>
          <p:nvSpPr>
            <p:cNvPr id="52247" name="Rectangle 41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90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2248" name="Rectangle 42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49" name="Rectangle 43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50" name="Rectangle 44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...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2251" name="Rectangle 45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2252" name="Rectangle 46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53" name="Rectangle 47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2254" name="Rectangle 48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sp>
        <p:nvSpPr>
          <p:cNvPr id="52239" name="Line 50"/>
          <p:cNvSpPr>
            <a:spLocks noChangeShapeType="1"/>
          </p:cNvSpPr>
          <p:nvPr/>
        </p:nvSpPr>
        <p:spPr bwMode="auto">
          <a:xfrm flipV="1">
            <a:off x="4408346" y="2086787"/>
            <a:ext cx="2156813" cy="224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2240" name="Line 51"/>
          <p:cNvSpPr>
            <a:spLocks noChangeShapeType="1"/>
          </p:cNvSpPr>
          <p:nvPr/>
        </p:nvSpPr>
        <p:spPr bwMode="auto">
          <a:xfrm>
            <a:off x="4408347" y="2646997"/>
            <a:ext cx="2184823" cy="3781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2241" name="Line 52"/>
          <p:cNvSpPr>
            <a:spLocks noChangeShapeType="1"/>
          </p:cNvSpPr>
          <p:nvPr/>
        </p:nvSpPr>
        <p:spPr bwMode="auto">
          <a:xfrm>
            <a:off x="4408347" y="2983124"/>
            <a:ext cx="2184823" cy="9663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2242" name="Line 53"/>
          <p:cNvSpPr>
            <a:spLocks noChangeShapeType="1"/>
          </p:cNvSpPr>
          <p:nvPr/>
        </p:nvSpPr>
        <p:spPr bwMode="auto">
          <a:xfrm>
            <a:off x="4450362" y="3333256"/>
            <a:ext cx="2114797" cy="14985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2243" name="Line 54"/>
          <p:cNvSpPr>
            <a:spLocks noChangeShapeType="1"/>
          </p:cNvSpPr>
          <p:nvPr/>
        </p:nvSpPr>
        <p:spPr bwMode="auto">
          <a:xfrm>
            <a:off x="4450362" y="4005510"/>
            <a:ext cx="2170818" cy="16806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2244" name="Line 55"/>
          <p:cNvSpPr>
            <a:spLocks noChangeShapeType="1"/>
          </p:cNvSpPr>
          <p:nvPr/>
        </p:nvSpPr>
        <p:spPr bwMode="auto">
          <a:xfrm>
            <a:off x="4450362" y="4355642"/>
            <a:ext cx="1456549" cy="1624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2245" name="灯片编号占位符 5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C503A1-8FF8-4119-950D-5354D9303078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2246" name="Text Box 30"/>
          <p:cNvSpPr txBox="1">
            <a:spLocks noChangeArrowheads="1"/>
          </p:cNvSpPr>
          <p:nvPr/>
        </p:nvSpPr>
        <p:spPr bwMode="auto">
          <a:xfrm>
            <a:off x="1162796" y="3200242"/>
            <a:ext cx="2279015" cy="53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65">
                <a:latin typeface="Tahoma" panose="020B0604030504040204" pitchFamily="34" charset="0"/>
              </a:rPr>
              <a:t> </a:t>
            </a:r>
            <a:r>
              <a:rPr lang="en-US" altLang="zh-CN" sz="2865">
                <a:latin typeface="Tahoma" panose="020B0604030504040204" pitchFamily="34" charset="0"/>
              </a:rPr>
              <a:t>can we use?</a:t>
            </a:r>
            <a:endParaRPr lang="en-US" altLang="zh-CN" sz="2865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3252" name="Rectangle 2"/>
          <p:cNvSpPr>
            <a:spLocks noChangeArrowheads="1"/>
          </p:cNvSpPr>
          <p:nvPr/>
        </p:nvSpPr>
        <p:spPr bwMode="auto">
          <a:xfrm>
            <a:off x="556895" y="350132"/>
            <a:ext cx="8571230" cy="81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Secondary indexes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3253" name="Text Box 3"/>
          <p:cNvSpPr txBox="1">
            <a:spLocks noChangeArrowheads="1"/>
          </p:cNvSpPr>
          <p:nvPr/>
        </p:nvSpPr>
        <p:spPr bwMode="auto">
          <a:xfrm>
            <a:off x="7125370" y="986032"/>
            <a:ext cx="1379855" cy="70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Sequence</a:t>
            </a:r>
            <a:endParaRPr lang="en-US" altLang="zh-CN" sz="2205">
              <a:latin typeface="Tahoma" panose="020B0604030504040204" pitchFamily="34" charset="0"/>
            </a:endParaRPr>
          </a:p>
          <a:p>
            <a:pPr eaLnBrk="1" hangingPunct="1">
              <a:lnSpc>
                <a:spcPct val="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field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53254" name="Line 4"/>
          <p:cNvSpPr>
            <a:spLocks noChangeShapeType="1"/>
          </p:cNvSpPr>
          <p:nvPr/>
        </p:nvSpPr>
        <p:spPr bwMode="auto">
          <a:xfrm>
            <a:off x="7867650" y="1540580"/>
            <a:ext cx="210079" cy="3361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grpSp>
        <p:nvGrpSpPr>
          <p:cNvPr id="53255" name="Group 5"/>
          <p:cNvGrpSpPr/>
          <p:nvPr/>
        </p:nvGrpSpPr>
        <p:grpSpPr bwMode="auto">
          <a:xfrm>
            <a:off x="6649191" y="1960739"/>
            <a:ext cx="2268855" cy="672253"/>
            <a:chOff x="3792" y="1152"/>
            <a:chExt cx="1296" cy="384"/>
          </a:xfrm>
        </p:grpSpPr>
        <p:sp>
          <p:nvSpPr>
            <p:cNvPr id="53306" name="Rectangle 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307" name="Rectangle 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3308" name="Rectangle 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309" name="Rectangle 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3256" name="Group 10"/>
          <p:cNvGrpSpPr/>
          <p:nvPr/>
        </p:nvGrpSpPr>
        <p:grpSpPr bwMode="auto">
          <a:xfrm>
            <a:off x="6649191" y="2885087"/>
            <a:ext cx="2268855" cy="672253"/>
            <a:chOff x="3792" y="1152"/>
            <a:chExt cx="1296" cy="384"/>
          </a:xfrm>
        </p:grpSpPr>
        <p:sp>
          <p:nvSpPr>
            <p:cNvPr id="53302" name="Rectangle 11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303" name="Rectangle 12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3304" name="Rectangle 13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305" name="Rectangle 14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3257" name="Group 15"/>
          <p:cNvGrpSpPr/>
          <p:nvPr/>
        </p:nvGrpSpPr>
        <p:grpSpPr bwMode="auto">
          <a:xfrm>
            <a:off x="6649191" y="3809436"/>
            <a:ext cx="2268855" cy="672253"/>
            <a:chOff x="3792" y="1152"/>
            <a:chExt cx="1296" cy="384"/>
          </a:xfrm>
        </p:grpSpPr>
        <p:sp>
          <p:nvSpPr>
            <p:cNvPr id="53298" name="Rectangle 1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99" name="Rectangle 1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3300" name="Rectangle 1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301" name="Rectangle 1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3258" name="Group 20"/>
          <p:cNvGrpSpPr/>
          <p:nvPr/>
        </p:nvGrpSpPr>
        <p:grpSpPr bwMode="auto">
          <a:xfrm>
            <a:off x="6649191" y="4733784"/>
            <a:ext cx="2268855" cy="672253"/>
            <a:chOff x="3792" y="1152"/>
            <a:chExt cx="1296" cy="384"/>
          </a:xfrm>
        </p:grpSpPr>
        <p:sp>
          <p:nvSpPr>
            <p:cNvPr id="53294" name="Rectangle 21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95" name="Rectangle 22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3296" name="Rectangle 23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97" name="Rectangle 24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3259" name="Group 25"/>
          <p:cNvGrpSpPr/>
          <p:nvPr/>
        </p:nvGrpSpPr>
        <p:grpSpPr bwMode="auto">
          <a:xfrm>
            <a:off x="6649191" y="5574101"/>
            <a:ext cx="2268855" cy="672253"/>
            <a:chOff x="3792" y="1152"/>
            <a:chExt cx="1296" cy="384"/>
          </a:xfrm>
        </p:grpSpPr>
        <p:sp>
          <p:nvSpPr>
            <p:cNvPr id="53290" name="Rectangle 2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91" name="Rectangle 2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90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3292" name="Rectangle 2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93" name="Rectangle 2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53260" name="Text Box 30"/>
          <p:cNvSpPr txBox="1">
            <a:spLocks noChangeArrowheads="1"/>
          </p:cNvSpPr>
          <p:nvPr/>
        </p:nvSpPr>
        <p:spPr bwMode="auto">
          <a:xfrm>
            <a:off x="1470938" y="1124487"/>
            <a:ext cx="305625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3530">
                <a:latin typeface="Tahoma" panose="020B0604030504040204" pitchFamily="34" charset="0"/>
              </a:rPr>
              <a:t> </a:t>
            </a:r>
            <a:r>
              <a:rPr lang="en-US" altLang="zh-CN" sz="3530">
                <a:latin typeface="Tahoma" panose="020B0604030504040204" pitchFamily="34" charset="0"/>
              </a:rPr>
              <a:t>Sparse index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53261" name="Group 39"/>
          <p:cNvGrpSpPr/>
          <p:nvPr/>
        </p:nvGrpSpPr>
        <p:grpSpPr bwMode="auto">
          <a:xfrm>
            <a:off x="3575032" y="2137556"/>
            <a:ext cx="1008380" cy="1344507"/>
            <a:chOff x="1340" y="1501"/>
            <a:chExt cx="576" cy="768"/>
          </a:xfrm>
        </p:grpSpPr>
        <p:sp>
          <p:nvSpPr>
            <p:cNvPr id="53282" name="Rectangle 31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30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3283" name="Rectangle 32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84" name="Rectangle 33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85" name="Rectangle 34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20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3286" name="Rectangle 35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80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3287" name="Rectangle 36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88" name="Rectangle 37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89" name="Rectangle 38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100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53262" name="Group 40"/>
          <p:cNvGrpSpPr/>
          <p:nvPr/>
        </p:nvGrpSpPr>
        <p:grpSpPr bwMode="auto">
          <a:xfrm>
            <a:off x="3589038" y="3846200"/>
            <a:ext cx="1008380" cy="1344507"/>
            <a:chOff x="1340" y="1501"/>
            <a:chExt cx="576" cy="768"/>
          </a:xfrm>
        </p:grpSpPr>
        <p:sp>
          <p:nvSpPr>
            <p:cNvPr id="53274" name="Rectangle 41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90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3275" name="Rectangle 42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76" name="Rectangle 43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77" name="Rectangle 44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...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3278" name="Rectangle 45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3279" name="Rectangle 46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80" name="Rectangle 47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3281" name="Rectangle 48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sp>
        <p:nvSpPr>
          <p:cNvPr id="53263" name="Line 50"/>
          <p:cNvSpPr>
            <a:spLocks noChangeShapeType="1"/>
          </p:cNvSpPr>
          <p:nvPr/>
        </p:nvSpPr>
        <p:spPr bwMode="auto">
          <a:xfrm flipV="1">
            <a:off x="4408346" y="2086787"/>
            <a:ext cx="2156813" cy="224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3264" name="Line 51"/>
          <p:cNvSpPr>
            <a:spLocks noChangeShapeType="1"/>
          </p:cNvSpPr>
          <p:nvPr/>
        </p:nvSpPr>
        <p:spPr bwMode="auto">
          <a:xfrm>
            <a:off x="4408347" y="2646997"/>
            <a:ext cx="2184823" cy="3781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3265" name="Line 52"/>
          <p:cNvSpPr>
            <a:spLocks noChangeShapeType="1"/>
          </p:cNvSpPr>
          <p:nvPr/>
        </p:nvSpPr>
        <p:spPr bwMode="auto">
          <a:xfrm>
            <a:off x="4408347" y="2983124"/>
            <a:ext cx="2184823" cy="9663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3266" name="Line 53"/>
          <p:cNvSpPr>
            <a:spLocks noChangeShapeType="1"/>
          </p:cNvSpPr>
          <p:nvPr/>
        </p:nvSpPr>
        <p:spPr bwMode="auto">
          <a:xfrm>
            <a:off x="4450362" y="3333256"/>
            <a:ext cx="2114797" cy="14985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3267" name="Line 54"/>
          <p:cNvSpPr>
            <a:spLocks noChangeShapeType="1"/>
          </p:cNvSpPr>
          <p:nvPr/>
        </p:nvSpPr>
        <p:spPr bwMode="auto">
          <a:xfrm>
            <a:off x="4450362" y="4005510"/>
            <a:ext cx="2170818" cy="16806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3268" name="Line 55"/>
          <p:cNvSpPr>
            <a:spLocks noChangeShapeType="1"/>
          </p:cNvSpPr>
          <p:nvPr/>
        </p:nvSpPr>
        <p:spPr bwMode="auto">
          <a:xfrm>
            <a:off x="4450362" y="4355642"/>
            <a:ext cx="1456549" cy="1624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grpSp>
        <p:nvGrpSpPr>
          <p:cNvPr id="53269" name="Group 59"/>
          <p:cNvGrpSpPr/>
          <p:nvPr/>
        </p:nvGrpSpPr>
        <p:grpSpPr bwMode="auto">
          <a:xfrm>
            <a:off x="1248407" y="1918723"/>
            <a:ext cx="5097922" cy="4273361"/>
            <a:chOff x="539" y="1096"/>
            <a:chExt cx="2912" cy="2441"/>
          </a:xfrm>
        </p:grpSpPr>
        <p:sp>
          <p:nvSpPr>
            <p:cNvPr id="53271" name="Freeform 56"/>
            <p:cNvSpPr/>
            <p:nvPr/>
          </p:nvSpPr>
          <p:spPr bwMode="auto">
            <a:xfrm>
              <a:off x="752" y="1096"/>
              <a:ext cx="2456" cy="1808"/>
            </a:xfrm>
            <a:custGeom>
              <a:avLst/>
              <a:gdLst>
                <a:gd name="T0" fmla="*/ 2456 w 2456"/>
                <a:gd name="T1" fmla="*/ 0 h 1808"/>
                <a:gd name="T2" fmla="*/ 2304 w 2456"/>
                <a:gd name="T3" fmla="*/ 56 h 1808"/>
                <a:gd name="T4" fmla="*/ 2112 w 2456"/>
                <a:gd name="T5" fmla="*/ 208 h 1808"/>
                <a:gd name="T6" fmla="*/ 1952 w 2456"/>
                <a:gd name="T7" fmla="*/ 304 h 1808"/>
                <a:gd name="T8" fmla="*/ 1800 w 2456"/>
                <a:gd name="T9" fmla="*/ 376 h 1808"/>
                <a:gd name="T10" fmla="*/ 1744 w 2456"/>
                <a:gd name="T11" fmla="*/ 424 h 1808"/>
                <a:gd name="T12" fmla="*/ 1608 w 2456"/>
                <a:gd name="T13" fmla="*/ 488 h 1808"/>
                <a:gd name="T14" fmla="*/ 1440 w 2456"/>
                <a:gd name="T15" fmla="*/ 608 h 1808"/>
                <a:gd name="T16" fmla="*/ 1128 w 2456"/>
                <a:gd name="T17" fmla="*/ 816 h 1808"/>
                <a:gd name="T18" fmla="*/ 880 w 2456"/>
                <a:gd name="T19" fmla="*/ 1064 h 1808"/>
                <a:gd name="T20" fmla="*/ 648 w 2456"/>
                <a:gd name="T21" fmla="*/ 1248 h 1808"/>
                <a:gd name="T22" fmla="*/ 448 w 2456"/>
                <a:gd name="T23" fmla="*/ 1440 h 1808"/>
                <a:gd name="T24" fmla="*/ 128 w 2456"/>
                <a:gd name="T25" fmla="*/ 1720 h 1808"/>
                <a:gd name="T26" fmla="*/ 0 w 2456"/>
                <a:gd name="T27" fmla="*/ 1808 h 18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56"/>
                <a:gd name="T43" fmla="*/ 0 h 1808"/>
                <a:gd name="T44" fmla="*/ 2456 w 2456"/>
                <a:gd name="T45" fmla="*/ 1808 h 180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56" h="1808">
                  <a:moveTo>
                    <a:pt x="2456" y="0"/>
                  </a:moveTo>
                  <a:cubicBezTo>
                    <a:pt x="2413" y="29"/>
                    <a:pt x="2355" y="46"/>
                    <a:pt x="2304" y="56"/>
                  </a:cubicBezTo>
                  <a:cubicBezTo>
                    <a:pt x="2235" y="102"/>
                    <a:pt x="2178" y="159"/>
                    <a:pt x="2112" y="208"/>
                  </a:cubicBezTo>
                  <a:cubicBezTo>
                    <a:pt x="2066" y="243"/>
                    <a:pt x="2003" y="279"/>
                    <a:pt x="1952" y="304"/>
                  </a:cubicBezTo>
                  <a:cubicBezTo>
                    <a:pt x="1902" y="329"/>
                    <a:pt x="1847" y="342"/>
                    <a:pt x="1800" y="376"/>
                  </a:cubicBezTo>
                  <a:cubicBezTo>
                    <a:pt x="1780" y="390"/>
                    <a:pt x="1765" y="411"/>
                    <a:pt x="1744" y="424"/>
                  </a:cubicBezTo>
                  <a:cubicBezTo>
                    <a:pt x="1697" y="454"/>
                    <a:pt x="1656" y="469"/>
                    <a:pt x="1608" y="488"/>
                  </a:cubicBezTo>
                  <a:cubicBezTo>
                    <a:pt x="1556" y="540"/>
                    <a:pt x="1499" y="567"/>
                    <a:pt x="1440" y="608"/>
                  </a:cubicBezTo>
                  <a:cubicBezTo>
                    <a:pt x="1338" y="680"/>
                    <a:pt x="1237" y="752"/>
                    <a:pt x="1128" y="816"/>
                  </a:cubicBezTo>
                  <a:cubicBezTo>
                    <a:pt x="1084" y="841"/>
                    <a:pt x="881" y="1063"/>
                    <a:pt x="880" y="1064"/>
                  </a:cubicBezTo>
                  <a:cubicBezTo>
                    <a:pt x="812" y="1136"/>
                    <a:pt x="705" y="1168"/>
                    <a:pt x="648" y="1248"/>
                  </a:cubicBezTo>
                  <a:cubicBezTo>
                    <a:pt x="525" y="1420"/>
                    <a:pt x="622" y="1313"/>
                    <a:pt x="448" y="1440"/>
                  </a:cubicBezTo>
                  <a:cubicBezTo>
                    <a:pt x="237" y="1595"/>
                    <a:pt x="279" y="1584"/>
                    <a:pt x="128" y="1720"/>
                  </a:cubicBezTo>
                  <a:cubicBezTo>
                    <a:pt x="106" y="1740"/>
                    <a:pt x="50" y="1808"/>
                    <a:pt x="0" y="180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3272" name="Freeform 57"/>
            <p:cNvSpPr/>
            <p:nvPr/>
          </p:nvSpPr>
          <p:spPr bwMode="auto">
            <a:xfrm>
              <a:off x="824" y="1152"/>
              <a:ext cx="2512" cy="1448"/>
            </a:xfrm>
            <a:custGeom>
              <a:avLst/>
              <a:gdLst>
                <a:gd name="T0" fmla="*/ 0 w 2512"/>
                <a:gd name="T1" fmla="*/ 0 h 1448"/>
                <a:gd name="T2" fmla="*/ 264 w 2512"/>
                <a:gd name="T3" fmla="*/ 176 h 1448"/>
                <a:gd name="T4" fmla="*/ 400 w 2512"/>
                <a:gd name="T5" fmla="*/ 256 h 1448"/>
                <a:gd name="T6" fmla="*/ 536 w 2512"/>
                <a:gd name="T7" fmla="*/ 352 h 1448"/>
                <a:gd name="T8" fmla="*/ 800 w 2512"/>
                <a:gd name="T9" fmla="*/ 520 h 1448"/>
                <a:gd name="T10" fmla="*/ 984 w 2512"/>
                <a:gd name="T11" fmla="*/ 624 h 1448"/>
                <a:gd name="T12" fmla="*/ 1088 w 2512"/>
                <a:gd name="T13" fmla="*/ 704 h 1448"/>
                <a:gd name="T14" fmla="*/ 1280 w 2512"/>
                <a:gd name="T15" fmla="*/ 744 h 1448"/>
                <a:gd name="T16" fmla="*/ 1584 w 2512"/>
                <a:gd name="T17" fmla="*/ 968 h 1448"/>
                <a:gd name="T18" fmla="*/ 1752 w 2512"/>
                <a:gd name="T19" fmla="*/ 1040 h 1448"/>
                <a:gd name="T20" fmla="*/ 2040 w 2512"/>
                <a:gd name="T21" fmla="*/ 1184 h 1448"/>
                <a:gd name="T22" fmla="*/ 2240 w 2512"/>
                <a:gd name="T23" fmla="*/ 1344 h 1448"/>
                <a:gd name="T24" fmla="*/ 2368 w 2512"/>
                <a:gd name="T25" fmla="*/ 1376 h 1448"/>
                <a:gd name="T26" fmla="*/ 2488 w 2512"/>
                <a:gd name="T27" fmla="*/ 1432 h 1448"/>
                <a:gd name="T28" fmla="*/ 2512 w 2512"/>
                <a:gd name="T29" fmla="*/ 1448 h 14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12"/>
                <a:gd name="T46" fmla="*/ 0 h 1448"/>
                <a:gd name="T47" fmla="*/ 2512 w 2512"/>
                <a:gd name="T48" fmla="*/ 1448 h 14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12" h="1448">
                  <a:moveTo>
                    <a:pt x="0" y="0"/>
                  </a:moveTo>
                  <a:cubicBezTo>
                    <a:pt x="119" y="20"/>
                    <a:pt x="171" y="114"/>
                    <a:pt x="264" y="176"/>
                  </a:cubicBezTo>
                  <a:cubicBezTo>
                    <a:pt x="325" y="217"/>
                    <a:pt x="350" y="206"/>
                    <a:pt x="400" y="256"/>
                  </a:cubicBezTo>
                  <a:cubicBezTo>
                    <a:pt x="501" y="357"/>
                    <a:pt x="356" y="277"/>
                    <a:pt x="536" y="352"/>
                  </a:cubicBezTo>
                  <a:cubicBezTo>
                    <a:pt x="607" y="423"/>
                    <a:pt x="710" y="472"/>
                    <a:pt x="800" y="520"/>
                  </a:cubicBezTo>
                  <a:cubicBezTo>
                    <a:pt x="862" y="553"/>
                    <a:pt x="928" y="581"/>
                    <a:pt x="984" y="624"/>
                  </a:cubicBezTo>
                  <a:cubicBezTo>
                    <a:pt x="1019" y="651"/>
                    <a:pt x="1047" y="688"/>
                    <a:pt x="1088" y="704"/>
                  </a:cubicBezTo>
                  <a:cubicBezTo>
                    <a:pt x="1149" y="729"/>
                    <a:pt x="1216" y="731"/>
                    <a:pt x="1280" y="744"/>
                  </a:cubicBezTo>
                  <a:cubicBezTo>
                    <a:pt x="1419" y="867"/>
                    <a:pt x="1419" y="884"/>
                    <a:pt x="1584" y="968"/>
                  </a:cubicBezTo>
                  <a:cubicBezTo>
                    <a:pt x="1638" y="996"/>
                    <a:pt x="1698" y="1011"/>
                    <a:pt x="1752" y="1040"/>
                  </a:cubicBezTo>
                  <a:cubicBezTo>
                    <a:pt x="2061" y="1207"/>
                    <a:pt x="1684" y="1059"/>
                    <a:pt x="2040" y="1184"/>
                  </a:cubicBezTo>
                  <a:cubicBezTo>
                    <a:pt x="2061" y="1202"/>
                    <a:pt x="2200" y="1326"/>
                    <a:pt x="2240" y="1344"/>
                  </a:cubicBezTo>
                  <a:cubicBezTo>
                    <a:pt x="2280" y="1362"/>
                    <a:pt x="2327" y="1361"/>
                    <a:pt x="2368" y="1376"/>
                  </a:cubicBezTo>
                  <a:cubicBezTo>
                    <a:pt x="2410" y="1391"/>
                    <a:pt x="2451" y="1408"/>
                    <a:pt x="2488" y="1432"/>
                  </a:cubicBezTo>
                  <a:cubicBezTo>
                    <a:pt x="2496" y="1437"/>
                    <a:pt x="2512" y="1448"/>
                    <a:pt x="2512" y="144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3273" name="Text Box 58"/>
            <p:cNvSpPr txBox="1">
              <a:spLocks noChangeArrowheads="1"/>
            </p:cNvSpPr>
            <p:nvPr/>
          </p:nvSpPr>
          <p:spPr bwMode="auto">
            <a:xfrm>
              <a:off x="539" y="3135"/>
              <a:ext cx="2912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970">
                  <a:solidFill>
                    <a:srgbClr val="FF0000"/>
                  </a:solidFill>
                  <a:latin typeface="Tahoma" panose="020B0604030504040204" pitchFamily="34" charset="0"/>
                </a:rPr>
                <a:t>does not make sense!</a:t>
              </a:r>
              <a:endParaRPr lang="en-US" altLang="zh-CN" sz="3970">
                <a:latin typeface="Tahoma" panose="020B0604030504040204" pitchFamily="34" charset="0"/>
              </a:endParaRPr>
            </a:p>
          </p:txBody>
        </p:sp>
      </p:grpSp>
      <p:sp>
        <p:nvSpPr>
          <p:cNvPr id="53270" name="灯片编号占位符 61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615EAE-3BFF-445C-87C7-4371026B1A42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556895" y="350132"/>
            <a:ext cx="8571230" cy="81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Secondary indexes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4277" name="Text Box 3"/>
          <p:cNvSpPr txBox="1">
            <a:spLocks noChangeArrowheads="1"/>
          </p:cNvSpPr>
          <p:nvPr/>
        </p:nvSpPr>
        <p:spPr bwMode="auto">
          <a:xfrm>
            <a:off x="7125370" y="986032"/>
            <a:ext cx="1379855" cy="70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Sequence</a:t>
            </a:r>
            <a:endParaRPr lang="en-US" altLang="zh-CN" sz="2205">
              <a:latin typeface="Tahoma" panose="020B0604030504040204" pitchFamily="34" charset="0"/>
            </a:endParaRPr>
          </a:p>
          <a:p>
            <a:pPr eaLnBrk="1" hangingPunct="1">
              <a:lnSpc>
                <a:spcPct val="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field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54278" name="Line 4"/>
          <p:cNvSpPr>
            <a:spLocks noChangeShapeType="1"/>
          </p:cNvSpPr>
          <p:nvPr/>
        </p:nvSpPr>
        <p:spPr bwMode="auto">
          <a:xfrm>
            <a:off x="7867650" y="1540580"/>
            <a:ext cx="210079" cy="3361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grpSp>
        <p:nvGrpSpPr>
          <p:cNvPr id="54279" name="Group 5"/>
          <p:cNvGrpSpPr/>
          <p:nvPr/>
        </p:nvGrpSpPr>
        <p:grpSpPr bwMode="auto">
          <a:xfrm>
            <a:off x="6649191" y="1960739"/>
            <a:ext cx="2268855" cy="672253"/>
            <a:chOff x="3792" y="1152"/>
            <a:chExt cx="1296" cy="384"/>
          </a:xfrm>
        </p:grpSpPr>
        <p:sp>
          <p:nvSpPr>
            <p:cNvPr id="54302" name="Rectangle 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4303" name="Rectangle 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4304" name="Rectangle 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4305" name="Rectangle 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4280" name="Group 10"/>
          <p:cNvGrpSpPr/>
          <p:nvPr/>
        </p:nvGrpSpPr>
        <p:grpSpPr bwMode="auto">
          <a:xfrm>
            <a:off x="6649191" y="2885087"/>
            <a:ext cx="2268855" cy="672253"/>
            <a:chOff x="3792" y="1152"/>
            <a:chExt cx="1296" cy="384"/>
          </a:xfrm>
        </p:grpSpPr>
        <p:sp>
          <p:nvSpPr>
            <p:cNvPr id="54298" name="Rectangle 11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4299" name="Rectangle 12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4300" name="Rectangle 13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4301" name="Rectangle 14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4281" name="Group 15"/>
          <p:cNvGrpSpPr/>
          <p:nvPr/>
        </p:nvGrpSpPr>
        <p:grpSpPr bwMode="auto">
          <a:xfrm>
            <a:off x="6649191" y="3809436"/>
            <a:ext cx="2268855" cy="672253"/>
            <a:chOff x="3792" y="1152"/>
            <a:chExt cx="1296" cy="384"/>
          </a:xfrm>
        </p:grpSpPr>
        <p:sp>
          <p:nvSpPr>
            <p:cNvPr id="54294" name="Rectangle 1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4295" name="Rectangle 1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4296" name="Rectangle 1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4297" name="Rectangle 1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4282" name="Group 20"/>
          <p:cNvGrpSpPr/>
          <p:nvPr/>
        </p:nvGrpSpPr>
        <p:grpSpPr bwMode="auto">
          <a:xfrm>
            <a:off x="6649191" y="4733784"/>
            <a:ext cx="2268855" cy="672253"/>
            <a:chOff x="3792" y="1152"/>
            <a:chExt cx="1296" cy="384"/>
          </a:xfrm>
        </p:grpSpPr>
        <p:sp>
          <p:nvSpPr>
            <p:cNvPr id="54290" name="Rectangle 21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4292" name="Rectangle 23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4293" name="Rectangle 24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4283" name="Group 25"/>
          <p:cNvGrpSpPr/>
          <p:nvPr/>
        </p:nvGrpSpPr>
        <p:grpSpPr bwMode="auto">
          <a:xfrm>
            <a:off x="6649191" y="5574101"/>
            <a:ext cx="2268855" cy="672253"/>
            <a:chOff x="3792" y="1152"/>
            <a:chExt cx="1296" cy="384"/>
          </a:xfrm>
        </p:grpSpPr>
        <p:sp>
          <p:nvSpPr>
            <p:cNvPr id="54286" name="Rectangle 2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4287" name="Rectangle 2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90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4288" name="Rectangle 2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4289" name="Rectangle 2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54284" name="Text Box 39"/>
          <p:cNvSpPr txBox="1">
            <a:spLocks noChangeArrowheads="1"/>
          </p:cNvSpPr>
          <p:nvPr/>
        </p:nvSpPr>
        <p:spPr bwMode="auto">
          <a:xfrm>
            <a:off x="1523566" y="1124487"/>
            <a:ext cx="29527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3530">
                <a:latin typeface="Tahoma" panose="020B0604030504040204" pitchFamily="34" charset="0"/>
              </a:rPr>
              <a:t> </a:t>
            </a:r>
            <a:r>
              <a:rPr lang="en-US" altLang="zh-CN" sz="3530">
                <a:latin typeface="Tahoma" panose="020B0604030504040204" pitchFamily="34" charset="0"/>
              </a:rPr>
              <a:t>Dense index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54285" name="灯片编号占位符 33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B252FB-043B-4471-847D-2DCB5748D959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5300" name="Rectangle 2"/>
          <p:cNvSpPr>
            <a:spLocks noChangeArrowheads="1"/>
          </p:cNvSpPr>
          <p:nvPr/>
        </p:nvSpPr>
        <p:spPr bwMode="auto">
          <a:xfrm>
            <a:off x="556895" y="350132"/>
            <a:ext cx="8571230" cy="81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Secondary indexes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5301" name="Text Box 3"/>
          <p:cNvSpPr txBox="1">
            <a:spLocks noChangeArrowheads="1"/>
          </p:cNvSpPr>
          <p:nvPr/>
        </p:nvSpPr>
        <p:spPr bwMode="auto">
          <a:xfrm>
            <a:off x="7125370" y="986032"/>
            <a:ext cx="1379855" cy="70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Sequence</a:t>
            </a:r>
            <a:endParaRPr lang="en-US" altLang="zh-CN" sz="2205">
              <a:latin typeface="Tahoma" panose="020B0604030504040204" pitchFamily="34" charset="0"/>
            </a:endParaRPr>
          </a:p>
          <a:p>
            <a:pPr eaLnBrk="1" hangingPunct="1">
              <a:lnSpc>
                <a:spcPct val="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field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55302" name="Line 4"/>
          <p:cNvSpPr>
            <a:spLocks noChangeShapeType="1"/>
          </p:cNvSpPr>
          <p:nvPr/>
        </p:nvSpPr>
        <p:spPr bwMode="auto">
          <a:xfrm>
            <a:off x="7867650" y="1540580"/>
            <a:ext cx="210079" cy="3361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grpSp>
        <p:nvGrpSpPr>
          <p:cNvPr id="55303" name="Group 5"/>
          <p:cNvGrpSpPr/>
          <p:nvPr/>
        </p:nvGrpSpPr>
        <p:grpSpPr bwMode="auto">
          <a:xfrm>
            <a:off x="6649191" y="1960739"/>
            <a:ext cx="2268855" cy="672253"/>
            <a:chOff x="3792" y="1152"/>
            <a:chExt cx="1296" cy="384"/>
          </a:xfrm>
        </p:grpSpPr>
        <p:sp>
          <p:nvSpPr>
            <p:cNvPr id="55353" name="Rectangle 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5354" name="Rectangle 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5355" name="Rectangle 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5356" name="Rectangle 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5304" name="Group 10"/>
          <p:cNvGrpSpPr/>
          <p:nvPr/>
        </p:nvGrpSpPr>
        <p:grpSpPr bwMode="auto">
          <a:xfrm>
            <a:off x="6649191" y="2885087"/>
            <a:ext cx="2268855" cy="672253"/>
            <a:chOff x="3792" y="1152"/>
            <a:chExt cx="1296" cy="384"/>
          </a:xfrm>
        </p:grpSpPr>
        <p:sp>
          <p:nvSpPr>
            <p:cNvPr id="55349" name="Rectangle 11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5350" name="Rectangle 12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5351" name="Rectangle 13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5352" name="Rectangle 14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5305" name="Group 15"/>
          <p:cNvGrpSpPr/>
          <p:nvPr/>
        </p:nvGrpSpPr>
        <p:grpSpPr bwMode="auto">
          <a:xfrm>
            <a:off x="6649191" y="3809436"/>
            <a:ext cx="2268855" cy="672253"/>
            <a:chOff x="3792" y="1152"/>
            <a:chExt cx="1296" cy="384"/>
          </a:xfrm>
        </p:grpSpPr>
        <p:sp>
          <p:nvSpPr>
            <p:cNvPr id="55345" name="Rectangle 1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5346" name="Rectangle 1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5347" name="Rectangle 1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5348" name="Rectangle 1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5306" name="Group 20"/>
          <p:cNvGrpSpPr/>
          <p:nvPr/>
        </p:nvGrpSpPr>
        <p:grpSpPr bwMode="auto">
          <a:xfrm>
            <a:off x="6649191" y="4733784"/>
            <a:ext cx="2268855" cy="672253"/>
            <a:chOff x="3792" y="1152"/>
            <a:chExt cx="1296" cy="384"/>
          </a:xfrm>
        </p:grpSpPr>
        <p:sp>
          <p:nvSpPr>
            <p:cNvPr id="55341" name="Rectangle 21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5342" name="Rectangle 22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5343" name="Rectangle 23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5344" name="Rectangle 24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5307" name="Group 25"/>
          <p:cNvGrpSpPr/>
          <p:nvPr/>
        </p:nvGrpSpPr>
        <p:grpSpPr bwMode="auto">
          <a:xfrm>
            <a:off x="6649191" y="5574101"/>
            <a:ext cx="2268855" cy="672253"/>
            <a:chOff x="3792" y="1152"/>
            <a:chExt cx="1296" cy="384"/>
          </a:xfrm>
        </p:grpSpPr>
        <p:sp>
          <p:nvSpPr>
            <p:cNvPr id="55337" name="Rectangle 2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5338" name="Rectangle 2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90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5339" name="Rectangle 2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5340" name="Rectangle 2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55308" name="Text Box 39"/>
          <p:cNvSpPr txBox="1">
            <a:spLocks noChangeArrowheads="1"/>
          </p:cNvSpPr>
          <p:nvPr/>
        </p:nvSpPr>
        <p:spPr bwMode="auto">
          <a:xfrm>
            <a:off x="1523566" y="1124487"/>
            <a:ext cx="29527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3530">
                <a:latin typeface="Tahoma" panose="020B0604030504040204" pitchFamily="34" charset="0"/>
              </a:rPr>
              <a:t> </a:t>
            </a:r>
            <a:r>
              <a:rPr lang="en-US" altLang="zh-CN" sz="3530">
                <a:latin typeface="Tahoma" panose="020B0604030504040204" pitchFamily="34" charset="0"/>
              </a:rPr>
              <a:t>Dense index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55309" name="Group 71"/>
          <p:cNvGrpSpPr/>
          <p:nvPr/>
        </p:nvGrpSpPr>
        <p:grpSpPr bwMode="auto">
          <a:xfrm>
            <a:off x="3883149" y="1813683"/>
            <a:ext cx="2752037" cy="4250602"/>
            <a:chOff x="2044" y="1036"/>
            <a:chExt cx="1572" cy="2428"/>
          </a:xfrm>
        </p:grpSpPr>
        <p:grpSp>
          <p:nvGrpSpPr>
            <p:cNvPr id="55311" name="Group 30"/>
            <p:cNvGrpSpPr/>
            <p:nvPr/>
          </p:nvGrpSpPr>
          <p:grpSpPr bwMode="auto">
            <a:xfrm>
              <a:off x="2044" y="1117"/>
              <a:ext cx="576" cy="768"/>
              <a:chOff x="1340" y="1501"/>
              <a:chExt cx="576" cy="768"/>
            </a:xfrm>
          </p:grpSpPr>
          <p:sp>
            <p:nvSpPr>
              <p:cNvPr id="55329" name="Rectangle 31"/>
              <p:cNvSpPr>
                <a:spLocks noChangeArrowheads="1"/>
              </p:cNvSpPr>
              <p:nvPr/>
            </p:nvSpPr>
            <p:spPr bwMode="auto">
              <a:xfrm>
                <a:off x="1340" y="1501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10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5330" name="Rectangle 32"/>
              <p:cNvSpPr>
                <a:spLocks noChangeArrowheads="1"/>
              </p:cNvSpPr>
              <p:nvPr/>
            </p:nvSpPr>
            <p:spPr bwMode="auto">
              <a:xfrm>
                <a:off x="1628" y="1501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5331" name="Rectangle 33"/>
              <p:cNvSpPr>
                <a:spLocks noChangeArrowheads="1"/>
              </p:cNvSpPr>
              <p:nvPr/>
            </p:nvSpPr>
            <p:spPr bwMode="auto">
              <a:xfrm>
                <a:off x="1628" y="1693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5332" name="Rectangle 34"/>
              <p:cNvSpPr>
                <a:spLocks noChangeArrowheads="1"/>
              </p:cNvSpPr>
              <p:nvPr/>
            </p:nvSpPr>
            <p:spPr bwMode="auto">
              <a:xfrm>
                <a:off x="1340" y="1693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20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5333" name="Rectangle 35"/>
              <p:cNvSpPr>
                <a:spLocks noChangeArrowheads="1"/>
              </p:cNvSpPr>
              <p:nvPr/>
            </p:nvSpPr>
            <p:spPr bwMode="auto">
              <a:xfrm>
                <a:off x="1340" y="1885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30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5334" name="Rectangle 36"/>
              <p:cNvSpPr>
                <a:spLocks noChangeArrowheads="1"/>
              </p:cNvSpPr>
              <p:nvPr/>
            </p:nvSpPr>
            <p:spPr bwMode="auto">
              <a:xfrm>
                <a:off x="1628" y="1885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5335" name="Rectangle 37"/>
              <p:cNvSpPr>
                <a:spLocks noChangeArrowheads="1"/>
              </p:cNvSpPr>
              <p:nvPr/>
            </p:nvSpPr>
            <p:spPr bwMode="auto">
              <a:xfrm>
                <a:off x="1628" y="2077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5336" name="Rectangle 38"/>
              <p:cNvSpPr>
                <a:spLocks noChangeArrowheads="1"/>
              </p:cNvSpPr>
              <p:nvPr/>
            </p:nvSpPr>
            <p:spPr bwMode="auto">
              <a:xfrm>
                <a:off x="1340" y="2077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40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55312" name="Group 49"/>
            <p:cNvGrpSpPr/>
            <p:nvPr/>
          </p:nvGrpSpPr>
          <p:grpSpPr bwMode="auto">
            <a:xfrm>
              <a:off x="2044" y="2077"/>
              <a:ext cx="576" cy="768"/>
              <a:chOff x="1340" y="1501"/>
              <a:chExt cx="576" cy="768"/>
            </a:xfrm>
          </p:grpSpPr>
          <p:sp>
            <p:nvSpPr>
              <p:cNvPr id="55321" name="Rectangle 50"/>
              <p:cNvSpPr>
                <a:spLocks noChangeArrowheads="1"/>
              </p:cNvSpPr>
              <p:nvPr/>
            </p:nvSpPr>
            <p:spPr bwMode="auto">
              <a:xfrm>
                <a:off x="1340" y="1501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50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5322" name="Rectangle 51"/>
              <p:cNvSpPr>
                <a:spLocks noChangeArrowheads="1"/>
              </p:cNvSpPr>
              <p:nvPr/>
            </p:nvSpPr>
            <p:spPr bwMode="auto">
              <a:xfrm>
                <a:off x="1628" y="1501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5323" name="Rectangle 52"/>
              <p:cNvSpPr>
                <a:spLocks noChangeArrowheads="1"/>
              </p:cNvSpPr>
              <p:nvPr/>
            </p:nvSpPr>
            <p:spPr bwMode="auto">
              <a:xfrm>
                <a:off x="1628" y="1693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5324" name="Rectangle 53"/>
              <p:cNvSpPr>
                <a:spLocks noChangeArrowheads="1"/>
              </p:cNvSpPr>
              <p:nvPr/>
            </p:nvSpPr>
            <p:spPr bwMode="auto">
              <a:xfrm>
                <a:off x="1340" y="1693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60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5325" name="Rectangle 54"/>
              <p:cNvSpPr>
                <a:spLocks noChangeArrowheads="1"/>
              </p:cNvSpPr>
              <p:nvPr/>
            </p:nvSpPr>
            <p:spPr bwMode="auto">
              <a:xfrm>
                <a:off x="1340" y="1885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70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5326" name="Rectangle 55"/>
              <p:cNvSpPr>
                <a:spLocks noChangeArrowheads="1"/>
              </p:cNvSpPr>
              <p:nvPr/>
            </p:nvSpPr>
            <p:spPr bwMode="auto">
              <a:xfrm>
                <a:off x="1628" y="1885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5327" name="Rectangle 56"/>
              <p:cNvSpPr>
                <a:spLocks noChangeArrowheads="1"/>
              </p:cNvSpPr>
              <p:nvPr/>
            </p:nvSpPr>
            <p:spPr bwMode="auto">
              <a:xfrm>
                <a:off x="1628" y="2077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5328" name="Rectangle 57"/>
              <p:cNvSpPr>
                <a:spLocks noChangeArrowheads="1"/>
              </p:cNvSpPr>
              <p:nvPr/>
            </p:nvSpPr>
            <p:spPr bwMode="auto">
              <a:xfrm>
                <a:off x="1340" y="2077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...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5313" name="Line 58"/>
            <p:cNvSpPr>
              <a:spLocks noChangeShapeType="1"/>
            </p:cNvSpPr>
            <p:nvPr/>
          </p:nvSpPr>
          <p:spPr bwMode="auto">
            <a:xfrm>
              <a:off x="2520" y="1400"/>
              <a:ext cx="1096" cy="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5314" name="Line 59"/>
            <p:cNvSpPr>
              <a:spLocks noChangeShapeType="1"/>
            </p:cNvSpPr>
            <p:nvPr/>
          </p:nvSpPr>
          <p:spPr bwMode="auto">
            <a:xfrm flipV="1">
              <a:off x="2520" y="1232"/>
              <a:ext cx="1096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5315" name="Line 60"/>
            <p:cNvSpPr>
              <a:spLocks noChangeShapeType="1"/>
            </p:cNvSpPr>
            <p:nvPr/>
          </p:nvSpPr>
          <p:spPr bwMode="auto">
            <a:xfrm>
              <a:off x="2520" y="1784"/>
              <a:ext cx="1088" cy="6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5316" name="Line 61"/>
            <p:cNvSpPr>
              <a:spLocks noChangeShapeType="1"/>
            </p:cNvSpPr>
            <p:nvPr/>
          </p:nvSpPr>
          <p:spPr bwMode="auto">
            <a:xfrm flipV="1">
              <a:off x="2520" y="1424"/>
              <a:ext cx="1080" cy="7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5317" name="Line 62"/>
            <p:cNvSpPr>
              <a:spLocks noChangeShapeType="1"/>
            </p:cNvSpPr>
            <p:nvPr/>
          </p:nvSpPr>
          <p:spPr bwMode="auto">
            <a:xfrm>
              <a:off x="2528" y="2368"/>
              <a:ext cx="1080" cy="10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5318" name="Freeform 63"/>
            <p:cNvSpPr/>
            <p:nvPr/>
          </p:nvSpPr>
          <p:spPr bwMode="auto">
            <a:xfrm>
              <a:off x="2512" y="1036"/>
              <a:ext cx="1088" cy="1948"/>
            </a:xfrm>
            <a:custGeom>
              <a:avLst/>
              <a:gdLst>
                <a:gd name="T0" fmla="*/ 0 w 1088"/>
                <a:gd name="T1" fmla="*/ 188 h 1948"/>
                <a:gd name="T2" fmla="*/ 264 w 1088"/>
                <a:gd name="T3" fmla="*/ 180 h 1948"/>
                <a:gd name="T4" fmla="*/ 224 w 1088"/>
                <a:gd name="T5" fmla="*/ 1268 h 1948"/>
                <a:gd name="T6" fmla="*/ 616 w 1088"/>
                <a:gd name="T7" fmla="*/ 1692 h 1948"/>
                <a:gd name="T8" fmla="*/ 1088 w 1088"/>
                <a:gd name="T9" fmla="*/ 1948 h 19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8"/>
                <a:gd name="T16" fmla="*/ 0 h 1948"/>
                <a:gd name="T17" fmla="*/ 1088 w 1088"/>
                <a:gd name="T18" fmla="*/ 1948 h 19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8" h="1948">
                  <a:moveTo>
                    <a:pt x="0" y="188"/>
                  </a:moveTo>
                  <a:cubicBezTo>
                    <a:pt x="113" y="94"/>
                    <a:pt x="227" y="0"/>
                    <a:pt x="264" y="180"/>
                  </a:cubicBezTo>
                  <a:cubicBezTo>
                    <a:pt x="301" y="360"/>
                    <a:pt x="165" y="1016"/>
                    <a:pt x="224" y="1268"/>
                  </a:cubicBezTo>
                  <a:cubicBezTo>
                    <a:pt x="283" y="1520"/>
                    <a:pt x="472" y="1579"/>
                    <a:pt x="616" y="1692"/>
                  </a:cubicBezTo>
                  <a:cubicBezTo>
                    <a:pt x="760" y="1805"/>
                    <a:pt x="924" y="1876"/>
                    <a:pt x="1088" y="19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5319" name="Freeform 64"/>
            <p:cNvSpPr/>
            <p:nvPr/>
          </p:nvSpPr>
          <p:spPr bwMode="auto">
            <a:xfrm>
              <a:off x="2536" y="1879"/>
              <a:ext cx="1064" cy="681"/>
            </a:xfrm>
            <a:custGeom>
              <a:avLst/>
              <a:gdLst>
                <a:gd name="T0" fmla="*/ 0 w 1064"/>
                <a:gd name="T1" fmla="*/ 681 h 681"/>
                <a:gd name="T2" fmla="*/ 552 w 1064"/>
                <a:gd name="T3" fmla="*/ 529 h 681"/>
                <a:gd name="T4" fmla="*/ 832 w 1064"/>
                <a:gd name="T5" fmla="*/ 81 h 681"/>
                <a:gd name="T6" fmla="*/ 1064 w 1064"/>
                <a:gd name="T7" fmla="*/ 41 h 6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4"/>
                <a:gd name="T13" fmla="*/ 0 h 681"/>
                <a:gd name="T14" fmla="*/ 1064 w 1064"/>
                <a:gd name="T15" fmla="*/ 681 h 6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4" h="681">
                  <a:moveTo>
                    <a:pt x="0" y="681"/>
                  </a:moveTo>
                  <a:cubicBezTo>
                    <a:pt x="206" y="655"/>
                    <a:pt x="413" y="629"/>
                    <a:pt x="552" y="529"/>
                  </a:cubicBezTo>
                  <a:cubicBezTo>
                    <a:pt x="691" y="429"/>
                    <a:pt x="747" y="162"/>
                    <a:pt x="832" y="81"/>
                  </a:cubicBezTo>
                  <a:cubicBezTo>
                    <a:pt x="917" y="0"/>
                    <a:pt x="990" y="20"/>
                    <a:pt x="1064" y="4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5320" name="Line 65"/>
            <p:cNvSpPr>
              <a:spLocks noChangeShapeType="1"/>
            </p:cNvSpPr>
            <p:nvPr/>
          </p:nvSpPr>
          <p:spPr bwMode="auto">
            <a:xfrm>
              <a:off x="2536" y="2752"/>
              <a:ext cx="360" cy="4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</p:grpSp>
      <p:sp>
        <p:nvSpPr>
          <p:cNvPr id="55310" name="灯片编号占位符 60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A8FA38-743A-431D-AA9C-797D937A7EFE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6919595" y="7756525"/>
            <a:ext cx="3773805" cy="3384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compatLnSpc="1">
            <a:spAutoFit/>
          </a:bodyPr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545">
                <a:solidFill>
                  <a:schemeClr val="tx2"/>
                </a:solidFill>
                <a:latin typeface="Tahoma" panose="020B0604030504040204" pitchFamily="34" charset="0"/>
              </a:rPr>
              <a:t>Advanced Database system principle</a:t>
            </a:r>
            <a:endParaRPr lang="en-US" altLang="zh-CN" sz="1545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6324" name="Rectangle 2"/>
          <p:cNvSpPr>
            <a:spLocks noChangeArrowheads="1"/>
          </p:cNvSpPr>
          <p:nvPr/>
        </p:nvSpPr>
        <p:spPr bwMode="auto">
          <a:xfrm>
            <a:off x="556895" y="350132"/>
            <a:ext cx="8571230" cy="81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solidFill>
                  <a:schemeClr val="tx2"/>
                </a:solidFill>
                <a:latin typeface="Tahoma" panose="020B0604030504040204" pitchFamily="34" charset="0"/>
              </a:rPr>
              <a:t>Secondary indexes</a:t>
            </a:r>
            <a:endParaRPr lang="en-US" altLang="zh-CN" sz="3970" u="sng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6325" name="Text Box 3"/>
          <p:cNvSpPr txBox="1">
            <a:spLocks noChangeArrowheads="1"/>
          </p:cNvSpPr>
          <p:nvPr/>
        </p:nvSpPr>
        <p:spPr bwMode="auto">
          <a:xfrm>
            <a:off x="7125370" y="986032"/>
            <a:ext cx="1379855" cy="70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Sequence</a:t>
            </a:r>
            <a:endParaRPr lang="en-US" altLang="zh-CN" sz="2205">
              <a:latin typeface="Tahoma" panose="020B0604030504040204" pitchFamily="34" charset="0"/>
            </a:endParaRPr>
          </a:p>
          <a:p>
            <a:pPr eaLnBrk="1" hangingPunct="1">
              <a:lnSpc>
                <a:spcPct val="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field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56326" name="Line 4"/>
          <p:cNvSpPr>
            <a:spLocks noChangeShapeType="1"/>
          </p:cNvSpPr>
          <p:nvPr/>
        </p:nvSpPr>
        <p:spPr bwMode="auto">
          <a:xfrm>
            <a:off x="7867650" y="1540580"/>
            <a:ext cx="210079" cy="3361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grpSp>
        <p:nvGrpSpPr>
          <p:cNvPr id="56327" name="Group 5"/>
          <p:cNvGrpSpPr/>
          <p:nvPr/>
        </p:nvGrpSpPr>
        <p:grpSpPr bwMode="auto">
          <a:xfrm>
            <a:off x="6649191" y="1960739"/>
            <a:ext cx="2268855" cy="672253"/>
            <a:chOff x="3792" y="1152"/>
            <a:chExt cx="1296" cy="384"/>
          </a:xfrm>
        </p:grpSpPr>
        <p:sp>
          <p:nvSpPr>
            <p:cNvPr id="56392" name="Rectangle 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50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6393" name="Rectangle 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6394" name="Rectangle 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6395" name="Rectangle 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6328" name="Group 10"/>
          <p:cNvGrpSpPr/>
          <p:nvPr/>
        </p:nvGrpSpPr>
        <p:grpSpPr bwMode="auto">
          <a:xfrm>
            <a:off x="6649191" y="2885087"/>
            <a:ext cx="2268855" cy="672253"/>
            <a:chOff x="3792" y="1152"/>
            <a:chExt cx="1296" cy="384"/>
          </a:xfrm>
        </p:grpSpPr>
        <p:sp>
          <p:nvSpPr>
            <p:cNvPr id="56388" name="Rectangle 11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70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6389" name="Rectangle 12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6390" name="Rectangle 13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6391" name="Rectangle 14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6329" name="Group 15"/>
          <p:cNvGrpSpPr/>
          <p:nvPr/>
        </p:nvGrpSpPr>
        <p:grpSpPr bwMode="auto">
          <a:xfrm>
            <a:off x="6649191" y="3809436"/>
            <a:ext cx="2268855" cy="672253"/>
            <a:chOff x="3792" y="1152"/>
            <a:chExt cx="1296" cy="384"/>
          </a:xfrm>
        </p:grpSpPr>
        <p:sp>
          <p:nvSpPr>
            <p:cNvPr id="56384" name="Rectangle 1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6385" name="Rectangle 1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80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6386" name="Rectangle 1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6387" name="Rectangle 1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6330" name="Group 20"/>
          <p:cNvGrpSpPr/>
          <p:nvPr/>
        </p:nvGrpSpPr>
        <p:grpSpPr bwMode="auto">
          <a:xfrm>
            <a:off x="6649191" y="4733784"/>
            <a:ext cx="2268855" cy="672253"/>
            <a:chOff x="3792" y="1152"/>
            <a:chExt cx="1296" cy="384"/>
          </a:xfrm>
        </p:grpSpPr>
        <p:sp>
          <p:nvSpPr>
            <p:cNvPr id="56380" name="Rectangle 21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6381" name="Rectangle 22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6382" name="Rectangle 23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6383" name="Rectangle 24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6331" name="Group 25"/>
          <p:cNvGrpSpPr/>
          <p:nvPr/>
        </p:nvGrpSpPr>
        <p:grpSpPr bwMode="auto">
          <a:xfrm>
            <a:off x="6649191" y="5574101"/>
            <a:ext cx="2268855" cy="672253"/>
            <a:chOff x="3792" y="1152"/>
            <a:chExt cx="1296" cy="384"/>
          </a:xfrm>
        </p:grpSpPr>
        <p:sp>
          <p:nvSpPr>
            <p:cNvPr id="56376" name="Rectangle 26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60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6377" name="Rectangle 27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90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6378" name="Rectangle 28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6379" name="Rectangle 29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56332" name="Text Box 39"/>
          <p:cNvSpPr txBox="1">
            <a:spLocks noChangeArrowheads="1"/>
          </p:cNvSpPr>
          <p:nvPr/>
        </p:nvSpPr>
        <p:spPr bwMode="auto">
          <a:xfrm>
            <a:off x="1523566" y="1124487"/>
            <a:ext cx="2952750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3530">
                <a:latin typeface="Tahoma" panose="020B0604030504040204" pitchFamily="34" charset="0"/>
              </a:rPr>
              <a:t> </a:t>
            </a:r>
            <a:r>
              <a:rPr lang="en-US" altLang="zh-CN" sz="3530">
                <a:latin typeface="Tahoma" panose="020B0604030504040204" pitchFamily="34" charset="0"/>
              </a:rPr>
              <a:t>Dense index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grpSp>
        <p:nvGrpSpPr>
          <p:cNvPr id="56333" name="Group 71"/>
          <p:cNvGrpSpPr/>
          <p:nvPr/>
        </p:nvGrpSpPr>
        <p:grpSpPr bwMode="auto">
          <a:xfrm>
            <a:off x="3883149" y="1813683"/>
            <a:ext cx="2752037" cy="4250602"/>
            <a:chOff x="2044" y="1036"/>
            <a:chExt cx="1572" cy="2428"/>
          </a:xfrm>
        </p:grpSpPr>
        <p:grpSp>
          <p:nvGrpSpPr>
            <p:cNvPr id="56350" name="Group 30"/>
            <p:cNvGrpSpPr/>
            <p:nvPr/>
          </p:nvGrpSpPr>
          <p:grpSpPr bwMode="auto">
            <a:xfrm>
              <a:off x="2044" y="1117"/>
              <a:ext cx="576" cy="768"/>
              <a:chOff x="1340" y="1501"/>
              <a:chExt cx="576" cy="768"/>
            </a:xfrm>
          </p:grpSpPr>
          <p:sp>
            <p:nvSpPr>
              <p:cNvPr id="56368" name="Rectangle 31"/>
              <p:cNvSpPr>
                <a:spLocks noChangeArrowheads="1"/>
              </p:cNvSpPr>
              <p:nvPr/>
            </p:nvSpPr>
            <p:spPr bwMode="auto">
              <a:xfrm>
                <a:off x="1340" y="1501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10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6369" name="Rectangle 32"/>
              <p:cNvSpPr>
                <a:spLocks noChangeArrowheads="1"/>
              </p:cNvSpPr>
              <p:nvPr/>
            </p:nvSpPr>
            <p:spPr bwMode="auto">
              <a:xfrm>
                <a:off x="1628" y="1501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70" name="Rectangle 33"/>
              <p:cNvSpPr>
                <a:spLocks noChangeArrowheads="1"/>
              </p:cNvSpPr>
              <p:nvPr/>
            </p:nvSpPr>
            <p:spPr bwMode="auto">
              <a:xfrm>
                <a:off x="1628" y="1693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71" name="Rectangle 34"/>
              <p:cNvSpPr>
                <a:spLocks noChangeArrowheads="1"/>
              </p:cNvSpPr>
              <p:nvPr/>
            </p:nvSpPr>
            <p:spPr bwMode="auto">
              <a:xfrm>
                <a:off x="1340" y="1693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20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6372" name="Rectangle 35"/>
              <p:cNvSpPr>
                <a:spLocks noChangeArrowheads="1"/>
              </p:cNvSpPr>
              <p:nvPr/>
            </p:nvSpPr>
            <p:spPr bwMode="auto">
              <a:xfrm>
                <a:off x="1340" y="1885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30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6373" name="Rectangle 36"/>
              <p:cNvSpPr>
                <a:spLocks noChangeArrowheads="1"/>
              </p:cNvSpPr>
              <p:nvPr/>
            </p:nvSpPr>
            <p:spPr bwMode="auto">
              <a:xfrm>
                <a:off x="1628" y="1885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74" name="Rectangle 37"/>
              <p:cNvSpPr>
                <a:spLocks noChangeArrowheads="1"/>
              </p:cNvSpPr>
              <p:nvPr/>
            </p:nvSpPr>
            <p:spPr bwMode="auto">
              <a:xfrm>
                <a:off x="1628" y="2077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75" name="Rectangle 38"/>
              <p:cNvSpPr>
                <a:spLocks noChangeArrowheads="1"/>
              </p:cNvSpPr>
              <p:nvPr/>
            </p:nvSpPr>
            <p:spPr bwMode="auto">
              <a:xfrm>
                <a:off x="1340" y="2077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40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56351" name="Group 49"/>
            <p:cNvGrpSpPr/>
            <p:nvPr/>
          </p:nvGrpSpPr>
          <p:grpSpPr bwMode="auto">
            <a:xfrm>
              <a:off x="2044" y="2077"/>
              <a:ext cx="576" cy="768"/>
              <a:chOff x="1340" y="1501"/>
              <a:chExt cx="576" cy="768"/>
            </a:xfrm>
          </p:grpSpPr>
          <p:sp>
            <p:nvSpPr>
              <p:cNvPr id="56360" name="Rectangle 50"/>
              <p:cNvSpPr>
                <a:spLocks noChangeArrowheads="1"/>
              </p:cNvSpPr>
              <p:nvPr/>
            </p:nvSpPr>
            <p:spPr bwMode="auto">
              <a:xfrm>
                <a:off x="1340" y="1501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50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6361" name="Rectangle 51"/>
              <p:cNvSpPr>
                <a:spLocks noChangeArrowheads="1"/>
              </p:cNvSpPr>
              <p:nvPr/>
            </p:nvSpPr>
            <p:spPr bwMode="auto">
              <a:xfrm>
                <a:off x="1628" y="1501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62" name="Rectangle 52"/>
              <p:cNvSpPr>
                <a:spLocks noChangeArrowheads="1"/>
              </p:cNvSpPr>
              <p:nvPr/>
            </p:nvSpPr>
            <p:spPr bwMode="auto">
              <a:xfrm>
                <a:off x="1628" y="1693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63" name="Rectangle 53"/>
              <p:cNvSpPr>
                <a:spLocks noChangeArrowheads="1"/>
              </p:cNvSpPr>
              <p:nvPr/>
            </p:nvSpPr>
            <p:spPr bwMode="auto">
              <a:xfrm>
                <a:off x="1340" y="1693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60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6364" name="Rectangle 54"/>
              <p:cNvSpPr>
                <a:spLocks noChangeArrowheads="1"/>
              </p:cNvSpPr>
              <p:nvPr/>
            </p:nvSpPr>
            <p:spPr bwMode="auto">
              <a:xfrm>
                <a:off x="1340" y="1885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70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6365" name="Rectangle 55"/>
              <p:cNvSpPr>
                <a:spLocks noChangeArrowheads="1"/>
              </p:cNvSpPr>
              <p:nvPr/>
            </p:nvSpPr>
            <p:spPr bwMode="auto">
              <a:xfrm>
                <a:off x="1628" y="1885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66" name="Rectangle 56"/>
              <p:cNvSpPr>
                <a:spLocks noChangeArrowheads="1"/>
              </p:cNvSpPr>
              <p:nvPr/>
            </p:nvSpPr>
            <p:spPr bwMode="auto">
              <a:xfrm>
                <a:off x="1628" y="2077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67" name="Rectangle 57"/>
              <p:cNvSpPr>
                <a:spLocks noChangeArrowheads="1"/>
              </p:cNvSpPr>
              <p:nvPr/>
            </p:nvSpPr>
            <p:spPr bwMode="auto">
              <a:xfrm>
                <a:off x="1340" y="2077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...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6352" name="Line 58"/>
            <p:cNvSpPr>
              <a:spLocks noChangeShapeType="1"/>
            </p:cNvSpPr>
            <p:nvPr/>
          </p:nvSpPr>
          <p:spPr bwMode="auto">
            <a:xfrm>
              <a:off x="2520" y="1400"/>
              <a:ext cx="1096" cy="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6353" name="Line 59"/>
            <p:cNvSpPr>
              <a:spLocks noChangeShapeType="1"/>
            </p:cNvSpPr>
            <p:nvPr/>
          </p:nvSpPr>
          <p:spPr bwMode="auto">
            <a:xfrm flipV="1">
              <a:off x="2520" y="1232"/>
              <a:ext cx="1096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6354" name="Line 60"/>
            <p:cNvSpPr>
              <a:spLocks noChangeShapeType="1"/>
            </p:cNvSpPr>
            <p:nvPr/>
          </p:nvSpPr>
          <p:spPr bwMode="auto">
            <a:xfrm>
              <a:off x="2520" y="1784"/>
              <a:ext cx="1088" cy="6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6355" name="Line 61"/>
            <p:cNvSpPr>
              <a:spLocks noChangeShapeType="1"/>
            </p:cNvSpPr>
            <p:nvPr/>
          </p:nvSpPr>
          <p:spPr bwMode="auto">
            <a:xfrm flipV="1">
              <a:off x="2520" y="1424"/>
              <a:ext cx="1080" cy="7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6356" name="Line 62"/>
            <p:cNvSpPr>
              <a:spLocks noChangeShapeType="1"/>
            </p:cNvSpPr>
            <p:nvPr/>
          </p:nvSpPr>
          <p:spPr bwMode="auto">
            <a:xfrm>
              <a:off x="2528" y="2368"/>
              <a:ext cx="1080" cy="10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6357" name="Freeform 63"/>
            <p:cNvSpPr/>
            <p:nvPr/>
          </p:nvSpPr>
          <p:spPr bwMode="auto">
            <a:xfrm>
              <a:off x="2512" y="1036"/>
              <a:ext cx="1088" cy="1948"/>
            </a:xfrm>
            <a:custGeom>
              <a:avLst/>
              <a:gdLst>
                <a:gd name="T0" fmla="*/ 0 w 1088"/>
                <a:gd name="T1" fmla="*/ 188 h 1948"/>
                <a:gd name="T2" fmla="*/ 264 w 1088"/>
                <a:gd name="T3" fmla="*/ 180 h 1948"/>
                <a:gd name="T4" fmla="*/ 224 w 1088"/>
                <a:gd name="T5" fmla="*/ 1268 h 1948"/>
                <a:gd name="T6" fmla="*/ 616 w 1088"/>
                <a:gd name="T7" fmla="*/ 1692 h 1948"/>
                <a:gd name="T8" fmla="*/ 1088 w 1088"/>
                <a:gd name="T9" fmla="*/ 1948 h 19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8"/>
                <a:gd name="T16" fmla="*/ 0 h 1948"/>
                <a:gd name="T17" fmla="*/ 1088 w 1088"/>
                <a:gd name="T18" fmla="*/ 1948 h 19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8" h="1948">
                  <a:moveTo>
                    <a:pt x="0" y="188"/>
                  </a:moveTo>
                  <a:cubicBezTo>
                    <a:pt x="113" y="94"/>
                    <a:pt x="227" y="0"/>
                    <a:pt x="264" y="180"/>
                  </a:cubicBezTo>
                  <a:cubicBezTo>
                    <a:pt x="301" y="360"/>
                    <a:pt x="165" y="1016"/>
                    <a:pt x="224" y="1268"/>
                  </a:cubicBezTo>
                  <a:cubicBezTo>
                    <a:pt x="283" y="1520"/>
                    <a:pt x="472" y="1579"/>
                    <a:pt x="616" y="1692"/>
                  </a:cubicBezTo>
                  <a:cubicBezTo>
                    <a:pt x="760" y="1805"/>
                    <a:pt x="924" y="1876"/>
                    <a:pt x="1088" y="19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6358" name="Freeform 64"/>
            <p:cNvSpPr/>
            <p:nvPr/>
          </p:nvSpPr>
          <p:spPr bwMode="auto">
            <a:xfrm>
              <a:off x="2536" y="1879"/>
              <a:ext cx="1064" cy="681"/>
            </a:xfrm>
            <a:custGeom>
              <a:avLst/>
              <a:gdLst>
                <a:gd name="T0" fmla="*/ 0 w 1064"/>
                <a:gd name="T1" fmla="*/ 681 h 681"/>
                <a:gd name="T2" fmla="*/ 552 w 1064"/>
                <a:gd name="T3" fmla="*/ 529 h 681"/>
                <a:gd name="T4" fmla="*/ 832 w 1064"/>
                <a:gd name="T5" fmla="*/ 81 h 681"/>
                <a:gd name="T6" fmla="*/ 1064 w 1064"/>
                <a:gd name="T7" fmla="*/ 41 h 6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4"/>
                <a:gd name="T13" fmla="*/ 0 h 681"/>
                <a:gd name="T14" fmla="*/ 1064 w 1064"/>
                <a:gd name="T15" fmla="*/ 681 h 6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4" h="681">
                  <a:moveTo>
                    <a:pt x="0" y="681"/>
                  </a:moveTo>
                  <a:cubicBezTo>
                    <a:pt x="206" y="655"/>
                    <a:pt x="413" y="629"/>
                    <a:pt x="552" y="529"/>
                  </a:cubicBezTo>
                  <a:cubicBezTo>
                    <a:pt x="691" y="429"/>
                    <a:pt x="747" y="162"/>
                    <a:pt x="832" y="81"/>
                  </a:cubicBezTo>
                  <a:cubicBezTo>
                    <a:pt x="917" y="0"/>
                    <a:pt x="990" y="20"/>
                    <a:pt x="1064" y="4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6359" name="Line 65"/>
            <p:cNvSpPr>
              <a:spLocks noChangeShapeType="1"/>
            </p:cNvSpPr>
            <p:nvPr/>
          </p:nvSpPr>
          <p:spPr bwMode="auto">
            <a:xfrm>
              <a:off x="2536" y="2752"/>
              <a:ext cx="360" cy="4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</p:grpSp>
      <p:grpSp>
        <p:nvGrpSpPr>
          <p:cNvPr id="56334" name="Group 72"/>
          <p:cNvGrpSpPr/>
          <p:nvPr/>
        </p:nvGrpSpPr>
        <p:grpSpPr bwMode="auto">
          <a:xfrm>
            <a:off x="1120609" y="2142807"/>
            <a:ext cx="2769543" cy="3515325"/>
            <a:chOff x="466" y="1224"/>
            <a:chExt cx="1582" cy="2008"/>
          </a:xfrm>
        </p:grpSpPr>
        <p:grpSp>
          <p:nvGrpSpPr>
            <p:cNvPr id="56336" name="Group 40"/>
            <p:cNvGrpSpPr/>
            <p:nvPr/>
          </p:nvGrpSpPr>
          <p:grpSpPr bwMode="auto">
            <a:xfrm>
              <a:off x="652" y="1565"/>
              <a:ext cx="576" cy="768"/>
              <a:chOff x="1340" y="1501"/>
              <a:chExt cx="576" cy="768"/>
            </a:xfrm>
          </p:grpSpPr>
          <p:sp>
            <p:nvSpPr>
              <p:cNvPr id="56342" name="Rectangle 41"/>
              <p:cNvSpPr>
                <a:spLocks noChangeArrowheads="1"/>
              </p:cNvSpPr>
              <p:nvPr/>
            </p:nvSpPr>
            <p:spPr bwMode="auto">
              <a:xfrm>
                <a:off x="1340" y="1501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10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6343" name="Rectangle 42"/>
              <p:cNvSpPr>
                <a:spLocks noChangeArrowheads="1"/>
              </p:cNvSpPr>
              <p:nvPr/>
            </p:nvSpPr>
            <p:spPr bwMode="auto">
              <a:xfrm>
                <a:off x="1628" y="1501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44" name="Rectangle 43"/>
              <p:cNvSpPr>
                <a:spLocks noChangeArrowheads="1"/>
              </p:cNvSpPr>
              <p:nvPr/>
            </p:nvSpPr>
            <p:spPr bwMode="auto">
              <a:xfrm>
                <a:off x="1628" y="1693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45" name="Rectangle 44"/>
              <p:cNvSpPr>
                <a:spLocks noChangeArrowheads="1"/>
              </p:cNvSpPr>
              <p:nvPr/>
            </p:nvSpPr>
            <p:spPr bwMode="auto">
              <a:xfrm>
                <a:off x="1340" y="1693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50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6346" name="Rectangle 45"/>
              <p:cNvSpPr>
                <a:spLocks noChangeArrowheads="1"/>
              </p:cNvSpPr>
              <p:nvPr/>
            </p:nvSpPr>
            <p:spPr bwMode="auto">
              <a:xfrm>
                <a:off x="1340" y="1885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90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  <p:sp>
            <p:nvSpPr>
              <p:cNvPr id="56347" name="Rectangle 46"/>
              <p:cNvSpPr>
                <a:spLocks noChangeArrowheads="1"/>
              </p:cNvSpPr>
              <p:nvPr/>
            </p:nvSpPr>
            <p:spPr bwMode="auto">
              <a:xfrm>
                <a:off x="1628" y="1885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48" name="Rectangle 47"/>
              <p:cNvSpPr>
                <a:spLocks noChangeArrowheads="1"/>
              </p:cNvSpPr>
              <p:nvPr/>
            </p:nvSpPr>
            <p:spPr bwMode="auto">
              <a:xfrm>
                <a:off x="1628" y="2077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56349" name="Rectangle 48"/>
              <p:cNvSpPr>
                <a:spLocks noChangeArrowheads="1"/>
              </p:cNvSpPr>
              <p:nvPr/>
            </p:nvSpPr>
            <p:spPr bwMode="auto">
              <a:xfrm>
                <a:off x="1340" y="2077"/>
                <a:ext cx="28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205">
                    <a:latin typeface="Tahoma" panose="020B0604030504040204" pitchFamily="34" charset="0"/>
                  </a:rPr>
                  <a:t>...</a:t>
                </a:r>
                <a:endParaRPr lang="zh-CN" altLang="en-US" sz="2205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6337" name="Line 66"/>
            <p:cNvSpPr>
              <a:spLocks noChangeShapeType="1"/>
            </p:cNvSpPr>
            <p:nvPr/>
          </p:nvSpPr>
          <p:spPr bwMode="auto">
            <a:xfrm flipV="1">
              <a:off x="1152" y="1224"/>
              <a:ext cx="896" cy="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6338" name="Line 67"/>
            <p:cNvSpPr>
              <a:spLocks noChangeShapeType="1"/>
            </p:cNvSpPr>
            <p:nvPr/>
          </p:nvSpPr>
          <p:spPr bwMode="auto">
            <a:xfrm>
              <a:off x="1144" y="1848"/>
              <a:ext cx="888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6339" name="Line 68"/>
            <p:cNvSpPr>
              <a:spLocks noChangeShapeType="1"/>
            </p:cNvSpPr>
            <p:nvPr/>
          </p:nvSpPr>
          <p:spPr bwMode="auto">
            <a:xfrm>
              <a:off x="1144" y="2032"/>
              <a:ext cx="728" cy="9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6340" name="Line 69"/>
            <p:cNvSpPr>
              <a:spLocks noChangeShapeType="1"/>
            </p:cNvSpPr>
            <p:nvPr/>
          </p:nvSpPr>
          <p:spPr bwMode="auto">
            <a:xfrm>
              <a:off x="1128" y="2240"/>
              <a:ext cx="424" cy="7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56341" name="Text Box 70"/>
            <p:cNvSpPr txBox="1">
              <a:spLocks noChangeArrowheads="1"/>
            </p:cNvSpPr>
            <p:nvPr/>
          </p:nvSpPr>
          <p:spPr bwMode="auto">
            <a:xfrm>
              <a:off x="466" y="2365"/>
              <a:ext cx="752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90">
                  <a:latin typeface="Tahoma" panose="020B0604030504040204" pitchFamily="34" charset="0"/>
                </a:rPr>
                <a:t>sparse</a:t>
              </a:r>
              <a:endParaRPr lang="en-US" altLang="zh-CN" sz="3090">
                <a:latin typeface="Tahoma" panose="020B060403050404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90">
                  <a:latin typeface="Tahoma" panose="020B0604030504040204" pitchFamily="34" charset="0"/>
                </a:rPr>
                <a:t>high</a:t>
              </a:r>
              <a:endParaRPr lang="en-US" altLang="zh-CN" sz="3090">
                <a:latin typeface="Tahoma" panose="020B060403050404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90">
                  <a:latin typeface="Tahoma" panose="020B0604030504040204" pitchFamily="34" charset="0"/>
                </a:rPr>
                <a:t>level</a:t>
              </a:r>
              <a:endParaRPr lang="en-US" altLang="zh-CN" sz="3970">
                <a:latin typeface="Tahoma" panose="020B0604030504040204" pitchFamily="34" charset="0"/>
              </a:endParaRPr>
            </a:p>
          </p:txBody>
        </p:sp>
      </p:grpSp>
      <p:sp>
        <p:nvSpPr>
          <p:cNvPr id="56335" name="灯片编号占位符 7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981315" y="7756525"/>
            <a:ext cx="2712085" cy="23749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ts val="63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865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819150" indent="-314960">
              <a:spcBef>
                <a:spcPts val="41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645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60475" indent="-252095">
              <a:spcBef>
                <a:spcPts val="41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764665" indent="-252095">
              <a:spcBef>
                <a:spcPts val="41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268855" indent="-252095">
              <a:spcBef>
                <a:spcPts val="415"/>
              </a:spcBef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77304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327723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78142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4285615" indent="-252095" eaLnBrk="0" fontAlgn="base" hangingPunct="0">
              <a:spcBef>
                <a:spcPts val="415"/>
              </a:spcBef>
              <a:spcAft>
                <a:spcPct val="0"/>
              </a:spcAft>
              <a:buClr>
                <a:srgbClr val="A28E6A"/>
              </a:buClr>
              <a:buChar char="o"/>
              <a:defRPr sz="2205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C73EEB-E733-4E78-B65F-8C7CC146413D}" type="slidenum">
              <a:rPr lang="zh-CN" altLang="en-US" sz="1545">
                <a:solidFill>
                  <a:srgbClr val="FFFFFF"/>
                </a:solidFill>
                <a:latin typeface="Franklin Gothic Book" panose="020B0503020102020204" pitchFamily="34" charset="0"/>
              </a:rPr>
            </a:fld>
            <a:endParaRPr lang="zh-CN" altLang="en-US" sz="1545">
              <a:solidFill>
                <a:srgbClr val="FFFFFF"/>
              </a:solidFill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With secondary indexes:</a:t>
            </a:r>
            <a:endParaRPr lang="en-US" altLang="zh-CN" sz="3970">
              <a:ea typeface="宋体" panose="02010600030101010101" pitchFamily="2" charset="-122"/>
            </a:endParaRPr>
          </a:p>
        </p:txBody>
      </p:sp>
      <p:sp>
        <p:nvSpPr>
          <p:cNvPr id="57347" name="Rectangle 3"/>
          <p:cNvSpPr>
            <a:spLocks noGrp="1"/>
          </p:cNvSpPr>
          <p:nvPr>
            <p:ph sz="quarter" idx="4294967295"/>
          </p:nvPr>
        </p:nvSpPr>
        <p:spPr>
          <a:xfrm>
            <a:off x="2122170" y="1918970"/>
            <a:ext cx="8571230" cy="738505"/>
          </a:xfrm>
        </p:spPr>
        <p:txBody>
          <a:bodyPr/>
          <a:lstStyle/>
          <a:p>
            <a:pPr eaLnBrk="1" hangingPunct="1"/>
            <a:r>
              <a:rPr lang="en-US" altLang="zh-CN"/>
              <a:t>Lowest level is dense</a:t>
            </a:r>
            <a:endParaRPr lang="en-US" altLang="zh-CN"/>
          </a:p>
          <a:p>
            <a:pPr eaLnBrk="1" hangingPunct="1"/>
            <a:r>
              <a:rPr lang="en-US" altLang="zh-CN"/>
              <a:t>Other levels are sparse</a:t>
            </a:r>
            <a:endParaRPr lang="en-US" altLang="zh-CN"/>
          </a:p>
        </p:txBody>
      </p:sp>
      <p:grpSp>
        <p:nvGrpSpPr>
          <p:cNvPr id="57350" name="Group 6"/>
          <p:cNvGrpSpPr/>
          <p:nvPr/>
        </p:nvGrpSpPr>
        <p:grpSpPr bwMode="auto">
          <a:xfrm>
            <a:off x="1313180" y="3669383"/>
            <a:ext cx="9075420" cy="1876707"/>
            <a:chOff x="360" y="2168"/>
            <a:chExt cx="5184" cy="1072"/>
          </a:xfrm>
        </p:grpSpPr>
        <p:sp>
          <p:nvSpPr>
            <p:cNvPr id="57352" name="Rectangle 4"/>
            <p:cNvSpPr>
              <a:spLocks noChangeArrowheads="1"/>
            </p:cNvSpPr>
            <p:nvPr/>
          </p:nvSpPr>
          <p:spPr bwMode="auto">
            <a:xfrm>
              <a:off x="360" y="2168"/>
              <a:ext cx="4896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90" u="sng">
                  <a:solidFill>
                    <a:schemeClr val="tx2"/>
                  </a:solidFill>
                  <a:latin typeface="Tahoma" panose="020B0604030504040204" pitchFamily="34" charset="0"/>
                </a:rPr>
                <a:t>Also:</a:t>
              </a:r>
              <a:r>
                <a:rPr lang="en-US" altLang="zh-CN" sz="3090">
                  <a:solidFill>
                    <a:schemeClr val="tx2"/>
                  </a:solidFill>
                  <a:latin typeface="Tahoma" panose="020B0604030504040204" pitchFamily="34" charset="0"/>
                </a:rPr>
                <a:t> Pointers are record pointers</a:t>
              </a:r>
              <a:endParaRPr lang="en-US" altLang="zh-CN" sz="3090">
                <a:solidFill>
                  <a:schemeClr val="tx2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7353" name="Rectangle 5"/>
            <p:cNvSpPr>
              <a:spLocks noChangeArrowheads="1"/>
            </p:cNvSpPr>
            <p:nvPr/>
          </p:nvSpPr>
          <p:spPr bwMode="auto">
            <a:xfrm>
              <a:off x="648" y="2776"/>
              <a:ext cx="489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lang="zh-CN" altLang="en-US" sz="3090">
                  <a:latin typeface="Tahoma" panose="020B0604030504040204" pitchFamily="34" charset="0"/>
                </a:rPr>
                <a:t>	(</a:t>
              </a:r>
              <a:r>
                <a:rPr lang="en-US" altLang="zh-CN" sz="3090">
                  <a:latin typeface="Tahoma" panose="020B0604030504040204" pitchFamily="34" charset="0"/>
                </a:rPr>
                <a:t>not block pointers; not computed)</a:t>
              </a:r>
              <a:endParaRPr lang="en-US" altLang="zh-CN" sz="309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76463" y="4744973"/>
            <a:ext cx="1643380" cy="384175"/>
          </a:xfrm>
          <a:custGeom>
            <a:avLst/>
            <a:gdLst/>
            <a:ahLst/>
            <a:cxnLst/>
            <a:rect l="l" t="t" r="r" b="b"/>
            <a:pathLst>
              <a:path w="1643380" h="384175">
                <a:moveTo>
                  <a:pt x="0" y="0"/>
                </a:moveTo>
                <a:lnTo>
                  <a:pt x="0" y="384048"/>
                </a:lnTo>
                <a:lnTo>
                  <a:pt x="1642872" y="384048"/>
                </a:lnTo>
                <a:lnTo>
                  <a:pt x="16428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6463" y="4744973"/>
            <a:ext cx="1679575" cy="384175"/>
          </a:xfrm>
          <a:custGeom>
            <a:avLst/>
            <a:gdLst/>
            <a:ahLst/>
            <a:cxnLst/>
            <a:rect l="l" t="t" r="r" b="b"/>
            <a:pathLst>
              <a:path w="1679575" h="384175">
                <a:moveTo>
                  <a:pt x="0" y="0"/>
                </a:moveTo>
                <a:lnTo>
                  <a:pt x="0" y="384048"/>
                </a:lnTo>
                <a:lnTo>
                  <a:pt x="1679447" y="384048"/>
                </a:lnTo>
                <a:lnTo>
                  <a:pt x="1679447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05489" y="4813071"/>
            <a:ext cx="14230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Index-field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19335" y="4743450"/>
            <a:ext cx="1321435" cy="384175"/>
          </a:xfrm>
          <a:custGeom>
            <a:avLst/>
            <a:gdLst/>
            <a:ahLst/>
            <a:cxnLst/>
            <a:rect l="l" t="t" r="r" b="b"/>
            <a:pathLst>
              <a:path w="1321435" h="384175">
                <a:moveTo>
                  <a:pt x="0" y="0"/>
                </a:moveTo>
                <a:lnTo>
                  <a:pt x="0" y="384048"/>
                </a:lnTo>
                <a:lnTo>
                  <a:pt x="1321307" y="384048"/>
                </a:lnTo>
                <a:lnTo>
                  <a:pt x="1321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19335" y="4743450"/>
            <a:ext cx="1321435" cy="384175"/>
          </a:xfrm>
          <a:custGeom>
            <a:avLst/>
            <a:gdLst/>
            <a:ahLst/>
            <a:cxnLst/>
            <a:rect l="l" t="t" r="r" b="b"/>
            <a:pathLst>
              <a:path w="1321435" h="384175">
                <a:moveTo>
                  <a:pt x="0" y="0"/>
                </a:moveTo>
                <a:lnTo>
                  <a:pt x="0" y="384048"/>
                </a:lnTo>
                <a:lnTo>
                  <a:pt x="1321307" y="384048"/>
                </a:lnTo>
                <a:lnTo>
                  <a:pt x="1321307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98653" y="4811547"/>
            <a:ext cx="96266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pointer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61545" y="5244846"/>
            <a:ext cx="2479548" cy="16253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04985" y="5372100"/>
            <a:ext cx="908303" cy="1498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82987" y="5554217"/>
            <a:ext cx="2303780" cy="76200"/>
          </a:xfrm>
          <a:custGeom>
            <a:avLst/>
            <a:gdLst/>
            <a:ahLst/>
            <a:cxnLst/>
            <a:rect l="l" t="t" r="r" b="b"/>
            <a:pathLst>
              <a:path w="2303779" h="76200">
                <a:moveTo>
                  <a:pt x="2244852" y="38099"/>
                </a:moveTo>
                <a:lnTo>
                  <a:pt x="2243328" y="35051"/>
                </a:lnTo>
                <a:lnTo>
                  <a:pt x="2240280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2671"/>
                </a:lnTo>
                <a:lnTo>
                  <a:pt x="2240280" y="42671"/>
                </a:lnTo>
                <a:lnTo>
                  <a:pt x="2243328" y="41909"/>
                </a:lnTo>
                <a:lnTo>
                  <a:pt x="2244852" y="38099"/>
                </a:lnTo>
                <a:close/>
              </a:path>
              <a:path w="2303779" h="76200">
                <a:moveTo>
                  <a:pt x="2303526" y="38099"/>
                </a:moveTo>
                <a:lnTo>
                  <a:pt x="2227326" y="0"/>
                </a:lnTo>
                <a:lnTo>
                  <a:pt x="2227326" y="33527"/>
                </a:lnTo>
                <a:lnTo>
                  <a:pt x="2240280" y="33527"/>
                </a:lnTo>
                <a:lnTo>
                  <a:pt x="2243328" y="35051"/>
                </a:lnTo>
                <a:lnTo>
                  <a:pt x="2244852" y="38099"/>
                </a:lnTo>
                <a:lnTo>
                  <a:pt x="2244852" y="67436"/>
                </a:lnTo>
                <a:lnTo>
                  <a:pt x="2303526" y="38099"/>
                </a:lnTo>
                <a:close/>
              </a:path>
              <a:path w="2303779" h="76200">
                <a:moveTo>
                  <a:pt x="2244852" y="67436"/>
                </a:moveTo>
                <a:lnTo>
                  <a:pt x="2244852" y="38099"/>
                </a:lnTo>
                <a:lnTo>
                  <a:pt x="2243328" y="41909"/>
                </a:lnTo>
                <a:lnTo>
                  <a:pt x="2240280" y="42671"/>
                </a:lnTo>
                <a:lnTo>
                  <a:pt x="2227326" y="42671"/>
                </a:lnTo>
                <a:lnTo>
                  <a:pt x="2227326" y="76199"/>
                </a:lnTo>
                <a:lnTo>
                  <a:pt x="2244852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00513" y="5743194"/>
            <a:ext cx="2291080" cy="487680"/>
          </a:xfrm>
          <a:custGeom>
            <a:avLst/>
            <a:gdLst/>
            <a:ahLst/>
            <a:cxnLst/>
            <a:rect l="l" t="t" r="r" b="b"/>
            <a:pathLst>
              <a:path w="2291079" h="487679">
                <a:moveTo>
                  <a:pt x="1106424" y="444245"/>
                </a:moveTo>
                <a:lnTo>
                  <a:pt x="1106424" y="4571"/>
                </a:lnTo>
                <a:lnTo>
                  <a:pt x="1104900" y="1523"/>
                </a:lnTo>
                <a:lnTo>
                  <a:pt x="1101852" y="0"/>
                </a:lnTo>
                <a:lnTo>
                  <a:pt x="4572" y="0"/>
                </a:lnTo>
                <a:lnTo>
                  <a:pt x="1524" y="1524"/>
                </a:lnTo>
                <a:lnTo>
                  <a:pt x="0" y="4572"/>
                </a:lnTo>
                <a:lnTo>
                  <a:pt x="1524" y="8382"/>
                </a:lnTo>
                <a:lnTo>
                  <a:pt x="4572" y="9906"/>
                </a:lnTo>
                <a:lnTo>
                  <a:pt x="1096518" y="9905"/>
                </a:lnTo>
                <a:lnTo>
                  <a:pt x="1096518" y="4571"/>
                </a:lnTo>
                <a:lnTo>
                  <a:pt x="1101852" y="9905"/>
                </a:lnTo>
                <a:lnTo>
                  <a:pt x="1101852" y="444245"/>
                </a:lnTo>
                <a:lnTo>
                  <a:pt x="1106424" y="444245"/>
                </a:lnTo>
                <a:close/>
              </a:path>
              <a:path w="2291079" h="487679">
                <a:moveTo>
                  <a:pt x="1101852" y="9905"/>
                </a:moveTo>
                <a:lnTo>
                  <a:pt x="1096518" y="4571"/>
                </a:lnTo>
                <a:lnTo>
                  <a:pt x="1096518" y="9905"/>
                </a:lnTo>
                <a:lnTo>
                  <a:pt x="1101852" y="9905"/>
                </a:lnTo>
                <a:close/>
              </a:path>
              <a:path w="2291079" h="487679">
                <a:moveTo>
                  <a:pt x="1106424" y="454151"/>
                </a:moveTo>
                <a:lnTo>
                  <a:pt x="1106424" y="449579"/>
                </a:lnTo>
                <a:lnTo>
                  <a:pt x="1101852" y="444245"/>
                </a:lnTo>
                <a:lnTo>
                  <a:pt x="1101852" y="9905"/>
                </a:lnTo>
                <a:lnTo>
                  <a:pt x="1096518" y="9905"/>
                </a:lnTo>
                <a:lnTo>
                  <a:pt x="1096518" y="449579"/>
                </a:lnTo>
                <a:lnTo>
                  <a:pt x="1098042" y="452627"/>
                </a:lnTo>
                <a:lnTo>
                  <a:pt x="1101852" y="454151"/>
                </a:lnTo>
                <a:lnTo>
                  <a:pt x="1106424" y="454151"/>
                </a:lnTo>
                <a:close/>
              </a:path>
              <a:path w="2291079" h="487679">
                <a:moveTo>
                  <a:pt x="2231898" y="449579"/>
                </a:moveTo>
                <a:lnTo>
                  <a:pt x="2230374" y="445769"/>
                </a:lnTo>
                <a:lnTo>
                  <a:pt x="2227326" y="444245"/>
                </a:lnTo>
                <a:lnTo>
                  <a:pt x="1101852" y="444245"/>
                </a:lnTo>
                <a:lnTo>
                  <a:pt x="1106424" y="449579"/>
                </a:lnTo>
                <a:lnTo>
                  <a:pt x="1106424" y="454151"/>
                </a:lnTo>
                <a:lnTo>
                  <a:pt x="2227326" y="454151"/>
                </a:lnTo>
                <a:lnTo>
                  <a:pt x="2230374" y="452627"/>
                </a:lnTo>
                <a:lnTo>
                  <a:pt x="2231898" y="449579"/>
                </a:lnTo>
                <a:close/>
              </a:path>
              <a:path w="2291079" h="487679">
                <a:moveTo>
                  <a:pt x="2290572" y="449579"/>
                </a:moveTo>
                <a:lnTo>
                  <a:pt x="2214372" y="411479"/>
                </a:lnTo>
                <a:lnTo>
                  <a:pt x="2214372" y="444245"/>
                </a:lnTo>
                <a:lnTo>
                  <a:pt x="2227326" y="444245"/>
                </a:lnTo>
                <a:lnTo>
                  <a:pt x="2230374" y="445769"/>
                </a:lnTo>
                <a:lnTo>
                  <a:pt x="2231898" y="449579"/>
                </a:lnTo>
                <a:lnTo>
                  <a:pt x="2231898" y="478916"/>
                </a:lnTo>
                <a:lnTo>
                  <a:pt x="2290572" y="449579"/>
                </a:lnTo>
                <a:close/>
              </a:path>
              <a:path w="2291079" h="487679">
                <a:moveTo>
                  <a:pt x="2231898" y="478916"/>
                </a:moveTo>
                <a:lnTo>
                  <a:pt x="2231898" y="449579"/>
                </a:lnTo>
                <a:lnTo>
                  <a:pt x="2230374" y="452627"/>
                </a:lnTo>
                <a:lnTo>
                  <a:pt x="2227326" y="454151"/>
                </a:lnTo>
                <a:lnTo>
                  <a:pt x="2214372" y="454151"/>
                </a:lnTo>
                <a:lnTo>
                  <a:pt x="2214372" y="487679"/>
                </a:lnTo>
                <a:lnTo>
                  <a:pt x="2231898" y="478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13467" y="5709665"/>
            <a:ext cx="2277745" cy="208279"/>
          </a:xfrm>
          <a:custGeom>
            <a:avLst/>
            <a:gdLst/>
            <a:ahLst/>
            <a:cxnLst/>
            <a:rect l="l" t="t" r="r" b="b"/>
            <a:pathLst>
              <a:path w="2277745" h="208279">
                <a:moveTo>
                  <a:pt x="1770888" y="198882"/>
                </a:moveTo>
                <a:lnTo>
                  <a:pt x="4572" y="198882"/>
                </a:lnTo>
                <a:lnTo>
                  <a:pt x="1524" y="200406"/>
                </a:lnTo>
                <a:lnTo>
                  <a:pt x="0" y="203454"/>
                </a:lnTo>
                <a:lnTo>
                  <a:pt x="1524" y="207264"/>
                </a:lnTo>
                <a:lnTo>
                  <a:pt x="4572" y="208026"/>
                </a:lnTo>
                <a:lnTo>
                  <a:pt x="1766316" y="208026"/>
                </a:lnTo>
                <a:lnTo>
                  <a:pt x="1766316" y="203454"/>
                </a:lnTo>
                <a:lnTo>
                  <a:pt x="1770888" y="198882"/>
                </a:lnTo>
                <a:close/>
              </a:path>
              <a:path w="2277745" h="208279">
                <a:moveTo>
                  <a:pt x="2218944" y="38100"/>
                </a:moveTo>
                <a:lnTo>
                  <a:pt x="2217420" y="35052"/>
                </a:lnTo>
                <a:lnTo>
                  <a:pt x="2214372" y="33528"/>
                </a:lnTo>
                <a:lnTo>
                  <a:pt x="1770888" y="33528"/>
                </a:lnTo>
                <a:lnTo>
                  <a:pt x="1767840" y="35052"/>
                </a:lnTo>
                <a:lnTo>
                  <a:pt x="1766316" y="38100"/>
                </a:lnTo>
                <a:lnTo>
                  <a:pt x="1766316" y="198882"/>
                </a:lnTo>
                <a:lnTo>
                  <a:pt x="1770888" y="198882"/>
                </a:lnTo>
                <a:lnTo>
                  <a:pt x="1770888" y="43434"/>
                </a:lnTo>
                <a:lnTo>
                  <a:pt x="1776222" y="38100"/>
                </a:lnTo>
                <a:lnTo>
                  <a:pt x="1776222" y="43434"/>
                </a:lnTo>
                <a:lnTo>
                  <a:pt x="2214372" y="43434"/>
                </a:lnTo>
                <a:lnTo>
                  <a:pt x="2217420" y="41910"/>
                </a:lnTo>
                <a:lnTo>
                  <a:pt x="2218944" y="38100"/>
                </a:lnTo>
                <a:close/>
              </a:path>
              <a:path w="2277745" h="208279">
                <a:moveTo>
                  <a:pt x="1776222" y="203454"/>
                </a:moveTo>
                <a:lnTo>
                  <a:pt x="1776222" y="43434"/>
                </a:lnTo>
                <a:lnTo>
                  <a:pt x="1770888" y="43434"/>
                </a:lnTo>
                <a:lnTo>
                  <a:pt x="1770888" y="198882"/>
                </a:lnTo>
                <a:lnTo>
                  <a:pt x="1766316" y="203454"/>
                </a:lnTo>
                <a:lnTo>
                  <a:pt x="1766316" y="208026"/>
                </a:lnTo>
                <a:lnTo>
                  <a:pt x="1770888" y="208026"/>
                </a:lnTo>
                <a:lnTo>
                  <a:pt x="1774698" y="207264"/>
                </a:lnTo>
                <a:lnTo>
                  <a:pt x="1776222" y="203454"/>
                </a:lnTo>
                <a:close/>
              </a:path>
              <a:path w="2277745" h="208279">
                <a:moveTo>
                  <a:pt x="1776222" y="43434"/>
                </a:moveTo>
                <a:lnTo>
                  <a:pt x="1776222" y="38100"/>
                </a:lnTo>
                <a:lnTo>
                  <a:pt x="1770888" y="43434"/>
                </a:lnTo>
                <a:lnTo>
                  <a:pt x="1776222" y="43434"/>
                </a:lnTo>
                <a:close/>
              </a:path>
              <a:path w="2277745" h="208279">
                <a:moveTo>
                  <a:pt x="2277618" y="38100"/>
                </a:moveTo>
                <a:lnTo>
                  <a:pt x="2201418" y="0"/>
                </a:lnTo>
                <a:lnTo>
                  <a:pt x="2201418" y="33528"/>
                </a:lnTo>
                <a:lnTo>
                  <a:pt x="2214372" y="33528"/>
                </a:lnTo>
                <a:lnTo>
                  <a:pt x="2217420" y="35052"/>
                </a:lnTo>
                <a:lnTo>
                  <a:pt x="2218944" y="38100"/>
                </a:lnTo>
                <a:lnTo>
                  <a:pt x="2218944" y="67437"/>
                </a:lnTo>
                <a:lnTo>
                  <a:pt x="2277618" y="38100"/>
                </a:lnTo>
                <a:close/>
              </a:path>
              <a:path w="2277745" h="208279">
                <a:moveTo>
                  <a:pt x="2218944" y="67437"/>
                </a:moveTo>
                <a:lnTo>
                  <a:pt x="2218944" y="38100"/>
                </a:lnTo>
                <a:lnTo>
                  <a:pt x="2217420" y="41910"/>
                </a:lnTo>
                <a:lnTo>
                  <a:pt x="2214372" y="43434"/>
                </a:lnTo>
                <a:lnTo>
                  <a:pt x="2201418" y="43434"/>
                </a:lnTo>
                <a:lnTo>
                  <a:pt x="2201418" y="76200"/>
                </a:lnTo>
                <a:lnTo>
                  <a:pt x="2218944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13467" y="5836920"/>
            <a:ext cx="2277745" cy="208279"/>
          </a:xfrm>
          <a:custGeom>
            <a:avLst/>
            <a:gdLst/>
            <a:ahLst/>
            <a:cxnLst/>
            <a:rect l="l" t="t" r="r" b="b"/>
            <a:pathLst>
              <a:path w="2277745" h="208279">
                <a:moveTo>
                  <a:pt x="1858518" y="198120"/>
                </a:moveTo>
                <a:lnTo>
                  <a:pt x="4572" y="198120"/>
                </a:lnTo>
                <a:lnTo>
                  <a:pt x="1524" y="199644"/>
                </a:lnTo>
                <a:lnTo>
                  <a:pt x="0" y="203454"/>
                </a:lnTo>
                <a:lnTo>
                  <a:pt x="1524" y="206502"/>
                </a:lnTo>
                <a:lnTo>
                  <a:pt x="4572" y="208026"/>
                </a:lnTo>
                <a:lnTo>
                  <a:pt x="1853946" y="208026"/>
                </a:lnTo>
                <a:lnTo>
                  <a:pt x="1853946" y="203454"/>
                </a:lnTo>
                <a:lnTo>
                  <a:pt x="1858518" y="198120"/>
                </a:lnTo>
                <a:close/>
              </a:path>
              <a:path w="2277745" h="208279">
                <a:moveTo>
                  <a:pt x="2218944" y="38100"/>
                </a:moveTo>
                <a:lnTo>
                  <a:pt x="2217420" y="35052"/>
                </a:lnTo>
                <a:lnTo>
                  <a:pt x="2214372" y="33528"/>
                </a:lnTo>
                <a:lnTo>
                  <a:pt x="1858518" y="33528"/>
                </a:lnTo>
                <a:lnTo>
                  <a:pt x="1855470" y="35052"/>
                </a:lnTo>
                <a:lnTo>
                  <a:pt x="1853946" y="38100"/>
                </a:lnTo>
                <a:lnTo>
                  <a:pt x="1853946" y="198120"/>
                </a:lnTo>
                <a:lnTo>
                  <a:pt x="1858518" y="198120"/>
                </a:lnTo>
                <a:lnTo>
                  <a:pt x="1858518" y="42672"/>
                </a:lnTo>
                <a:lnTo>
                  <a:pt x="1863852" y="38100"/>
                </a:lnTo>
                <a:lnTo>
                  <a:pt x="1863852" y="42672"/>
                </a:lnTo>
                <a:lnTo>
                  <a:pt x="2214372" y="42672"/>
                </a:lnTo>
                <a:lnTo>
                  <a:pt x="2217420" y="41910"/>
                </a:lnTo>
                <a:lnTo>
                  <a:pt x="2218944" y="38100"/>
                </a:lnTo>
                <a:close/>
              </a:path>
              <a:path w="2277745" h="208279">
                <a:moveTo>
                  <a:pt x="1863852" y="203454"/>
                </a:moveTo>
                <a:lnTo>
                  <a:pt x="1863852" y="42672"/>
                </a:lnTo>
                <a:lnTo>
                  <a:pt x="1858518" y="42672"/>
                </a:lnTo>
                <a:lnTo>
                  <a:pt x="1858518" y="198120"/>
                </a:lnTo>
                <a:lnTo>
                  <a:pt x="1853946" y="203454"/>
                </a:lnTo>
                <a:lnTo>
                  <a:pt x="1853946" y="208026"/>
                </a:lnTo>
                <a:lnTo>
                  <a:pt x="1858518" y="208026"/>
                </a:lnTo>
                <a:lnTo>
                  <a:pt x="1862328" y="206502"/>
                </a:lnTo>
                <a:lnTo>
                  <a:pt x="1863852" y="203454"/>
                </a:lnTo>
                <a:close/>
              </a:path>
              <a:path w="2277745" h="208279">
                <a:moveTo>
                  <a:pt x="1863852" y="42672"/>
                </a:moveTo>
                <a:lnTo>
                  <a:pt x="1863852" y="38100"/>
                </a:lnTo>
                <a:lnTo>
                  <a:pt x="1858518" y="42672"/>
                </a:lnTo>
                <a:lnTo>
                  <a:pt x="1863852" y="42672"/>
                </a:lnTo>
                <a:close/>
              </a:path>
              <a:path w="2277745" h="208279">
                <a:moveTo>
                  <a:pt x="2277618" y="38100"/>
                </a:moveTo>
                <a:lnTo>
                  <a:pt x="2201418" y="0"/>
                </a:lnTo>
                <a:lnTo>
                  <a:pt x="2201418" y="33528"/>
                </a:lnTo>
                <a:lnTo>
                  <a:pt x="2214372" y="33528"/>
                </a:lnTo>
                <a:lnTo>
                  <a:pt x="2217420" y="35052"/>
                </a:lnTo>
                <a:lnTo>
                  <a:pt x="2218944" y="38100"/>
                </a:lnTo>
                <a:lnTo>
                  <a:pt x="2218944" y="67437"/>
                </a:lnTo>
                <a:lnTo>
                  <a:pt x="2277618" y="38100"/>
                </a:lnTo>
                <a:close/>
              </a:path>
              <a:path w="2277745" h="208279">
                <a:moveTo>
                  <a:pt x="2218944" y="67437"/>
                </a:moveTo>
                <a:lnTo>
                  <a:pt x="2218944" y="38100"/>
                </a:lnTo>
                <a:lnTo>
                  <a:pt x="2217420" y="41910"/>
                </a:lnTo>
                <a:lnTo>
                  <a:pt x="2214372" y="42672"/>
                </a:lnTo>
                <a:lnTo>
                  <a:pt x="2201418" y="42672"/>
                </a:lnTo>
                <a:lnTo>
                  <a:pt x="2201418" y="76200"/>
                </a:lnTo>
                <a:lnTo>
                  <a:pt x="2218944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13467" y="6002273"/>
            <a:ext cx="2227580" cy="157480"/>
          </a:xfrm>
          <a:custGeom>
            <a:avLst/>
            <a:gdLst/>
            <a:ahLst/>
            <a:cxnLst/>
            <a:rect l="l" t="t" r="r" b="b"/>
            <a:pathLst>
              <a:path w="2227579" h="157479">
                <a:moveTo>
                  <a:pt x="1972818" y="156971"/>
                </a:moveTo>
                <a:lnTo>
                  <a:pt x="1972818" y="147065"/>
                </a:lnTo>
                <a:lnTo>
                  <a:pt x="1968246" y="152399"/>
                </a:lnTo>
                <a:lnTo>
                  <a:pt x="1967641" y="147065"/>
                </a:lnTo>
                <a:lnTo>
                  <a:pt x="4572" y="147065"/>
                </a:lnTo>
                <a:lnTo>
                  <a:pt x="1524" y="148589"/>
                </a:lnTo>
                <a:lnTo>
                  <a:pt x="0" y="152399"/>
                </a:lnTo>
                <a:lnTo>
                  <a:pt x="1524" y="155447"/>
                </a:lnTo>
                <a:lnTo>
                  <a:pt x="4572" y="156971"/>
                </a:lnTo>
                <a:lnTo>
                  <a:pt x="1972818" y="156971"/>
                </a:lnTo>
                <a:close/>
              </a:path>
              <a:path w="2227579" h="157479">
                <a:moveTo>
                  <a:pt x="2168652" y="38099"/>
                </a:moveTo>
                <a:lnTo>
                  <a:pt x="2167128" y="34289"/>
                </a:lnTo>
                <a:lnTo>
                  <a:pt x="2163318" y="32765"/>
                </a:lnTo>
                <a:lnTo>
                  <a:pt x="1960626" y="32765"/>
                </a:lnTo>
                <a:lnTo>
                  <a:pt x="1956816" y="35051"/>
                </a:lnTo>
                <a:lnTo>
                  <a:pt x="1955292" y="38099"/>
                </a:lnTo>
                <a:lnTo>
                  <a:pt x="1960626" y="85164"/>
                </a:lnTo>
                <a:lnTo>
                  <a:pt x="1960626" y="42671"/>
                </a:lnTo>
                <a:lnTo>
                  <a:pt x="1965198" y="37337"/>
                </a:lnTo>
                <a:lnTo>
                  <a:pt x="1965802" y="42671"/>
                </a:lnTo>
                <a:lnTo>
                  <a:pt x="2163318" y="42671"/>
                </a:lnTo>
                <a:lnTo>
                  <a:pt x="2167128" y="41147"/>
                </a:lnTo>
                <a:lnTo>
                  <a:pt x="2168652" y="38099"/>
                </a:lnTo>
                <a:close/>
              </a:path>
              <a:path w="2227579" h="157479">
                <a:moveTo>
                  <a:pt x="1965802" y="42671"/>
                </a:moveTo>
                <a:lnTo>
                  <a:pt x="1965198" y="37337"/>
                </a:lnTo>
                <a:lnTo>
                  <a:pt x="1960626" y="42671"/>
                </a:lnTo>
                <a:lnTo>
                  <a:pt x="1965802" y="42671"/>
                </a:lnTo>
                <a:close/>
              </a:path>
              <a:path w="2227579" h="157479">
                <a:moveTo>
                  <a:pt x="1978152" y="151637"/>
                </a:moveTo>
                <a:lnTo>
                  <a:pt x="1965802" y="42671"/>
                </a:lnTo>
                <a:lnTo>
                  <a:pt x="1960626" y="42671"/>
                </a:lnTo>
                <a:lnTo>
                  <a:pt x="1960626" y="85164"/>
                </a:lnTo>
                <a:lnTo>
                  <a:pt x="1967641" y="147065"/>
                </a:lnTo>
                <a:lnTo>
                  <a:pt x="1972818" y="147065"/>
                </a:lnTo>
                <a:lnTo>
                  <a:pt x="1972818" y="156971"/>
                </a:lnTo>
                <a:lnTo>
                  <a:pt x="1976628" y="155447"/>
                </a:lnTo>
                <a:lnTo>
                  <a:pt x="1978152" y="151637"/>
                </a:lnTo>
                <a:close/>
              </a:path>
              <a:path w="2227579" h="157479">
                <a:moveTo>
                  <a:pt x="1972818" y="147065"/>
                </a:moveTo>
                <a:lnTo>
                  <a:pt x="1967641" y="147065"/>
                </a:lnTo>
                <a:lnTo>
                  <a:pt x="1968246" y="152399"/>
                </a:lnTo>
                <a:lnTo>
                  <a:pt x="1972818" y="147065"/>
                </a:lnTo>
                <a:close/>
              </a:path>
              <a:path w="2227579" h="157479">
                <a:moveTo>
                  <a:pt x="2227326" y="38099"/>
                </a:moveTo>
                <a:lnTo>
                  <a:pt x="2151126" y="0"/>
                </a:lnTo>
                <a:lnTo>
                  <a:pt x="2151126" y="32765"/>
                </a:lnTo>
                <a:lnTo>
                  <a:pt x="2163318" y="32765"/>
                </a:lnTo>
                <a:lnTo>
                  <a:pt x="2167128" y="34289"/>
                </a:lnTo>
                <a:lnTo>
                  <a:pt x="2168652" y="38099"/>
                </a:lnTo>
                <a:lnTo>
                  <a:pt x="2168652" y="67436"/>
                </a:lnTo>
                <a:lnTo>
                  <a:pt x="2227326" y="38099"/>
                </a:lnTo>
                <a:close/>
              </a:path>
              <a:path w="2227579" h="157479">
                <a:moveTo>
                  <a:pt x="2168652" y="67436"/>
                </a:moveTo>
                <a:lnTo>
                  <a:pt x="2168652" y="38099"/>
                </a:lnTo>
                <a:lnTo>
                  <a:pt x="2167128" y="41147"/>
                </a:lnTo>
                <a:lnTo>
                  <a:pt x="2163318" y="42671"/>
                </a:lnTo>
                <a:lnTo>
                  <a:pt x="2151126" y="42671"/>
                </a:lnTo>
                <a:lnTo>
                  <a:pt x="2151126" y="76199"/>
                </a:lnTo>
                <a:lnTo>
                  <a:pt x="2168652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82987" y="6304026"/>
            <a:ext cx="2303780" cy="76200"/>
          </a:xfrm>
          <a:custGeom>
            <a:avLst/>
            <a:gdLst/>
            <a:ahLst/>
            <a:cxnLst/>
            <a:rect l="l" t="t" r="r" b="b"/>
            <a:pathLst>
              <a:path w="2303779" h="76200">
                <a:moveTo>
                  <a:pt x="2244852" y="38099"/>
                </a:moveTo>
                <a:lnTo>
                  <a:pt x="2243328" y="34289"/>
                </a:lnTo>
                <a:lnTo>
                  <a:pt x="2240280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2240280" y="42671"/>
                </a:lnTo>
                <a:lnTo>
                  <a:pt x="2243328" y="41147"/>
                </a:lnTo>
                <a:lnTo>
                  <a:pt x="2244852" y="38099"/>
                </a:lnTo>
                <a:close/>
              </a:path>
              <a:path w="2303779" h="76200">
                <a:moveTo>
                  <a:pt x="2303526" y="38099"/>
                </a:moveTo>
                <a:lnTo>
                  <a:pt x="2227326" y="0"/>
                </a:lnTo>
                <a:lnTo>
                  <a:pt x="2227326" y="32765"/>
                </a:lnTo>
                <a:lnTo>
                  <a:pt x="2240280" y="32765"/>
                </a:lnTo>
                <a:lnTo>
                  <a:pt x="2243328" y="34289"/>
                </a:lnTo>
                <a:lnTo>
                  <a:pt x="2244852" y="38099"/>
                </a:lnTo>
                <a:lnTo>
                  <a:pt x="2244852" y="67436"/>
                </a:lnTo>
                <a:lnTo>
                  <a:pt x="2303526" y="38099"/>
                </a:lnTo>
                <a:close/>
              </a:path>
              <a:path w="2303779" h="76200">
                <a:moveTo>
                  <a:pt x="2244852" y="67436"/>
                </a:moveTo>
                <a:lnTo>
                  <a:pt x="2244852" y="38099"/>
                </a:lnTo>
                <a:lnTo>
                  <a:pt x="2243328" y="41147"/>
                </a:lnTo>
                <a:lnTo>
                  <a:pt x="2240280" y="42671"/>
                </a:lnTo>
                <a:lnTo>
                  <a:pt x="2227326" y="42671"/>
                </a:lnTo>
                <a:lnTo>
                  <a:pt x="2227326" y="76199"/>
                </a:lnTo>
                <a:lnTo>
                  <a:pt x="2244852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82987" y="6582918"/>
            <a:ext cx="2303780" cy="76200"/>
          </a:xfrm>
          <a:custGeom>
            <a:avLst/>
            <a:gdLst/>
            <a:ahLst/>
            <a:cxnLst/>
            <a:rect l="l" t="t" r="r" b="b"/>
            <a:pathLst>
              <a:path w="2303779" h="76200">
                <a:moveTo>
                  <a:pt x="2244852" y="38099"/>
                </a:moveTo>
                <a:lnTo>
                  <a:pt x="2243328" y="35051"/>
                </a:lnTo>
                <a:lnTo>
                  <a:pt x="2240280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2671"/>
                </a:lnTo>
                <a:lnTo>
                  <a:pt x="2240280" y="42671"/>
                </a:lnTo>
                <a:lnTo>
                  <a:pt x="2243328" y="41909"/>
                </a:lnTo>
                <a:lnTo>
                  <a:pt x="2244852" y="38099"/>
                </a:lnTo>
                <a:close/>
              </a:path>
              <a:path w="2303779" h="76200">
                <a:moveTo>
                  <a:pt x="2303526" y="38099"/>
                </a:moveTo>
                <a:lnTo>
                  <a:pt x="2227326" y="0"/>
                </a:lnTo>
                <a:lnTo>
                  <a:pt x="2227326" y="33527"/>
                </a:lnTo>
                <a:lnTo>
                  <a:pt x="2240280" y="33527"/>
                </a:lnTo>
                <a:lnTo>
                  <a:pt x="2243328" y="35051"/>
                </a:lnTo>
                <a:lnTo>
                  <a:pt x="2244852" y="38099"/>
                </a:lnTo>
                <a:lnTo>
                  <a:pt x="2244852" y="67436"/>
                </a:lnTo>
                <a:lnTo>
                  <a:pt x="2303526" y="38099"/>
                </a:lnTo>
                <a:close/>
              </a:path>
              <a:path w="2303779" h="76200">
                <a:moveTo>
                  <a:pt x="2244852" y="67436"/>
                </a:moveTo>
                <a:lnTo>
                  <a:pt x="2244852" y="38099"/>
                </a:lnTo>
                <a:lnTo>
                  <a:pt x="2243328" y="41909"/>
                </a:lnTo>
                <a:lnTo>
                  <a:pt x="2240280" y="42671"/>
                </a:lnTo>
                <a:lnTo>
                  <a:pt x="2227326" y="42671"/>
                </a:lnTo>
                <a:lnTo>
                  <a:pt x="2227326" y="76199"/>
                </a:lnTo>
                <a:lnTo>
                  <a:pt x="2244852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25659" y="6492240"/>
            <a:ext cx="2202180" cy="373380"/>
          </a:xfrm>
          <a:custGeom>
            <a:avLst/>
            <a:gdLst/>
            <a:ahLst/>
            <a:cxnLst/>
            <a:rect l="l" t="t" r="r" b="b"/>
            <a:pathLst>
              <a:path w="2202179" h="373379">
                <a:moveTo>
                  <a:pt x="1076706" y="330707"/>
                </a:moveTo>
                <a:lnTo>
                  <a:pt x="1076706" y="5333"/>
                </a:lnTo>
                <a:lnTo>
                  <a:pt x="1075182" y="1523"/>
                </a:lnTo>
                <a:lnTo>
                  <a:pt x="1072134" y="0"/>
                </a:lnTo>
                <a:lnTo>
                  <a:pt x="5334" y="0"/>
                </a:lnTo>
                <a:lnTo>
                  <a:pt x="1524" y="1524"/>
                </a:lnTo>
                <a:lnTo>
                  <a:pt x="0" y="5334"/>
                </a:lnTo>
                <a:lnTo>
                  <a:pt x="1524" y="8382"/>
                </a:lnTo>
                <a:lnTo>
                  <a:pt x="5334" y="9906"/>
                </a:lnTo>
                <a:lnTo>
                  <a:pt x="1066800" y="9905"/>
                </a:lnTo>
                <a:lnTo>
                  <a:pt x="1066800" y="5333"/>
                </a:lnTo>
                <a:lnTo>
                  <a:pt x="1072134" y="9905"/>
                </a:lnTo>
                <a:lnTo>
                  <a:pt x="1072134" y="330707"/>
                </a:lnTo>
                <a:lnTo>
                  <a:pt x="1076706" y="330707"/>
                </a:lnTo>
                <a:close/>
              </a:path>
              <a:path w="2202179" h="373379">
                <a:moveTo>
                  <a:pt x="1072134" y="9905"/>
                </a:moveTo>
                <a:lnTo>
                  <a:pt x="1066800" y="5333"/>
                </a:lnTo>
                <a:lnTo>
                  <a:pt x="1066800" y="9905"/>
                </a:lnTo>
                <a:lnTo>
                  <a:pt x="1072134" y="9905"/>
                </a:lnTo>
                <a:close/>
              </a:path>
              <a:path w="2202179" h="373379">
                <a:moveTo>
                  <a:pt x="1076706" y="339852"/>
                </a:moveTo>
                <a:lnTo>
                  <a:pt x="1076706" y="335279"/>
                </a:lnTo>
                <a:lnTo>
                  <a:pt x="1072134" y="330707"/>
                </a:lnTo>
                <a:lnTo>
                  <a:pt x="1072134" y="9905"/>
                </a:lnTo>
                <a:lnTo>
                  <a:pt x="1066800" y="9905"/>
                </a:lnTo>
                <a:lnTo>
                  <a:pt x="1066800" y="335279"/>
                </a:lnTo>
                <a:lnTo>
                  <a:pt x="1068324" y="339089"/>
                </a:lnTo>
                <a:lnTo>
                  <a:pt x="1072134" y="339852"/>
                </a:lnTo>
                <a:lnTo>
                  <a:pt x="1076706" y="339852"/>
                </a:lnTo>
                <a:close/>
              </a:path>
              <a:path w="2202179" h="373379">
                <a:moveTo>
                  <a:pt x="2143506" y="335279"/>
                </a:moveTo>
                <a:lnTo>
                  <a:pt x="2141982" y="332231"/>
                </a:lnTo>
                <a:lnTo>
                  <a:pt x="2138934" y="330707"/>
                </a:lnTo>
                <a:lnTo>
                  <a:pt x="1072134" y="330707"/>
                </a:lnTo>
                <a:lnTo>
                  <a:pt x="1076706" y="335279"/>
                </a:lnTo>
                <a:lnTo>
                  <a:pt x="1076706" y="339852"/>
                </a:lnTo>
                <a:lnTo>
                  <a:pt x="2138934" y="339851"/>
                </a:lnTo>
                <a:lnTo>
                  <a:pt x="2141982" y="339089"/>
                </a:lnTo>
                <a:lnTo>
                  <a:pt x="2143506" y="335279"/>
                </a:lnTo>
                <a:close/>
              </a:path>
              <a:path w="2202179" h="373379">
                <a:moveTo>
                  <a:pt x="2202180" y="335279"/>
                </a:moveTo>
                <a:lnTo>
                  <a:pt x="2125980" y="297179"/>
                </a:lnTo>
                <a:lnTo>
                  <a:pt x="2125980" y="330707"/>
                </a:lnTo>
                <a:lnTo>
                  <a:pt x="2138934" y="330707"/>
                </a:lnTo>
                <a:lnTo>
                  <a:pt x="2141982" y="332231"/>
                </a:lnTo>
                <a:lnTo>
                  <a:pt x="2143506" y="335279"/>
                </a:lnTo>
                <a:lnTo>
                  <a:pt x="2143506" y="364616"/>
                </a:lnTo>
                <a:lnTo>
                  <a:pt x="2202180" y="335279"/>
                </a:lnTo>
                <a:close/>
              </a:path>
              <a:path w="2202179" h="373379">
                <a:moveTo>
                  <a:pt x="2143506" y="364616"/>
                </a:moveTo>
                <a:lnTo>
                  <a:pt x="2143506" y="335279"/>
                </a:lnTo>
                <a:lnTo>
                  <a:pt x="2141982" y="339089"/>
                </a:lnTo>
                <a:lnTo>
                  <a:pt x="2138934" y="339851"/>
                </a:lnTo>
                <a:lnTo>
                  <a:pt x="2125980" y="339851"/>
                </a:lnTo>
                <a:lnTo>
                  <a:pt x="2125980" y="373379"/>
                </a:lnTo>
                <a:lnTo>
                  <a:pt x="2143506" y="364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13467" y="6459473"/>
            <a:ext cx="2239645" cy="334645"/>
          </a:xfrm>
          <a:custGeom>
            <a:avLst/>
            <a:gdLst/>
            <a:ahLst/>
            <a:cxnLst/>
            <a:rect l="l" t="t" r="r" b="b"/>
            <a:pathLst>
              <a:path w="2239645" h="334645">
                <a:moveTo>
                  <a:pt x="1719072" y="325373"/>
                </a:moveTo>
                <a:lnTo>
                  <a:pt x="4572" y="325374"/>
                </a:lnTo>
                <a:lnTo>
                  <a:pt x="1524" y="326898"/>
                </a:lnTo>
                <a:lnTo>
                  <a:pt x="0" y="329946"/>
                </a:lnTo>
                <a:lnTo>
                  <a:pt x="1524" y="333756"/>
                </a:lnTo>
                <a:lnTo>
                  <a:pt x="4572" y="334518"/>
                </a:lnTo>
                <a:lnTo>
                  <a:pt x="1714499" y="334517"/>
                </a:lnTo>
                <a:lnTo>
                  <a:pt x="1714500" y="329945"/>
                </a:lnTo>
                <a:lnTo>
                  <a:pt x="1719072" y="325373"/>
                </a:lnTo>
                <a:close/>
              </a:path>
              <a:path w="2239645" h="334645">
                <a:moveTo>
                  <a:pt x="2180844" y="38099"/>
                </a:moveTo>
                <a:lnTo>
                  <a:pt x="2179320" y="34289"/>
                </a:lnTo>
                <a:lnTo>
                  <a:pt x="2176272" y="32765"/>
                </a:lnTo>
                <a:lnTo>
                  <a:pt x="1719072" y="32765"/>
                </a:lnTo>
                <a:lnTo>
                  <a:pt x="1716024" y="34289"/>
                </a:lnTo>
                <a:lnTo>
                  <a:pt x="1714500" y="38099"/>
                </a:lnTo>
                <a:lnTo>
                  <a:pt x="1714499" y="325373"/>
                </a:lnTo>
                <a:lnTo>
                  <a:pt x="1719072" y="325373"/>
                </a:lnTo>
                <a:lnTo>
                  <a:pt x="1719072" y="42671"/>
                </a:lnTo>
                <a:lnTo>
                  <a:pt x="1723644" y="38099"/>
                </a:lnTo>
                <a:lnTo>
                  <a:pt x="1723644" y="42671"/>
                </a:lnTo>
                <a:lnTo>
                  <a:pt x="2176272" y="42671"/>
                </a:lnTo>
                <a:lnTo>
                  <a:pt x="2179320" y="41147"/>
                </a:lnTo>
                <a:lnTo>
                  <a:pt x="2180844" y="38099"/>
                </a:lnTo>
                <a:close/>
              </a:path>
              <a:path w="2239645" h="334645">
                <a:moveTo>
                  <a:pt x="1723644" y="329945"/>
                </a:moveTo>
                <a:lnTo>
                  <a:pt x="1723644" y="42671"/>
                </a:lnTo>
                <a:lnTo>
                  <a:pt x="1719072" y="42671"/>
                </a:lnTo>
                <a:lnTo>
                  <a:pt x="1719072" y="325373"/>
                </a:lnTo>
                <a:lnTo>
                  <a:pt x="1714500" y="329945"/>
                </a:lnTo>
                <a:lnTo>
                  <a:pt x="1714499" y="334517"/>
                </a:lnTo>
                <a:lnTo>
                  <a:pt x="1719072" y="334517"/>
                </a:lnTo>
                <a:lnTo>
                  <a:pt x="1722120" y="333755"/>
                </a:lnTo>
                <a:lnTo>
                  <a:pt x="1723644" y="329945"/>
                </a:lnTo>
                <a:close/>
              </a:path>
              <a:path w="2239645" h="334645">
                <a:moveTo>
                  <a:pt x="1723644" y="42671"/>
                </a:moveTo>
                <a:lnTo>
                  <a:pt x="1723644" y="38099"/>
                </a:lnTo>
                <a:lnTo>
                  <a:pt x="1719072" y="42671"/>
                </a:lnTo>
                <a:lnTo>
                  <a:pt x="1723644" y="42671"/>
                </a:lnTo>
                <a:close/>
              </a:path>
              <a:path w="2239645" h="334645">
                <a:moveTo>
                  <a:pt x="2239518" y="38099"/>
                </a:moveTo>
                <a:lnTo>
                  <a:pt x="2163318" y="0"/>
                </a:lnTo>
                <a:lnTo>
                  <a:pt x="2163318" y="32765"/>
                </a:lnTo>
                <a:lnTo>
                  <a:pt x="2176272" y="32765"/>
                </a:lnTo>
                <a:lnTo>
                  <a:pt x="2179320" y="34289"/>
                </a:lnTo>
                <a:lnTo>
                  <a:pt x="2180844" y="38099"/>
                </a:lnTo>
                <a:lnTo>
                  <a:pt x="2180844" y="67436"/>
                </a:lnTo>
                <a:lnTo>
                  <a:pt x="2239518" y="38099"/>
                </a:lnTo>
                <a:close/>
              </a:path>
              <a:path w="2239645" h="334645">
                <a:moveTo>
                  <a:pt x="2180844" y="67436"/>
                </a:moveTo>
                <a:lnTo>
                  <a:pt x="2180844" y="38099"/>
                </a:lnTo>
                <a:lnTo>
                  <a:pt x="2179320" y="41147"/>
                </a:lnTo>
                <a:lnTo>
                  <a:pt x="2176272" y="42671"/>
                </a:lnTo>
                <a:lnTo>
                  <a:pt x="2163318" y="42671"/>
                </a:lnTo>
                <a:lnTo>
                  <a:pt x="2163318" y="76199"/>
                </a:lnTo>
                <a:lnTo>
                  <a:pt x="2180844" y="67436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321938" y="6018655"/>
            <a:ext cx="786765" cy="71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Table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1856" y="6017131"/>
            <a:ext cx="1041400" cy="720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273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Index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什么是及为什么需要索引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索引的一般性特点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6909" y="1386524"/>
            <a:ext cx="8484235" cy="263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00685">
              <a:lnSpc>
                <a:spcPct val="120000"/>
              </a:lnSpc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索引文件是一种辅助存储结构，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其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存在与否不改变存储表的物理存储结 构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；</a:t>
            </a:r>
            <a:r>
              <a:rPr lang="zh-CN" altLang="en-US" sz="2000" spc="-5" dirty="0">
                <a:latin typeface="微软雅黑" panose="020B0503020204020204" charset="-122"/>
                <a:cs typeface="微软雅黑" panose="020B0503020204020204" charset="-122"/>
              </a:rPr>
              <a:t>目的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提高存储表的访问速度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78105" indent="-635">
              <a:lnSpc>
                <a:spcPct val="126000"/>
              </a:lnSpc>
              <a:spcBef>
                <a:spcPts val="45"/>
              </a:spcBef>
            </a:pPr>
            <a:r>
              <a:rPr sz="200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索引文件组织方式有两种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(相对照的，主文件组织有堆文件、排序文件、散列文件、 聚簇文件等多种方式)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排序索引文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(Ordered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indices):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按索引字段值的某一种顺序组织存储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30000"/>
              </a:lnSpc>
              <a:tabLst>
                <a:tab pos="3647440" algn="l"/>
              </a:tabLst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散列索引文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(Hash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indices):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依据索引字段值使用散列函数分配散列桶的 方式存储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u="sng" dirty="0">
                <a:solidFill>
                  <a:schemeClr val="tx1"/>
                </a:solidFill>
                <a:ea typeface="宋体" panose="02010600030101010101" pitchFamily="2" charset="-122"/>
              </a:rPr>
              <a:t>Duplicate values &amp; secondary indexes</a:t>
            </a:r>
            <a:endParaRPr lang="en-US" altLang="zh-CN" sz="3600" u="sng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58373" name="Group 4"/>
          <p:cNvGrpSpPr/>
          <p:nvPr/>
        </p:nvGrpSpPr>
        <p:grpSpPr bwMode="auto">
          <a:xfrm>
            <a:off x="6943302" y="1596602"/>
            <a:ext cx="2268855" cy="672253"/>
            <a:chOff x="3792" y="1152"/>
            <a:chExt cx="1296" cy="384"/>
          </a:xfrm>
        </p:grpSpPr>
        <p:sp>
          <p:nvSpPr>
            <p:cNvPr id="58395" name="Rectangle 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8396" name="Rectangle 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8397" name="Rectangle 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8398" name="Rectangle 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8374" name="Group 9"/>
          <p:cNvGrpSpPr/>
          <p:nvPr/>
        </p:nvGrpSpPr>
        <p:grpSpPr bwMode="auto">
          <a:xfrm>
            <a:off x="6943302" y="2520950"/>
            <a:ext cx="2268855" cy="672253"/>
            <a:chOff x="3792" y="1152"/>
            <a:chExt cx="1296" cy="384"/>
          </a:xfrm>
        </p:grpSpPr>
        <p:sp>
          <p:nvSpPr>
            <p:cNvPr id="58391" name="Rectangle 1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8392" name="Rectangle 1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8393" name="Rectangle 1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8394" name="Rectangle 1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8375" name="Group 14"/>
          <p:cNvGrpSpPr/>
          <p:nvPr/>
        </p:nvGrpSpPr>
        <p:grpSpPr bwMode="auto">
          <a:xfrm>
            <a:off x="6943302" y="3445299"/>
            <a:ext cx="2268855" cy="672253"/>
            <a:chOff x="3792" y="1152"/>
            <a:chExt cx="1296" cy="384"/>
          </a:xfrm>
        </p:grpSpPr>
        <p:sp>
          <p:nvSpPr>
            <p:cNvPr id="58387" name="Rectangle 1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8388" name="Rectangle 1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8389" name="Rectangle 1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8390" name="Rectangle 1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8376" name="Group 19"/>
          <p:cNvGrpSpPr/>
          <p:nvPr/>
        </p:nvGrpSpPr>
        <p:grpSpPr bwMode="auto">
          <a:xfrm>
            <a:off x="6943302" y="4369647"/>
            <a:ext cx="2268855" cy="672253"/>
            <a:chOff x="3792" y="1152"/>
            <a:chExt cx="1296" cy="384"/>
          </a:xfrm>
        </p:grpSpPr>
        <p:sp>
          <p:nvSpPr>
            <p:cNvPr id="58383" name="Rectangle 20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8384" name="Rectangle 21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8385" name="Rectangle 22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8386" name="Rectangle 23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8377" name="Group 24"/>
          <p:cNvGrpSpPr/>
          <p:nvPr/>
        </p:nvGrpSpPr>
        <p:grpSpPr bwMode="auto">
          <a:xfrm>
            <a:off x="6943302" y="5209964"/>
            <a:ext cx="2268855" cy="672253"/>
            <a:chOff x="3792" y="1152"/>
            <a:chExt cx="1296" cy="384"/>
          </a:xfrm>
        </p:grpSpPr>
        <p:sp>
          <p:nvSpPr>
            <p:cNvPr id="58379" name="Rectangle 25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8380" name="Rectangle 26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8381" name="Rectangle 27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8382" name="Rectangle 28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7" name="Group 3"/>
          <p:cNvGrpSpPr/>
          <p:nvPr/>
        </p:nvGrpSpPr>
        <p:grpSpPr bwMode="auto">
          <a:xfrm>
            <a:off x="6943302" y="1596602"/>
            <a:ext cx="2268855" cy="672253"/>
            <a:chOff x="3792" y="1152"/>
            <a:chExt cx="1296" cy="384"/>
          </a:xfrm>
        </p:grpSpPr>
        <p:sp>
          <p:nvSpPr>
            <p:cNvPr id="59458" name="Rectangle 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59" name="Rectangle 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9460" name="Rectangle 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61" name="Rectangle 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9398" name="Group 8"/>
          <p:cNvGrpSpPr/>
          <p:nvPr/>
        </p:nvGrpSpPr>
        <p:grpSpPr bwMode="auto">
          <a:xfrm>
            <a:off x="6943302" y="2520950"/>
            <a:ext cx="2268855" cy="672253"/>
            <a:chOff x="3792" y="1152"/>
            <a:chExt cx="1296" cy="384"/>
          </a:xfrm>
        </p:grpSpPr>
        <p:sp>
          <p:nvSpPr>
            <p:cNvPr id="59454" name="Rectangle 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55" name="Rectangle 1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9456" name="Rectangle 1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57" name="Rectangle 1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9399" name="Group 13"/>
          <p:cNvGrpSpPr/>
          <p:nvPr/>
        </p:nvGrpSpPr>
        <p:grpSpPr bwMode="auto">
          <a:xfrm>
            <a:off x="6943302" y="3445299"/>
            <a:ext cx="2268855" cy="672253"/>
            <a:chOff x="3792" y="1152"/>
            <a:chExt cx="1296" cy="384"/>
          </a:xfrm>
        </p:grpSpPr>
        <p:sp>
          <p:nvSpPr>
            <p:cNvPr id="59450" name="Rectangle 1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51" name="Rectangle 1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9452" name="Rectangle 1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53" name="Rectangle 1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9400" name="Group 18"/>
          <p:cNvGrpSpPr/>
          <p:nvPr/>
        </p:nvGrpSpPr>
        <p:grpSpPr bwMode="auto">
          <a:xfrm>
            <a:off x="6943302" y="4369647"/>
            <a:ext cx="2268855" cy="672253"/>
            <a:chOff x="3792" y="1152"/>
            <a:chExt cx="1296" cy="384"/>
          </a:xfrm>
        </p:grpSpPr>
        <p:sp>
          <p:nvSpPr>
            <p:cNvPr id="59446" name="Rectangle 1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47" name="Rectangle 2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9448" name="Rectangle 2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49" name="Rectangle 2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9401" name="Group 23"/>
          <p:cNvGrpSpPr/>
          <p:nvPr/>
        </p:nvGrpSpPr>
        <p:grpSpPr bwMode="auto">
          <a:xfrm>
            <a:off x="6943302" y="5209964"/>
            <a:ext cx="2268855" cy="672253"/>
            <a:chOff x="3792" y="1152"/>
            <a:chExt cx="1296" cy="384"/>
          </a:xfrm>
        </p:grpSpPr>
        <p:sp>
          <p:nvSpPr>
            <p:cNvPr id="59442" name="Rectangle 2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43" name="Rectangle 2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59444" name="Rectangle 2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45" name="Rectangle 2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59402" name="Group 36"/>
          <p:cNvGrpSpPr/>
          <p:nvPr/>
        </p:nvGrpSpPr>
        <p:grpSpPr bwMode="auto">
          <a:xfrm>
            <a:off x="4121238" y="1591350"/>
            <a:ext cx="1008380" cy="1344507"/>
            <a:chOff x="1340" y="1501"/>
            <a:chExt cx="576" cy="768"/>
          </a:xfrm>
        </p:grpSpPr>
        <p:sp>
          <p:nvSpPr>
            <p:cNvPr id="59434" name="Rectangle 28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10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9435" name="Rectangle 29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36" name="Rectangle 30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37" name="Rectangle 31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10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9438" name="Rectangle 32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10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9439" name="Rectangle 33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40" name="Rectangle 34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41" name="Rectangle 35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20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59403" name="Group 37"/>
          <p:cNvGrpSpPr/>
          <p:nvPr/>
        </p:nvGrpSpPr>
        <p:grpSpPr bwMode="auto">
          <a:xfrm>
            <a:off x="4121238" y="3110923"/>
            <a:ext cx="1008380" cy="1344507"/>
            <a:chOff x="1340" y="1501"/>
            <a:chExt cx="576" cy="768"/>
          </a:xfrm>
        </p:grpSpPr>
        <p:sp>
          <p:nvSpPr>
            <p:cNvPr id="59426" name="Rectangle 38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20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9427" name="Rectangle 39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28" name="Rectangle 40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29" name="Rectangle 41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30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9430" name="Rectangle 42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9431" name="Rectangle 43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32" name="Rectangle 44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33" name="Rectangle 45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59404" name="Group 46"/>
          <p:cNvGrpSpPr/>
          <p:nvPr/>
        </p:nvGrpSpPr>
        <p:grpSpPr bwMode="auto">
          <a:xfrm>
            <a:off x="4121238" y="4630495"/>
            <a:ext cx="1008380" cy="1344507"/>
            <a:chOff x="1340" y="1501"/>
            <a:chExt cx="576" cy="768"/>
          </a:xfrm>
        </p:grpSpPr>
        <p:sp>
          <p:nvSpPr>
            <p:cNvPr id="59418" name="Rectangle 47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9419" name="Rectangle 48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20" name="Rectangle 49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21" name="Rectangle 50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9422" name="Rectangle 51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...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59423" name="Rectangle 52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24" name="Rectangle 53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59425" name="Rectangle 54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sp>
        <p:nvSpPr>
          <p:cNvPr id="59405" name="Line 55"/>
          <p:cNvSpPr>
            <a:spLocks noChangeShapeType="1"/>
          </p:cNvSpPr>
          <p:nvPr/>
        </p:nvSpPr>
        <p:spPr bwMode="auto">
          <a:xfrm>
            <a:off x="4996568" y="2086786"/>
            <a:ext cx="19187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9406" name="Line 56"/>
          <p:cNvSpPr>
            <a:spLocks noChangeShapeType="1"/>
          </p:cNvSpPr>
          <p:nvPr/>
        </p:nvSpPr>
        <p:spPr bwMode="auto">
          <a:xfrm>
            <a:off x="4982563" y="1736654"/>
            <a:ext cx="1918723" cy="18066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9407" name="Line 57"/>
          <p:cNvSpPr>
            <a:spLocks noChangeShapeType="1"/>
          </p:cNvSpPr>
          <p:nvPr/>
        </p:nvSpPr>
        <p:spPr bwMode="auto">
          <a:xfrm>
            <a:off x="4968558" y="2422913"/>
            <a:ext cx="1918723" cy="20587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9408" name="Line 59"/>
          <p:cNvSpPr>
            <a:spLocks noChangeShapeType="1"/>
          </p:cNvSpPr>
          <p:nvPr/>
        </p:nvSpPr>
        <p:spPr bwMode="auto">
          <a:xfrm flipV="1">
            <a:off x="4968557" y="2717024"/>
            <a:ext cx="1960739" cy="5602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9409" name="Freeform 60"/>
          <p:cNvSpPr/>
          <p:nvPr/>
        </p:nvSpPr>
        <p:spPr bwMode="auto">
          <a:xfrm>
            <a:off x="4996568" y="1626364"/>
            <a:ext cx="1918723" cy="1265726"/>
          </a:xfrm>
          <a:custGeom>
            <a:avLst/>
            <a:gdLst>
              <a:gd name="T0" fmla="*/ 0 w 1096"/>
              <a:gd name="T1" fmla="*/ 2147483647 h 723"/>
              <a:gd name="T2" fmla="*/ 2147483647 w 1096"/>
              <a:gd name="T3" fmla="*/ 2147483647 h 723"/>
              <a:gd name="T4" fmla="*/ 2147483647 w 1096"/>
              <a:gd name="T5" fmla="*/ 2147483647 h 723"/>
              <a:gd name="T6" fmla="*/ 2147483647 w 1096"/>
              <a:gd name="T7" fmla="*/ 2147483647 h 723"/>
              <a:gd name="T8" fmla="*/ 0 60000 65536"/>
              <a:gd name="T9" fmla="*/ 0 60000 65536"/>
              <a:gd name="T10" fmla="*/ 0 60000 65536"/>
              <a:gd name="T11" fmla="*/ 0 60000 65536"/>
              <a:gd name="T12" fmla="*/ 0 w 1096"/>
              <a:gd name="T13" fmla="*/ 0 h 723"/>
              <a:gd name="T14" fmla="*/ 1096 w 1096"/>
              <a:gd name="T15" fmla="*/ 723 h 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6" h="723">
                <a:moveTo>
                  <a:pt x="0" y="647"/>
                </a:moveTo>
                <a:cubicBezTo>
                  <a:pt x="116" y="685"/>
                  <a:pt x="233" y="723"/>
                  <a:pt x="320" y="631"/>
                </a:cubicBezTo>
                <a:cubicBezTo>
                  <a:pt x="407" y="539"/>
                  <a:pt x="391" y="190"/>
                  <a:pt x="520" y="95"/>
                </a:cubicBezTo>
                <a:cubicBezTo>
                  <a:pt x="649" y="0"/>
                  <a:pt x="872" y="31"/>
                  <a:pt x="1096" y="6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9410" name="Line 61"/>
          <p:cNvSpPr>
            <a:spLocks noChangeShapeType="1"/>
          </p:cNvSpPr>
          <p:nvPr/>
        </p:nvSpPr>
        <p:spPr bwMode="auto">
          <a:xfrm>
            <a:off x="4954552" y="3585351"/>
            <a:ext cx="1946734" cy="17506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9411" name="Line 62"/>
          <p:cNvSpPr>
            <a:spLocks noChangeShapeType="1"/>
          </p:cNvSpPr>
          <p:nvPr/>
        </p:nvSpPr>
        <p:spPr bwMode="auto">
          <a:xfrm>
            <a:off x="4898531" y="5139937"/>
            <a:ext cx="2016760" cy="5742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9412" name="Line 63"/>
          <p:cNvSpPr>
            <a:spLocks noChangeShapeType="1"/>
          </p:cNvSpPr>
          <p:nvPr/>
        </p:nvSpPr>
        <p:spPr bwMode="auto">
          <a:xfrm flipV="1">
            <a:off x="4912537" y="3921478"/>
            <a:ext cx="1988749" cy="882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9413" name="Freeform 64"/>
          <p:cNvSpPr/>
          <p:nvPr/>
        </p:nvSpPr>
        <p:spPr bwMode="auto">
          <a:xfrm>
            <a:off x="4968558" y="3039145"/>
            <a:ext cx="1932728" cy="994375"/>
          </a:xfrm>
          <a:custGeom>
            <a:avLst/>
            <a:gdLst>
              <a:gd name="T0" fmla="*/ 0 w 1104"/>
              <a:gd name="T1" fmla="*/ 2147483647 h 568"/>
              <a:gd name="T2" fmla="*/ 2147483647 w 1104"/>
              <a:gd name="T3" fmla="*/ 2147483647 h 568"/>
              <a:gd name="T4" fmla="*/ 2147483647 w 1104"/>
              <a:gd name="T5" fmla="*/ 2147483647 h 568"/>
              <a:gd name="T6" fmla="*/ 2147483647 w 1104"/>
              <a:gd name="T7" fmla="*/ 0 h 568"/>
              <a:gd name="T8" fmla="*/ 0 60000 65536"/>
              <a:gd name="T9" fmla="*/ 0 60000 65536"/>
              <a:gd name="T10" fmla="*/ 0 60000 65536"/>
              <a:gd name="T11" fmla="*/ 0 60000 65536"/>
              <a:gd name="T12" fmla="*/ 0 w 1104"/>
              <a:gd name="T13" fmla="*/ 0 h 568"/>
              <a:gd name="T14" fmla="*/ 1104 w 1104"/>
              <a:gd name="T15" fmla="*/ 568 h 5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4" h="568">
                <a:moveTo>
                  <a:pt x="0" y="512"/>
                </a:moveTo>
                <a:cubicBezTo>
                  <a:pt x="136" y="540"/>
                  <a:pt x="272" y="568"/>
                  <a:pt x="392" y="520"/>
                </a:cubicBezTo>
                <a:cubicBezTo>
                  <a:pt x="512" y="472"/>
                  <a:pt x="601" y="311"/>
                  <a:pt x="720" y="224"/>
                </a:cubicBezTo>
                <a:cubicBezTo>
                  <a:pt x="839" y="137"/>
                  <a:pt x="1044" y="37"/>
                  <a:pt x="110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9414" name="Freeform 65"/>
          <p:cNvSpPr/>
          <p:nvPr/>
        </p:nvSpPr>
        <p:spPr bwMode="auto">
          <a:xfrm>
            <a:off x="4940547" y="4171823"/>
            <a:ext cx="1974744" cy="892836"/>
          </a:xfrm>
          <a:custGeom>
            <a:avLst/>
            <a:gdLst>
              <a:gd name="T0" fmla="*/ 0 w 1128"/>
              <a:gd name="T1" fmla="*/ 2147483647 h 510"/>
              <a:gd name="T2" fmla="*/ 2147483647 w 1128"/>
              <a:gd name="T3" fmla="*/ 2147483647 h 510"/>
              <a:gd name="T4" fmla="*/ 2147483647 w 1128"/>
              <a:gd name="T5" fmla="*/ 2147483647 h 510"/>
              <a:gd name="T6" fmla="*/ 2147483647 w 1128"/>
              <a:gd name="T7" fmla="*/ 2147483647 h 510"/>
              <a:gd name="T8" fmla="*/ 0 60000 65536"/>
              <a:gd name="T9" fmla="*/ 0 60000 65536"/>
              <a:gd name="T10" fmla="*/ 0 60000 65536"/>
              <a:gd name="T11" fmla="*/ 0 60000 65536"/>
              <a:gd name="T12" fmla="*/ 0 w 1128"/>
              <a:gd name="T13" fmla="*/ 0 h 510"/>
              <a:gd name="T14" fmla="*/ 1128 w 1128"/>
              <a:gd name="T15" fmla="*/ 510 h 5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28" h="510">
                <a:moveTo>
                  <a:pt x="0" y="65"/>
                </a:moveTo>
                <a:cubicBezTo>
                  <a:pt x="97" y="32"/>
                  <a:pt x="195" y="0"/>
                  <a:pt x="256" y="65"/>
                </a:cubicBezTo>
                <a:cubicBezTo>
                  <a:pt x="317" y="130"/>
                  <a:pt x="223" y="404"/>
                  <a:pt x="368" y="457"/>
                </a:cubicBezTo>
                <a:cubicBezTo>
                  <a:pt x="513" y="510"/>
                  <a:pt x="820" y="447"/>
                  <a:pt x="1128" y="38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9415" name="Line 66"/>
          <p:cNvSpPr>
            <a:spLocks noChangeShapeType="1"/>
          </p:cNvSpPr>
          <p:nvPr/>
        </p:nvSpPr>
        <p:spPr bwMode="auto">
          <a:xfrm>
            <a:off x="4926541" y="5490069"/>
            <a:ext cx="1288486" cy="6162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59416" name="Text Box 67"/>
          <p:cNvSpPr txBox="1">
            <a:spLocks noChangeArrowheads="1"/>
          </p:cNvSpPr>
          <p:nvPr/>
        </p:nvSpPr>
        <p:spPr bwMode="auto">
          <a:xfrm>
            <a:off x="1006802" y="1060422"/>
            <a:ext cx="2384425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90">
                <a:latin typeface="Tahoma" panose="020B0604030504040204" pitchFamily="34" charset="0"/>
              </a:rPr>
              <a:t>one option...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72" name="Rectangle 2"/>
          <p:cNvSpPr txBox="1"/>
          <p:nvPr/>
        </p:nvSpPr>
        <p:spPr>
          <a:xfrm>
            <a:off x="804122" y="712827"/>
            <a:ext cx="949557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FFFF65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en-US" altLang="zh-CN" sz="3600" u="sng" kern="0">
                <a:solidFill>
                  <a:schemeClr val="tx1"/>
                </a:solidFill>
                <a:ea typeface="宋体" panose="02010600030101010101" pitchFamily="2" charset="-122"/>
              </a:rPr>
              <a:t>Duplicate values &amp; secondary indexes</a:t>
            </a:r>
            <a:endParaRPr lang="en-US" altLang="zh-CN" sz="3600" u="sng" kern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21" name="Group 3"/>
          <p:cNvGrpSpPr/>
          <p:nvPr/>
        </p:nvGrpSpPr>
        <p:grpSpPr bwMode="auto">
          <a:xfrm>
            <a:off x="6943302" y="1596602"/>
            <a:ext cx="2268855" cy="672253"/>
            <a:chOff x="3792" y="1152"/>
            <a:chExt cx="1296" cy="384"/>
          </a:xfrm>
        </p:grpSpPr>
        <p:sp>
          <p:nvSpPr>
            <p:cNvPr id="60483" name="Rectangle 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84" name="Rectangle 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0485" name="Rectangle 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86" name="Rectangle 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0422" name="Group 8"/>
          <p:cNvGrpSpPr/>
          <p:nvPr/>
        </p:nvGrpSpPr>
        <p:grpSpPr bwMode="auto">
          <a:xfrm>
            <a:off x="6943302" y="2520950"/>
            <a:ext cx="2268855" cy="672253"/>
            <a:chOff x="3792" y="1152"/>
            <a:chExt cx="1296" cy="384"/>
          </a:xfrm>
        </p:grpSpPr>
        <p:sp>
          <p:nvSpPr>
            <p:cNvPr id="60479" name="Rectangle 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80" name="Rectangle 1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0481" name="Rectangle 1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82" name="Rectangle 1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0423" name="Group 13"/>
          <p:cNvGrpSpPr/>
          <p:nvPr/>
        </p:nvGrpSpPr>
        <p:grpSpPr bwMode="auto">
          <a:xfrm>
            <a:off x="6943302" y="3445299"/>
            <a:ext cx="2268855" cy="672253"/>
            <a:chOff x="3792" y="1152"/>
            <a:chExt cx="1296" cy="384"/>
          </a:xfrm>
        </p:grpSpPr>
        <p:sp>
          <p:nvSpPr>
            <p:cNvPr id="60475" name="Rectangle 1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76" name="Rectangle 1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0477" name="Rectangle 1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78" name="Rectangle 1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0424" name="Group 18"/>
          <p:cNvGrpSpPr/>
          <p:nvPr/>
        </p:nvGrpSpPr>
        <p:grpSpPr bwMode="auto">
          <a:xfrm>
            <a:off x="6943302" y="4369647"/>
            <a:ext cx="2268855" cy="672253"/>
            <a:chOff x="3792" y="1152"/>
            <a:chExt cx="1296" cy="384"/>
          </a:xfrm>
        </p:grpSpPr>
        <p:sp>
          <p:nvSpPr>
            <p:cNvPr id="60471" name="Rectangle 1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72" name="Rectangle 2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0473" name="Rectangle 2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74" name="Rectangle 2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0425" name="Group 23"/>
          <p:cNvGrpSpPr/>
          <p:nvPr/>
        </p:nvGrpSpPr>
        <p:grpSpPr bwMode="auto">
          <a:xfrm>
            <a:off x="6943302" y="5209964"/>
            <a:ext cx="2268855" cy="672253"/>
            <a:chOff x="3792" y="1152"/>
            <a:chExt cx="1296" cy="384"/>
          </a:xfrm>
        </p:grpSpPr>
        <p:sp>
          <p:nvSpPr>
            <p:cNvPr id="60467" name="Rectangle 2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68" name="Rectangle 2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0469" name="Rectangle 2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70" name="Rectangle 2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0426" name="Group 36"/>
          <p:cNvGrpSpPr/>
          <p:nvPr/>
        </p:nvGrpSpPr>
        <p:grpSpPr bwMode="auto">
          <a:xfrm>
            <a:off x="4121238" y="1591350"/>
            <a:ext cx="1008380" cy="1344507"/>
            <a:chOff x="1340" y="1501"/>
            <a:chExt cx="576" cy="768"/>
          </a:xfrm>
        </p:grpSpPr>
        <p:sp>
          <p:nvSpPr>
            <p:cNvPr id="60459" name="Rectangle 28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10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0460" name="Rectangle 29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61" name="Rectangle 30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62" name="Rectangle 31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10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0463" name="Rectangle 32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10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0464" name="Rectangle 33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65" name="Rectangle 34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66" name="Rectangle 35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20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60427" name="Group 37"/>
          <p:cNvGrpSpPr/>
          <p:nvPr/>
        </p:nvGrpSpPr>
        <p:grpSpPr bwMode="auto">
          <a:xfrm>
            <a:off x="4121238" y="3110923"/>
            <a:ext cx="1008380" cy="1344507"/>
            <a:chOff x="1340" y="1501"/>
            <a:chExt cx="576" cy="768"/>
          </a:xfrm>
        </p:grpSpPr>
        <p:sp>
          <p:nvSpPr>
            <p:cNvPr id="60451" name="Rectangle 38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20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0452" name="Rectangle 39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53" name="Rectangle 40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54" name="Rectangle 41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30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0455" name="Rectangle 42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0456" name="Rectangle 43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57" name="Rectangle 44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58" name="Rectangle 45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60428" name="Group 46"/>
          <p:cNvGrpSpPr/>
          <p:nvPr/>
        </p:nvGrpSpPr>
        <p:grpSpPr bwMode="auto">
          <a:xfrm>
            <a:off x="4121238" y="4630495"/>
            <a:ext cx="1008380" cy="1344507"/>
            <a:chOff x="1340" y="1501"/>
            <a:chExt cx="576" cy="768"/>
          </a:xfrm>
        </p:grpSpPr>
        <p:sp>
          <p:nvSpPr>
            <p:cNvPr id="60443" name="Rectangle 47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0444" name="Rectangle 48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45" name="Rectangle 49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46" name="Rectangle 50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0447" name="Rectangle 51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...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0448" name="Rectangle 52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49" name="Rectangle 53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0450" name="Rectangle 54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sp>
        <p:nvSpPr>
          <p:cNvPr id="60429" name="Line 55"/>
          <p:cNvSpPr>
            <a:spLocks noChangeShapeType="1"/>
          </p:cNvSpPr>
          <p:nvPr/>
        </p:nvSpPr>
        <p:spPr bwMode="auto">
          <a:xfrm>
            <a:off x="4996568" y="2086786"/>
            <a:ext cx="19187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0430" name="Line 56"/>
          <p:cNvSpPr>
            <a:spLocks noChangeShapeType="1"/>
          </p:cNvSpPr>
          <p:nvPr/>
        </p:nvSpPr>
        <p:spPr bwMode="auto">
          <a:xfrm>
            <a:off x="4982563" y="1736654"/>
            <a:ext cx="1918723" cy="18066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0431" name="Line 57"/>
          <p:cNvSpPr>
            <a:spLocks noChangeShapeType="1"/>
          </p:cNvSpPr>
          <p:nvPr/>
        </p:nvSpPr>
        <p:spPr bwMode="auto">
          <a:xfrm>
            <a:off x="4968558" y="2422913"/>
            <a:ext cx="1918723" cy="20587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0432" name="Line 59"/>
          <p:cNvSpPr>
            <a:spLocks noChangeShapeType="1"/>
          </p:cNvSpPr>
          <p:nvPr/>
        </p:nvSpPr>
        <p:spPr bwMode="auto">
          <a:xfrm flipV="1">
            <a:off x="4968557" y="2717024"/>
            <a:ext cx="1960739" cy="5602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0433" name="Freeform 60"/>
          <p:cNvSpPr/>
          <p:nvPr/>
        </p:nvSpPr>
        <p:spPr bwMode="auto">
          <a:xfrm>
            <a:off x="4996568" y="1626364"/>
            <a:ext cx="1918723" cy="1265726"/>
          </a:xfrm>
          <a:custGeom>
            <a:avLst/>
            <a:gdLst>
              <a:gd name="T0" fmla="*/ 0 w 1096"/>
              <a:gd name="T1" fmla="*/ 2147483647 h 723"/>
              <a:gd name="T2" fmla="*/ 2147483647 w 1096"/>
              <a:gd name="T3" fmla="*/ 2147483647 h 723"/>
              <a:gd name="T4" fmla="*/ 2147483647 w 1096"/>
              <a:gd name="T5" fmla="*/ 2147483647 h 723"/>
              <a:gd name="T6" fmla="*/ 2147483647 w 1096"/>
              <a:gd name="T7" fmla="*/ 2147483647 h 723"/>
              <a:gd name="T8" fmla="*/ 0 60000 65536"/>
              <a:gd name="T9" fmla="*/ 0 60000 65536"/>
              <a:gd name="T10" fmla="*/ 0 60000 65536"/>
              <a:gd name="T11" fmla="*/ 0 60000 65536"/>
              <a:gd name="T12" fmla="*/ 0 w 1096"/>
              <a:gd name="T13" fmla="*/ 0 h 723"/>
              <a:gd name="T14" fmla="*/ 1096 w 1096"/>
              <a:gd name="T15" fmla="*/ 723 h 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6" h="723">
                <a:moveTo>
                  <a:pt x="0" y="647"/>
                </a:moveTo>
                <a:cubicBezTo>
                  <a:pt x="116" y="685"/>
                  <a:pt x="233" y="723"/>
                  <a:pt x="320" y="631"/>
                </a:cubicBezTo>
                <a:cubicBezTo>
                  <a:pt x="407" y="539"/>
                  <a:pt x="391" y="190"/>
                  <a:pt x="520" y="95"/>
                </a:cubicBezTo>
                <a:cubicBezTo>
                  <a:pt x="649" y="0"/>
                  <a:pt x="872" y="31"/>
                  <a:pt x="1096" y="6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0434" name="Line 61"/>
          <p:cNvSpPr>
            <a:spLocks noChangeShapeType="1"/>
          </p:cNvSpPr>
          <p:nvPr/>
        </p:nvSpPr>
        <p:spPr bwMode="auto">
          <a:xfrm>
            <a:off x="4954552" y="3585351"/>
            <a:ext cx="1946734" cy="17506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0435" name="Line 62"/>
          <p:cNvSpPr>
            <a:spLocks noChangeShapeType="1"/>
          </p:cNvSpPr>
          <p:nvPr/>
        </p:nvSpPr>
        <p:spPr bwMode="auto">
          <a:xfrm>
            <a:off x="4898531" y="5139937"/>
            <a:ext cx="2016760" cy="5742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0436" name="Line 63"/>
          <p:cNvSpPr>
            <a:spLocks noChangeShapeType="1"/>
          </p:cNvSpPr>
          <p:nvPr/>
        </p:nvSpPr>
        <p:spPr bwMode="auto">
          <a:xfrm flipV="1">
            <a:off x="4912537" y="3921478"/>
            <a:ext cx="1988749" cy="8823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0437" name="Freeform 64"/>
          <p:cNvSpPr/>
          <p:nvPr/>
        </p:nvSpPr>
        <p:spPr bwMode="auto">
          <a:xfrm>
            <a:off x="4968558" y="3039145"/>
            <a:ext cx="1932728" cy="994375"/>
          </a:xfrm>
          <a:custGeom>
            <a:avLst/>
            <a:gdLst>
              <a:gd name="T0" fmla="*/ 0 w 1104"/>
              <a:gd name="T1" fmla="*/ 2147483647 h 568"/>
              <a:gd name="T2" fmla="*/ 2147483647 w 1104"/>
              <a:gd name="T3" fmla="*/ 2147483647 h 568"/>
              <a:gd name="T4" fmla="*/ 2147483647 w 1104"/>
              <a:gd name="T5" fmla="*/ 2147483647 h 568"/>
              <a:gd name="T6" fmla="*/ 2147483647 w 1104"/>
              <a:gd name="T7" fmla="*/ 0 h 568"/>
              <a:gd name="T8" fmla="*/ 0 60000 65536"/>
              <a:gd name="T9" fmla="*/ 0 60000 65536"/>
              <a:gd name="T10" fmla="*/ 0 60000 65536"/>
              <a:gd name="T11" fmla="*/ 0 60000 65536"/>
              <a:gd name="T12" fmla="*/ 0 w 1104"/>
              <a:gd name="T13" fmla="*/ 0 h 568"/>
              <a:gd name="T14" fmla="*/ 1104 w 1104"/>
              <a:gd name="T15" fmla="*/ 568 h 5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4" h="568">
                <a:moveTo>
                  <a:pt x="0" y="512"/>
                </a:moveTo>
                <a:cubicBezTo>
                  <a:pt x="136" y="540"/>
                  <a:pt x="272" y="568"/>
                  <a:pt x="392" y="520"/>
                </a:cubicBezTo>
                <a:cubicBezTo>
                  <a:pt x="512" y="472"/>
                  <a:pt x="601" y="311"/>
                  <a:pt x="720" y="224"/>
                </a:cubicBezTo>
                <a:cubicBezTo>
                  <a:pt x="839" y="137"/>
                  <a:pt x="1044" y="37"/>
                  <a:pt x="110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0438" name="Freeform 65"/>
          <p:cNvSpPr/>
          <p:nvPr/>
        </p:nvSpPr>
        <p:spPr bwMode="auto">
          <a:xfrm>
            <a:off x="4940547" y="4171823"/>
            <a:ext cx="1974744" cy="892836"/>
          </a:xfrm>
          <a:custGeom>
            <a:avLst/>
            <a:gdLst>
              <a:gd name="T0" fmla="*/ 0 w 1128"/>
              <a:gd name="T1" fmla="*/ 2147483647 h 510"/>
              <a:gd name="T2" fmla="*/ 2147483647 w 1128"/>
              <a:gd name="T3" fmla="*/ 2147483647 h 510"/>
              <a:gd name="T4" fmla="*/ 2147483647 w 1128"/>
              <a:gd name="T5" fmla="*/ 2147483647 h 510"/>
              <a:gd name="T6" fmla="*/ 2147483647 w 1128"/>
              <a:gd name="T7" fmla="*/ 2147483647 h 510"/>
              <a:gd name="T8" fmla="*/ 0 60000 65536"/>
              <a:gd name="T9" fmla="*/ 0 60000 65536"/>
              <a:gd name="T10" fmla="*/ 0 60000 65536"/>
              <a:gd name="T11" fmla="*/ 0 60000 65536"/>
              <a:gd name="T12" fmla="*/ 0 w 1128"/>
              <a:gd name="T13" fmla="*/ 0 h 510"/>
              <a:gd name="T14" fmla="*/ 1128 w 1128"/>
              <a:gd name="T15" fmla="*/ 510 h 5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28" h="510">
                <a:moveTo>
                  <a:pt x="0" y="65"/>
                </a:moveTo>
                <a:cubicBezTo>
                  <a:pt x="97" y="32"/>
                  <a:pt x="195" y="0"/>
                  <a:pt x="256" y="65"/>
                </a:cubicBezTo>
                <a:cubicBezTo>
                  <a:pt x="317" y="130"/>
                  <a:pt x="223" y="404"/>
                  <a:pt x="368" y="457"/>
                </a:cubicBezTo>
                <a:cubicBezTo>
                  <a:pt x="513" y="510"/>
                  <a:pt x="820" y="447"/>
                  <a:pt x="1128" y="38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0439" name="Line 66"/>
          <p:cNvSpPr>
            <a:spLocks noChangeShapeType="1"/>
          </p:cNvSpPr>
          <p:nvPr/>
        </p:nvSpPr>
        <p:spPr bwMode="auto">
          <a:xfrm>
            <a:off x="4926541" y="5490069"/>
            <a:ext cx="1288486" cy="6162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0440" name="Text Box 67"/>
          <p:cNvSpPr txBox="1">
            <a:spLocks noChangeArrowheads="1"/>
          </p:cNvSpPr>
          <p:nvPr/>
        </p:nvSpPr>
        <p:spPr bwMode="auto">
          <a:xfrm>
            <a:off x="1006802" y="1060422"/>
            <a:ext cx="2384425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90">
                <a:latin typeface="Tahoma" panose="020B0604030504040204" pitchFamily="34" charset="0"/>
              </a:rPr>
              <a:t>one option...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60441" name="Text Box 68"/>
          <p:cNvSpPr txBox="1">
            <a:spLocks noChangeArrowheads="1"/>
          </p:cNvSpPr>
          <p:nvPr/>
        </p:nvSpPr>
        <p:spPr bwMode="auto">
          <a:xfrm>
            <a:off x="804122" y="2599692"/>
            <a:ext cx="3328965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530" u="sng" dirty="0">
                <a:solidFill>
                  <a:srgbClr val="FF0000"/>
                </a:solidFill>
                <a:latin typeface="Tahoma" panose="020B0604030504040204" pitchFamily="34" charset="0"/>
              </a:rPr>
              <a:t>Problem:</a:t>
            </a:r>
            <a:endParaRPr lang="en-US" altLang="zh-CN" sz="3530" dirty="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Tahoma" panose="020B0604030504040204" pitchFamily="34" charset="0"/>
              </a:rPr>
              <a:t>excess overhead!</a:t>
            </a:r>
            <a:endParaRPr lang="en-US" altLang="zh-CN" sz="3200" dirty="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Tahoma" panose="020B0604030504040204" pitchFamily="34" charset="0"/>
              </a:rPr>
              <a:t> disk space</a:t>
            </a:r>
            <a:endParaRPr lang="en-US" altLang="zh-CN" sz="3200" dirty="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Tahoma" panose="020B0604030504040204" pitchFamily="34" charset="0"/>
              </a:rPr>
              <a:t> search time</a:t>
            </a:r>
            <a:endParaRPr lang="en-US" altLang="zh-CN" sz="3200" dirty="0">
              <a:latin typeface="Tahoma" panose="020B0604030504040204" pitchFamily="34" charset="0"/>
            </a:endParaRPr>
          </a:p>
        </p:txBody>
      </p:sp>
      <p:sp>
        <p:nvSpPr>
          <p:cNvPr id="7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u="sng" dirty="0">
                <a:solidFill>
                  <a:schemeClr val="tx1"/>
                </a:solidFill>
                <a:ea typeface="宋体" panose="02010600030101010101" pitchFamily="2" charset="-122"/>
              </a:rPr>
              <a:t>Duplicate values &amp; secondary indexes</a:t>
            </a:r>
            <a:endParaRPr lang="en-US" altLang="zh-CN" sz="3600" u="sng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5" name="Group 3"/>
          <p:cNvGrpSpPr/>
          <p:nvPr/>
        </p:nvGrpSpPr>
        <p:grpSpPr bwMode="auto">
          <a:xfrm>
            <a:off x="6943302" y="1596602"/>
            <a:ext cx="2268855" cy="672253"/>
            <a:chOff x="3792" y="1152"/>
            <a:chExt cx="1296" cy="384"/>
          </a:xfrm>
        </p:grpSpPr>
        <p:sp>
          <p:nvSpPr>
            <p:cNvPr id="61495" name="Rectangle 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96" name="Rectangle 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1497" name="Rectangle 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98" name="Rectangle 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1446" name="Group 8"/>
          <p:cNvGrpSpPr/>
          <p:nvPr/>
        </p:nvGrpSpPr>
        <p:grpSpPr bwMode="auto">
          <a:xfrm>
            <a:off x="6943302" y="2520950"/>
            <a:ext cx="2268855" cy="672253"/>
            <a:chOff x="3792" y="1152"/>
            <a:chExt cx="1296" cy="384"/>
          </a:xfrm>
        </p:grpSpPr>
        <p:sp>
          <p:nvSpPr>
            <p:cNvPr id="61491" name="Rectangle 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92" name="Rectangle 1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1493" name="Rectangle 1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94" name="Rectangle 1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1447" name="Group 13"/>
          <p:cNvGrpSpPr/>
          <p:nvPr/>
        </p:nvGrpSpPr>
        <p:grpSpPr bwMode="auto">
          <a:xfrm>
            <a:off x="6943302" y="3445299"/>
            <a:ext cx="2268855" cy="672253"/>
            <a:chOff x="3792" y="1152"/>
            <a:chExt cx="1296" cy="384"/>
          </a:xfrm>
        </p:grpSpPr>
        <p:sp>
          <p:nvSpPr>
            <p:cNvPr id="61487" name="Rectangle 1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88" name="Rectangle 1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1489" name="Rectangle 1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90" name="Rectangle 1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1448" name="Group 18"/>
          <p:cNvGrpSpPr/>
          <p:nvPr/>
        </p:nvGrpSpPr>
        <p:grpSpPr bwMode="auto">
          <a:xfrm>
            <a:off x="6943302" y="4369647"/>
            <a:ext cx="2268855" cy="672253"/>
            <a:chOff x="3792" y="1152"/>
            <a:chExt cx="1296" cy="384"/>
          </a:xfrm>
        </p:grpSpPr>
        <p:sp>
          <p:nvSpPr>
            <p:cNvPr id="61483" name="Rectangle 1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84" name="Rectangle 2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1485" name="Rectangle 2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86" name="Rectangle 2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1449" name="Group 23"/>
          <p:cNvGrpSpPr/>
          <p:nvPr/>
        </p:nvGrpSpPr>
        <p:grpSpPr bwMode="auto">
          <a:xfrm>
            <a:off x="6943302" y="5209964"/>
            <a:ext cx="2268855" cy="672253"/>
            <a:chOff x="3792" y="1152"/>
            <a:chExt cx="1296" cy="384"/>
          </a:xfrm>
        </p:grpSpPr>
        <p:sp>
          <p:nvSpPr>
            <p:cNvPr id="61479" name="Rectangle 2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80" name="Rectangle 2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1481" name="Rectangle 2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82" name="Rectangle 2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61450" name="Rectangle 29"/>
          <p:cNvSpPr>
            <a:spLocks noChangeArrowheads="1"/>
          </p:cNvSpPr>
          <p:nvPr/>
        </p:nvSpPr>
        <p:spPr bwMode="auto">
          <a:xfrm>
            <a:off x="3827127" y="1675382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61451" name="Rectangle 30"/>
          <p:cNvSpPr>
            <a:spLocks noChangeArrowheads="1"/>
          </p:cNvSpPr>
          <p:nvPr/>
        </p:nvSpPr>
        <p:spPr bwMode="auto">
          <a:xfrm>
            <a:off x="4331317" y="1675382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1452" name="Rectangle 34"/>
          <p:cNvSpPr>
            <a:spLocks noChangeArrowheads="1"/>
          </p:cNvSpPr>
          <p:nvPr/>
        </p:nvSpPr>
        <p:spPr bwMode="auto">
          <a:xfrm>
            <a:off x="4340071" y="2015010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1453" name="Rectangle 35"/>
          <p:cNvSpPr>
            <a:spLocks noChangeArrowheads="1"/>
          </p:cNvSpPr>
          <p:nvPr/>
        </p:nvSpPr>
        <p:spPr bwMode="auto">
          <a:xfrm>
            <a:off x="4338320" y="235288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1454" name="Text Box 37"/>
          <p:cNvSpPr txBox="1">
            <a:spLocks noChangeArrowheads="1"/>
          </p:cNvSpPr>
          <p:nvPr/>
        </p:nvSpPr>
        <p:spPr bwMode="auto">
          <a:xfrm>
            <a:off x="660496" y="1060422"/>
            <a:ext cx="308229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90">
                <a:latin typeface="Tahoma" panose="020B0604030504040204" pitchFamily="34" charset="0"/>
              </a:rPr>
              <a:t>another option...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61455" name="Rectangle 39"/>
          <p:cNvSpPr>
            <a:spLocks noChangeArrowheads="1"/>
          </p:cNvSpPr>
          <p:nvPr/>
        </p:nvSpPr>
        <p:spPr bwMode="auto">
          <a:xfrm>
            <a:off x="4333069" y="3030392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1456" name="Rectangle 40"/>
          <p:cNvSpPr>
            <a:spLocks noChangeArrowheads="1"/>
          </p:cNvSpPr>
          <p:nvPr/>
        </p:nvSpPr>
        <p:spPr bwMode="auto">
          <a:xfrm>
            <a:off x="4338320" y="530975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grpSp>
        <p:nvGrpSpPr>
          <p:cNvPr id="61457" name="Group 42"/>
          <p:cNvGrpSpPr/>
          <p:nvPr/>
        </p:nvGrpSpPr>
        <p:grpSpPr bwMode="auto">
          <a:xfrm>
            <a:off x="3837631" y="4303121"/>
            <a:ext cx="1008380" cy="336127"/>
            <a:chOff x="692" y="1533"/>
            <a:chExt cx="576" cy="192"/>
          </a:xfrm>
        </p:grpSpPr>
        <p:sp>
          <p:nvSpPr>
            <p:cNvPr id="61477" name="Rectangle 43"/>
            <p:cNvSpPr>
              <a:spLocks noChangeArrowheads="1"/>
            </p:cNvSpPr>
            <p:nvPr/>
          </p:nvSpPr>
          <p:spPr bwMode="auto">
            <a:xfrm>
              <a:off x="980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78" name="Rectangle 44"/>
            <p:cNvSpPr>
              <a:spLocks noChangeArrowheads="1"/>
            </p:cNvSpPr>
            <p:nvPr/>
          </p:nvSpPr>
          <p:spPr bwMode="auto">
            <a:xfrm>
              <a:off x="692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61458" name="Group 45"/>
          <p:cNvGrpSpPr/>
          <p:nvPr/>
        </p:nvGrpSpPr>
        <p:grpSpPr bwMode="auto">
          <a:xfrm>
            <a:off x="3837631" y="3961743"/>
            <a:ext cx="1008380" cy="336127"/>
            <a:chOff x="692" y="1533"/>
            <a:chExt cx="576" cy="192"/>
          </a:xfrm>
        </p:grpSpPr>
        <p:sp>
          <p:nvSpPr>
            <p:cNvPr id="61475" name="Rectangle 46"/>
            <p:cNvSpPr>
              <a:spLocks noChangeArrowheads="1"/>
            </p:cNvSpPr>
            <p:nvPr/>
          </p:nvSpPr>
          <p:spPr bwMode="auto">
            <a:xfrm>
              <a:off x="980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76" name="Rectangle 47"/>
            <p:cNvSpPr>
              <a:spLocks noChangeArrowheads="1"/>
            </p:cNvSpPr>
            <p:nvPr/>
          </p:nvSpPr>
          <p:spPr bwMode="auto">
            <a:xfrm>
              <a:off x="692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30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61459" name="Group 48"/>
          <p:cNvGrpSpPr/>
          <p:nvPr/>
        </p:nvGrpSpPr>
        <p:grpSpPr bwMode="auto">
          <a:xfrm>
            <a:off x="3827127" y="2696016"/>
            <a:ext cx="1008380" cy="336127"/>
            <a:chOff x="692" y="1533"/>
            <a:chExt cx="576" cy="192"/>
          </a:xfrm>
        </p:grpSpPr>
        <p:sp>
          <p:nvSpPr>
            <p:cNvPr id="61473" name="Rectangle 49"/>
            <p:cNvSpPr>
              <a:spLocks noChangeArrowheads="1"/>
            </p:cNvSpPr>
            <p:nvPr/>
          </p:nvSpPr>
          <p:spPr bwMode="auto">
            <a:xfrm>
              <a:off x="980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1474" name="Rectangle 50"/>
            <p:cNvSpPr>
              <a:spLocks noChangeArrowheads="1"/>
            </p:cNvSpPr>
            <p:nvPr/>
          </p:nvSpPr>
          <p:spPr bwMode="auto">
            <a:xfrm>
              <a:off x="692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20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sp>
        <p:nvSpPr>
          <p:cNvPr id="61460" name="Rectangle 51"/>
          <p:cNvSpPr>
            <a:spLocks noChangeArrowheads="1"/>
          </p:cNvSpPr>
          <p:nvPr/>
        </p:nvSpPr>
        <p:spPr bwMode="auto">
          <a:xfrm>
            <a:off x="4338320" y="4973625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1461" name="Rectangle 52"/>
          <p:cNvSpPr>
            <a:spLocks noChangeArrowheads="1"/>
          </p:cNvSpPr>
          <p:nvPr/>
        </p:nvSpPr>
        <p:spPr bwMode="auto">
          <a:xfrm>
            <a:off x="4343573" y="4637498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1462" name="Line 53"/>
          <p:cNvSpPr>
            <a:spLocks noChangeShapeType="1"/>
          </p:cNvSpPr>
          <p:nvPr/>
        </p:nvSpPr>
        <p:spPr bwMode="auto">
          <a:xfrm>
            <a:off x="4618426" y="1806681"/>
            <a:ext cx="2282860" cy="17646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1463" name="Line 54"/>
          <p:cNvSpPr>
            <a:spLocks noChangeShapeType="1"/>
          </p:cNvSpPr>
          <p:nvPr/>
        </p:nvSpPr>
        <p:spPr bwMode="auto">
          <a:xfrm flipV="1">
            <a:off x="4632431" y="2044771"/>
            <a:ext cx="2282860" cy="1540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1464" name="Line 55"/>
          <p:cNvSpPr>
            <a:spLocks noChangeShapeType="1"/>
          </p:cNvSpPr>
          <p:nvPr/>
        </p:nvSpPr>
        <p:spPr bwMode="auto">
          <a:xfrm>
            <a:off x="4646436" y="2492940"/>
            <a:ext cx="2254850" cy="20307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1465" name="Line 57"/>
          <p:cNvSpPr>
            <a:spLocks noChangeShapeType="1"/>
          </p:cNvSpPr>
          <p:nvPr/>
        </p:nvSpPr>
        <p:spPr bwMode="auto">
          <a:xfrm flipV="1">
            <a:off x="4646436" y="1708644"/>
            <a:ext cx="2282860" cy="1162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1466" name="Line 58"/>
          <p:cNvSpPr>
            <a:spLocks noChangeShapeType="1"/>
          </p:cNvSpPr>
          <p:nvPr/>
        </p:nvSpPr>
        <p:spPr bwMode="auto">
          <a:xfrm flipV="1">
            <a:off x="4702457" y="2675008"/>
            <a:ext cx="2240844" cy="5181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1467" name="Line 59"/>
          <p:cNvSpPr>
            <a:spLocks noChangeShapeType="1"/>
          </p:cNvSpPr>
          <p:nvPr/>
        </p:nvSpPr>
        <p:spPr bwMode="auto">
          <a:xfrm>
            <a:off x="4632431" y="4159568"/>
            <a:ext cx="2310871" cy="11764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1468" name="Line 60"/>
          <p:cNvSpPr>
            <a:spLocks noChangeShapeType="1"/>
          </p:cNvSpPr>
          <p:nvPr/>
        </p:nvSpPr>
        <p:spPr bwMode="auto">
          <a:xfrm flipV="1">
            <a:off x="4646436" y="3025140"/>
            <a:ext cx="2254850" cy="14565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1469" name="Line 61"/>
          <p:cNvSpPr>
            <a:spLocks noChangeShapeType="1"/>
          </p:cNvSpPr>
          <p:nvPr/>
        </p:nvSpPr>
        <p:spPr bwMode="auto">
          <a:xfrm>
            <a:off x="4674447" y="5476063"/>
            <a:ext cx="2254850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1470" name="Line 62"/>
          <p:cNvSpPr>
            <a:spLocks noChangeShapeType="1"/>
          </p:cNvSpPr>
          <p:nvPr/>
        </p:nvSpPr>
        <p:spPr bwMode="auto">
          <a:xfrm flipV="1">
            <a:off x="4660441" y="3893467"/>
            <a:ext cx="2254850" cy="1218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1471" name="Freeform 63"/>
          <p:cNvSpPr/>
          <p:nvPr/>
        </p:nvSpPr>
        <p:spPr bwMode="auto">
          <a:xfrm>
            <a:off x="4674447" y="4775799"/>
            <a:ext cx="2226839" cy="455172"/>
          </a:xfrm>
          <a:custGeom>
            <a:avLst/>
            <a:gdLst>
              <a:gd name="T0" fmla="*/ 0 w 1272"/>
              <a:gd name="T1" fmla="*/ 0 h 260"/>
              <a:gd name="T2" fmla="*/ 2147483647 w 1272"/>
              <a:gd name="T3" fmla="*/ 2147483647 h 260"/>
              <a:gd name="T4" fmla="*/ 2147483647 w 1272"/>
              <a:gd name="T5" fmla="*/ 2147483647 h 260"/>
              <a:gd name="T6" fmla="*/ 2147483647 w 1272"/>
              <a:gd name="T7" fmla="*/ 2147483647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272"/>
              <a:gd name="T13" fmla="*/ 0 h 260"/>
              <a:gd name="T14" fmla="*/ 1272 w 1272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2" h="260">
                <a:moveTo>
                  <a:pt x="0" y="0"/>
                </a:moveTo>
                <a:cubicBezTo>
                  <a:pt x="154" y="88"/>
                  <a:pt x="308" y="177"/>
                  <a:pt x="432" y="216"/>
                </a:cubicBezTo>
                <a:cubicBezTo>
                  <a:pt x="556" y="255"/>
                  <a:pt x="604" y="260"/>
                  <a:pt x="744" y="232"/>
                </a:cubicBezTo>
                <a:cubicBezTo>
                  <a:pt x="884" y="204"/>
                  <a:pt x="1189" y="80"/>
                  <a:pt x="1272" y="4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u="sng" dirty="0">
                <a:solidFill>
                  <a:schemeClr val="tx1"/>
                </a:solidFill>
                <a:ea typeface="宋体" panose="02010600030101010101" pitchFamily="2" charset="-122"/>
              </a:rPr>
              <a:t>Duplicate values &amp; secondary indexes</a:t>
            </a:r>
            <a:endParaRPr lang="en-US" altLang="zh-CN" sz="3600" u="sng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9" name="Group 3"/>
          <p:cNvGrpSpPr/>
          <p:nvPr/>
        </p:nvGrpSpPr>
        <p:grpSpPr bwMode="auto">
          <a:xfrm>
            <a:off x="6943302" y="1596602"/>
            <a:ext cx="2268855" cy="672253"/>
            <a:chOff x="3792" y="1152"/>
            <a:chExt cx="1296" cy="384"/>
          </a:xfrm>
        </p:grpSpPr>
        <p:sp>
          <p:nvSpPr>
            <p:cNvPr id="62520" name="Rectangle 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21" name="Rectangle 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2522" name="Rectangle 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23" name="Rectangle 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2470" name="Group 8"/>
          <p:cNvGrpSpPr/>
          <p:nvPr/>
        </p:nvGrpSpPr>
        <p:grpSpPr bwMode="auto">
          <a:xfrm>
            <a:off x="6943302" y="2520950"/>
            <a:ext cx="2268855" cy="672253"/>
            <a:chOff x="3792" y="1152"/>
            <a:chExt cx="1296" cy="384"/>
          </a:xfrm>
        </p:grpSpPr>
        <p:sp>
          <p:nvSpPr>
            <p:cNvPr id="62516" name="Rectangle 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17" name="Rectangle 1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2518" name="Rectangle 1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19" name="Rectangle 1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2471" name="Group 13"/>
          <p:cNvGrpSpPr/>
          <p:nvPr/>
        </p:nvGrpSpPr>
        <p:grpSpPr bwMode="auto">
          <a:xfrm>
            <a:off x="6943302" y="3445299"/>
            <a:ext cx="2268855" cy="672253"/>
            <a:chOff x="3792" y="1152"/>
            <a:chExt cx="1296" cy="384"/>
          </a:xfrm>
        </p:grpSpPr>
        <p:sp>
          <p:nvSpPr>
            <p:cNvPr id="62512" name="Rectangle 1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13" name="Rectangle 1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2514" name="Rectangle 1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15" name="Rectangle 1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2472" name="Group 18"/>
          <p:cNvGrpSpPr/>
          <p:nvPr/>
        </p:nvGrpSpPr>
        <p:grpSpPr bwMode="auto">
          <a:xfrm>
            <a:off x="6943302" y="4369647"/>
            <a:ext cx="2268855" cy="672253"/>
            <a:chOff x="3792" y="1152"/>
            <a:chExt cx="1296" cy="384"/>
          </a:xfrm>
        </p:grpSpPr>
        <p:sp>
          <p:nvSpPr>
            <p:cNvPr id="62508" name="Rectangle 1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09" name="Rectangle 2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2510" name="Rectangle 2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11" name="Rectangle 2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2473" name="Group 23"/>
          <p:cNvGrpSpPr/>
          <p:nvPr/>
        </p:nvGrpSpPr>
        <p:grpSpPr bwMode="auto">
          <a:xfrm>
            <a:off x="6943302" y="5209964"/>
            <a:ext cx="2268855" cy="672253"/>
            <a:chOff x="3792" y="1152"/>
            <a:chExt cx="1296" cy="384"/>
          </a:xfrm>
        </p:grpSpPr>
        <p:sp>
          <p:nvSpPr>
            <p:cNvPr id="62504" name="Rectangle 2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05" name="Rectangle 2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2506" name="Rectangle 2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07" name="Rectangle 2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62474" name="Rectangle 29"/>
          <p:cNvSpPr>
            <a:spLocks noChangeArrowheads="1"/>
          </p:cNvSpPr>
          <p:nvPr/>
        </p:nvSpPr>
        <p:spPr bwMode="auto">
          <a:xfrm>
            <a:off x="3827127" y="1675382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10</a:t>
            </a:r>
            <a:endParaRPr lang="zh-CN" altLang="en-US" sz="2205">
              <a:latin typeface="Tahoma" panose="020B0604030504040204" pitchFamily="34" charset="0"/>
            </a:endParaRPr>
          </a:p>
        </p:txBody>
      </p:sp>
      <p:sp>
        <p:nvSpPr>
          <p:cNvPr id="62475" name="Rectangle 30"/>
          <p:cNvSpPr>
            <a:spLocks noChangeArrowheads="1"/>
          </p:cNvSpPr>
          <p:nvPr/>
        </p:nvSpPr>
        <p:spPr bwMode="auto">
          <a:xfrm>
            <a:off x="4331317" y="1675382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2476" name="Rectangle 34"/>
          <p:cNvSpPr>
            <a:spLocks noChangeArrowheads="1"/>
          </p:cNvSpPr>
          <p:nvPr/>
        </p:nvSpPr>
        <p:spPr bwMode="auto">
          <a:xfrm>
            <a:off x="4340071" y="2015010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2477" name="Rectangle 35"/>
          <p:cNvSpPr>
            <a:spLocks noChangeArrowheads="1"/>
          </p:cNvSpPr>
          <p:nvPr/>
        </p:nvSpPr>
        <p:spPr bwMode="auto">
          <a:xfrm>
            <a:off x="4338320" y="2352887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2478" name="Text Box 37"/>
          <p:cNvSpPr txBox="1">
            <a:spLocks noChangeArrowheads="1"/>
          </p:cNvSpPr>
          <p:nvPr/>
        </p:nvSpPr>
        <p:spPr bwMode="auto">
          <a:xfrm>
            <a:off x="660496" y="1060422"/>
            <a:ext cx="308229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90">
                <a:latin typeface="Tahoma" panose="020B0604030504040204" pitchFamily="34" charset="0"/>
              </a:rPr>
              <a:t>another option...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62479" name="Rectangle 39"/>
          <p:cNvSpPr>
            <a:spLocks noChangeArrowheads="1"/>
          </p:cNvSpPr>
          <p:nvPr/>
        </p:nvSpPr>
        <p:spPr bwMode="auto">
          <a:xfrm>
            <a:off x="4333069" y="3030392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2480" name="Rectangle 40"/>
          <p:cNvSpPr>
            <a:spLocks noChangeArrowheads="1"/>
          </p:cNvSpPr>
          <p:nvPr/>
        </p:nvSpPr>
        <p:spPr bwMode="auto">
          <a:xfrm>
            <a:off x="4338320" y="5309751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grpSp>
        <p:nvGrpSpPr>
          <p:cNvPr id="62481" name="Group 42"/>
          <p:cNvGrpSpPr/>
          <p:nvPr/>
        </p:nvGrpSpPr>
        <p:grpSpPr bwMode="auto">
          <a:xfrm>
            <a:off x="3837631" y="4303121"/>
            <a:ext cx="1008380" cy="336127"/>
            <a:chOff x="692" y="1533"/>
            <a:chExt cx="576" cy="192"/>
          </a:xfrm>
        </p:grpSpPr>
        <p:sp>
          <p:nvSpPr>
            <p:cNvPr id="62502" name="Rectangle 43"/>
            <p:cNvSpPr>
              <a:spLocks noChangeArrowheads="1"/>
            </p:cNvSpPr>
            <p:nvPr/>
          </p:nvSpPr>
          <p:spPr bwMode="auto">
            <a:xfrm>
              <a:off x="980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03" name="Rectangle 44"/>
            <p:cNvSpPr>
              <a:spLocks noChangeArrowheads="1"/>
            </p:cNvSpPr>
            <p:nvPr/>
          </p:nvSpPr>
          <p:spPr bwMode="auto">
            <a:xfrm>
              <a:off x="692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62482" name="Group 45"/>
          <p:cNvGrpSpPr/>
          <p:nvPr/>
        </p:nvGrpSpPr>
        <p:grpSpPr bwMode="auto">
          <a:xfrm>
            <a:off x="3837631" y="3961743"/>
            <a:ext cx="1008380" cy="336127"/>
            <a:chOff x="692" y="1533"/>
            <a:chExt cx="576" cy="192"/>
          </a:xfrm>
        </p:grpSpPr>
        <p:sp>
          <p:nvSpPr>
            <p:cNvPr id="62500" name="Rectangle 46"/>
            <p:cNvSpPr>
              <a:spLocks noChangeArrowheads="1"/>
            </p:cNvSpPr>
            <p:nvPr/>
          </p:nvSpPr>
          <p:spPr bwMode="auto">
            <a:xfrm>
              <a:off x="980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501" name="Rectangle 47"/>
            <p:cNvSpPr>
              <a:spLocks noChangeArrowheads="1"/>
            </p:cNvSpPr>
            <p:nvPr/>
          </p:nvSpPr>
          <p:spPr bwMode="auto">
            <a:xfrm>
              <a:off x="692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30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62483" name="Group 48"/>
          <p:cNvGrpSpPr/>
          <p:nvPr/>
        </p:nvGrpSpPr>
        <p:grpSpPr bwMode="auto">
          <a:xfrm>
            <a:off x="3827127" y="2696016"/>
            <a:ext cx="1008380" cy="336127"/>
            <a:chOff x="692" y="1533"/>
            <a:chExt cx="576" cy="192"/>
          </a:xfrm>
        </p:grpSpPr>
        <p:sp>
          <p:nvSpPr>
            <p:cNvPr id="62498" name="Rectangle 49"/>
            <p:cNvSpPr>
              <a:spLocks noChangeArrowheads="1"/>
            </p:cNvSpPr>
            <p:nvPr/>
          </p:nvSpPr>
          <p:spPr bwMode="auto">
            <a:xfrm>
              <a:off x="980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2499" name="Rectangle 50"/>
            <p:cNvSpPr>
              <a:spLocks noChangeArrowheads="1"/>
            </p:cNvSpPr>
            <p:nvPr/>
          </p:nvSpPr>
          <p:spPr bwMode="auto">
            <a:xfrm>
              <a:off x="692" y="153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20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sp>
        <p:nvSpPr>
          <p:cNvPr id="62484" name="Rectangle 51"/>
          <p:cNvSpPr>
            <a:spLocks noChangeArrowheads="1"/>
          </p:cNvSpPr>
          <p:nvPr/>
        </p:nvSpPr>
        <p:spPr bwMode="auto">
          <a:xfrm>
            <a:off x="4338320" y="4973625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2485" name="Rectangle 52"/>
          <p:cNvSpPr>
            <a:spLocks noChangeArrowheads="1"/>
          </p:cNvSpPr>
          <p:nvPr/>
        </p:nvSpPr>
        <p:spPr bwMode="auto">
          <a:xfrm>
            <a:off x="4343573" y="4637498"/>
            <a:ext cx="504190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2486" name="Line 53"/>
          <p:cNvSpPr>
            <a:spLocks noChangeShapeType="1"/>
          </p:cNvSpPr>
          <p:nvPr/>
        </p:nvSpPr>
        <p:spPr bwMode="auto">
          <a:xfrm>
            <a:off x="4618426" y="1806681"/>
            <a:ext cx="2282860" cy="17646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2487" name="Line 54"/>
          <p:cNvSpPr>
            <a:spLocks noChangeShapeType="1"/>
          </p:cNvSpPr>
          <p:nvPr/>
        </p:nvSpPr>
        <p:spPr bwMode="auto">
          <a:xfrm flipV="1">
            <a:off x="4632431" y="2044771"/>
            <a:ext cx="2282860" cy="1540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2488" name="Line 55"/>
          <p:cNvSpPr>
            <a:spLocks noChangeShapeType="1"/>
          </p:cNvSpPr>
          <p:nvPr/>
        </p:nvSpPr>
        <p:spPr bwMode="auto">
          <a:xfrm>
            <a:off x="4646436" y="2492940"/>
            <a:ext cx="2254850" cy="20307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2489" name="Line 57"/>
          <p:cNvSpPr>
            <a:spLocks noChangeShapeType="1"/>
          </p:cNvSpPr>
          <p:nvPr/>
        </p:nvSpPr>
        <p:spPr bwMode="auto">
          <a:xfrm flipV="1">
            <a:off x="4646436" y="1708644"/>
            <a:ext cx="2282860" cy="1162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2490" name="Line 58"/>
          <p:cNvSpPr>
            <a:spLocks noChangeShapeType="1"/>
          </p:cNvSpPr>
          <p:nvPr/>
        </p:nvSpPr>
        <p:spPr bwMode="auto">
          <a:xfrm flipV="1">
            <a:off x="4702457" y="2675008"/>
            <a:ext cx="2240844" cy="5181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2491" name="Line 59"/>
          <p:cNvSpPr>
            <a:spLocks noChangeShapeType="1"/>
          </p:cNvSpPr>
          <p:nvPr/>
        </p:nvSpPr>
        <p:spPr bwMode="auto">
          <a:xfrm>
            <a:off x="4632431" y="4159568"/>
            <a:ext cx="2310871" cy="11764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2492" name="Line 60"/>
          <p:cNvSpPr>
            <a:spLocks noChangeShapeType="1"/>
          </p:cNvSpPr>
          <p:nvPr/>
        </p:nvSpPr>
        <p:spPr bwMode="auto">
          <a:xfrm flipV="1">
            <a:off x="4646436" y="3025140"/>
            <a:ext cx="2254850" cy="14565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2493" name="Line 61"/>
          <p:cNvSpPr>
            <a:spLocks noChangeShapeType="1"/>
          </p:cNvSpPr>
          <p:nvPr/>
        </p:nvSpPr>
        <p:spPr bwMode="auto">
          <a:xfrm>
            <a:off x="4674447" y="5476063"/>
            <a:ext cx="2254850" cy="2380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2494" name="Line 62"/>
          <p:cNvSpPr>
            <a:spLocks noChangeShapeType="1"/>
          </p:cNvSpPr>
          <p:nvPr/>
        </p:nvSpPr>
        <p:spPr bwMode="auto">
          <a:xfrm flipV="1">
            <a:off x="4660441" y="3893467"/>
            <a:ext cx="2254850" cy="1218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2495" name="Freeform 63"/>
          <p:cNvSpPr/>
          <p:nvPr/>
        </p:nvSpPr>
        <p:spPr bwMode="auto">
          <a:xfrm>
            <a:off x="4674447" y="4775799"/>
            <a:ext cx="2226839" cy="455172"/>
          </a:xfrm>
          <a:custGeom>
            <a:avLst/>
            <a:gdLst>
              <a:gd name="T0" fmla="*/ 0 w 1272"/>
              <a:gd name="T1" fmla="*/ 0 h 260"/>
              <a:gd name="T2" fmla="*/ 2147483647 w 1272"/>
              <a:gd name="T3" fmla="*/ 2147483647 h 260"/>
              <a:gd name="T4" fmla="*/ 2147483647 w 1272"/>
              <a:gd name="T5" fmla="*/ 2147483647 h 260"/>
              <a:gd name="T6" fmla="*/ 2147483647 w 1272"/>
              <a:gd name="T7" fmla="*/ 2147483647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272"/>
              <a:gd name="T13" fmla="*/ 0 h 260"/>
              <a:gd name="T14" fmla="*/ 1272 w 1272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2" h="260">
                <a:moveTo>
                  <a:pt x="0" y="0"/>
                </a:moveTo>
                <a:cubicBezTo>
                  <a:pt x="154" y="88"/>
                  <a:pt x="308" y="177"/>
                  <a:pt x="432" y="216"/>
                </a:cubicBezTo>
                <a:cubicBezTo>
                  <a:pt x="556" y="255"/>
                  <a:pt x="604" y="260"/>
                  <a:pt x="744" y="232"/>
                </a:cubicBezTo>
                <a:cubicBezTo>
                  <a:pt x="884" y="204"/>
                  <a:pt x="1189" y="80"/>
                  <a:pt x="1272" y="4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2496" name="Text Box 64"/>
          <p:cNvSpPr txBox="1">
            <a:spLocks noChangeArrowheads="1"/>
          </p:cNvSpPr>
          <p:nvPr/>
        </p:nvSpPr>
        <p:spPr bwMode="auto">
          <a:xfrm>
            <a:off x="1019069" y="2609272"/>
            <a:ext cx="25939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530" u="sng">
                <a:solidFill>
                  <a:srgbClr val="FF0000"/>
                </a:solidFill>
                <a:latin typeface="Tahoma" panose="020B0604030504040204" pitchFamily="34" charset="0"/>
              </a:rPr>
              <a:t>Problem:</a:t>
            </a:r>
            <a:endParaRPr lang="en-US" altLang="zh-CN" sz="353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variable size</a:t>
            </a:r>
            <a:endParaRPr lang="en-US" altLang="zh-CN" sz="353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records in</a:t>
            </a:r>
            <a:endParaRPr lang="en-US" altLang="zh-CN" sz="353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530">
                <a:solidFill>
                  <a:srgbClr val="FF0000"/>
                </a:solidFill>
                <a:latin typeface="Tahoma" panose="020B0604030504040204" pitchFamily="34" charset="0"/>
              </a:rPr>
              <a:t>index!</a:t>
            </a:r>
            <a:endParaRPr lang="en-US" altLang="zh-CN" sz="397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3" name="Group 3"/>
          <p:cNvGrpSpPr/>
          <p:nvPr/>
        </p:nvGrpSpPr>
        <p:grpSpPr bwMode="auto">
          <a:xfrm>
            <a:off x="6090731" y="1440794"/>
            <a:ext cx="2268855" cy="672253"/>
            <a:chOff x="3792" y="1152"/>
            <a:chExt cx="1296" cy="384"/>
          </a:xfrm>
        </p:grpSpPr>
        <p:sp>
          <p:nvSpPr>
            <p:cNvPr id="63556" name="Rectangle 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57" name="Rectangle 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3558" name="Rectangle 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59" name="Rectangle 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3494" name="Group 8"/>
          <p:cNvGrpSpPr/>
          <p:nvPr/>
        </p:nvGrpSpPr>
        <p:grpSpPr bwMode="auto">
          <a:xfrm>
            <a:off x="6090731" y="2365142"/>
            <a:ext cx="2268855" cy="672253"/>
            <a:chOff x="3792" y="1152"/>
            <a:chExt cx="1296" cy="384"/>
          </a:xfrm>
        </p:grpSpPr>
        <p:sp>
          <p:nvSpPr>
            <p:cNvPr id="63552" name="Rectangle 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53" name="Rectangle 1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3554" name="Rectangle 1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55" name="Rectangle 1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3495" name="Group 13"/>
          <p:cNvGrpSpPr/>
          <p:nvPr/>
        </p:nvGrpSpPr>
        <p:grpSpPr bwMode="auto">
          <a:xfrm>
            <a:off x="6090731" y="3289490"/>
            <a:ext cx="2268855" cy="672253"/>
            <a:chOff x="3792" y="1152"/>
            <a:chExt cx="1296" cy="384"/>
          </a:xfrm>
        </p:grpSpPr>
        <p:sp>
          <p:nvSpPr>
            <p:cNvPr id="63548" name="Rectangle 1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49" name="Rectangle 1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3550" name="Rectangle 1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51" name="Rectangle 1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3496" name="Group 18"/>
          <p:cNvGrpSpPr/>
          <p:nvPr/>
        </p:nvGrpSpPr>
        <p:grpSpPr bwMode="auto">
          <a:xfrm>
            <a:off x="6090731" y="4213839"/>
            <a:ext cx="2268855" cy="672253"/>
            <a:chOff x="3792" y="1152"/>
            <a:chExt cx="1296" cy="384"/>
          </a:xfrm>
        </p:grpSpPr>
        <p:sp>
          <p:nvSpPr>
            <p:cNvPr id="63544" name="Rectangle 1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45" name="Rectangle 2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3546" name="Rectangle 2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47" name="Rectangle 2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3497" name="Group 23"/>
          <p:cNvGrpSpPr/>
          <p:nvPr/>
        </p:nvGrpSpPr>
        <p:grpSpPr bwMode="auto">
          <a:xfrm>
            <a:off x="6090731" y="5054155"/>
            <a:ext cx="2268855" cy="672253"/>
            <a:chOff x="3792" y="1152"/>
            <a:chExt cx="1296" cy="384"/>
          </a:xfrm>
        </p:grpSpPr>
        <p:sp>
          <p:nvSpPr>
            <p:cNvPr id="63540" name="Rectangle 2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41" name="Rectangle 2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3542" name="Rectangle 2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43" name="Rectangle 2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3498" name="Group 28"/>
          <p:cNvGrpSpPr/>
          <p:nvPr/>
        </p:nvGrpSpPr>
        <p:grpSpPr bwMode="auto">
          <a:xfrm>
            <a:off x="2950047" y="1827689"/>
            <a:ext cx="1008380" cy="1344507"/>
            <a:chOff x="1340" y="1501"/>
            <a:chExt cx="576" cy="768"/>
          </a:xfrm>
        </p:grpSpPr>
        <p:sp>
          <p:nvSpPr>
            <p:cNvPr id="63532" name="Rectangle 29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10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3533" name="Rectangle 30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34" name="Rectangle 31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35" name="Rectangle 32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20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3536" name="Rectangle 33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30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3537" name="Rectangle 34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38" name="Rectangle 35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39" name="Rectangle 36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63499" name="Group 37"/>
          <p:cNvGrpSpPr/>
          <p:nvPr/>
        </p:nvGrpSpPr>
        <p:grpSpPr bwMode="auto">
          <a:xfrm>
            <a:off x="2950047" y="3410285"/>
            <a:ext cx="1008380" cy="1344507"/>
            <a:chOff x="1340" y="1501"/>
            <a:chExt cx="576" cy="768"/>
          </a:xfrm>
        </p:grpSpPr>
        <p:sp>
          <p:nvSpPr>
            <p:cNvPr id="63524" name="Rectangle 38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50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3525" name="Rectangle 39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26" name="Rectangle 40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27" name="Rectangle 41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60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3528" name="Rectangle 42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...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3529" name="Rectangle 43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30" name="Rectangle 44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3531" name="Rectangle 45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sp>
        <p:nvSpPr>
          <p:cNvPr id="63500" name="Line 63"/>
          <p:cNvSpPr>
            <a:spLocks noChangeShapeType="1"/>
          </p:cNvSpPr>
          <p:nvPr/>
        </p:nvSpPr>
        <p:spPr bwMode="auto">
          <a:xfrm flipV="1">
            <a:off x="3769356" y="1943232"/>
            <a:ext cx="2282860" cy="437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01" name="Line 64"/>
          <p:cNvSpPr>
            <a:spLocks noChangeShapeType="1"/>
          </p:cNvSpPr>
          <p:nvPr/>
        </p:nvSpPr>
        <p:spPr bwMode="auto">
          <a:xfrm>
            <a:off x="3807871" y="2323126"/>
            <a:ext cx="2281109" cy="2083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02" name="Line 65"/>
          <p:cNvSpPr>
            <a:spLocks noChangeShapeType="1"/>
          </p:cNvSpPr>
          <p:nvPr/>
        </p:nvSpPr>
        <p:spPr bwMode="auto">
          <a:xfrm>
            <a:off x="3783362" y="2673259"/>
            <a:ext cx="2316122" cy="2424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03" name="Line 66"/>
          <p:cNvSpPr>
            <a:spLocks noChangeShapeType="1"/>
          </p:cNvSpPr>
          <p:nvPr/>
        </p:nvSpPr>
        <p:spPr bwMode="auto">
          <a:xfrm flipV="1">
            <a:off x="3797367" y="2909597"/>
            <a:ext cx="2277608" cy="1137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04" name="Line 67"/>
          <p:cNvSpPr>
            <a:spLocks noChangeShapeType="1"/>
          </p:cNvSpPr>
          <p:nvPr/>
        </p:nvSpPr>
        <p:spPr bwMode="auto">
          <a:xfrm>
            <a:off x="3769356" y="3583601"/>
            <a:ext cx="1694639" cy="14705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05" name="Line 68"/>
          <p:cNvSpPr>
            <a:spLocks noChangeShapeType="1"/>
          </p:cNvSpPr>
          <p:nvPr/>
        </p:nvSpPr>
        <p:spPr bwMode="auto">
          <a:xfrm>
            <a:off x="3741346" y="3891717"/>
            <a:ext cx="1176443" cy="152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06" name="Rectangle 81"/>
          <p:cNvSpPr>
            <a:spLocks noChangeArrowheads="1"/>
          </p:cNvSpPr>
          <p:nvPr/>
        </p:nvSpPr>
        <p:spPr bwMode="auto">
          <a:xfrm>
            <a:off x="8359586" y="1764665"/>
            <a:ext cx="227586" cy="348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3507" name="Rectangle 82"/>
          <p:cNvSpPr>
            <a:spLocks noChangeArrowheads="1"/>
          </p:cNvSpPr>
          <p:nvPr/>
        </p:nvSpPr>
        <p:spPr bwMode="auto">
          <a:xfrm>
            <a:off x="8359586" y="1428539"/>
            <a:ext cx="227586" cy="348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765">
                <a:latin typeface="Tahoma" panose="020B0604030504040204" pitchFamily="34" charset="0"/>
                <a:sym typeface="Symbol" panose="05050102010706020507" pitchFamily="18" charset="2"/>
              </a:rPr>
              <a:t></a:t>
            </a: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3508" name="Rectangle 83"/>
          <p:cNvSpPr>
            <a:spLocks noChangeArrowheads="1"/>
          </p:cNvSpPr>
          <p:nvPr/>
        </p:nvSpPr>
        <p:spPr bwMode="auto">
          <a:xfrm>
            <a:off x="8359586" y="2352887"/>
            <a:ext cx="227586" cy="348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3509" name="Rectangle 84"/>
          <p:cNvSpPr>
            <a:spLocks noChangeArrowheads="1"/>
          </p:cNvSpPr>
          <p:nvPr/>
        </p:nvSpPr>
        <p:spPr bwMode="auto">
          <a:xfrm>
            <a:off x="8371840" y="2701268"/>
            <a:ext cx="227586" cy="3483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3510" name="Rectangle 85"/>
          <p:cNvSpPr>
            <a:spLocks noChangeArrowheads="1"/>
          </p:cNvSpPr>
          <p:nvPr/>
        </p:nvSpPr>
        <p:spPr bwMode="auto">
          <a:xfrm>
            <a:off x="8371840" y="3289490"/>
            <a:ext cx="227586" cy="3483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3511" name="Rectangle 86"/>
          <p:cNvSpPr>
            <a:spLocks noChangeArrowheads="1"/>
          </p:cNvSpPr>
          <p:nvPr/>
        </p:nvSpPr>
        <p:spPr bwMode="auto">
          <a:xfrm>
            <a:off x="8371840" y="3601107"/>
            <a:ext cx="227586" cy="3483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3512" name="Rectangle 87"/>
          <p:cNvSpPr>
            <a:spLocks noChangeArrowheads="1"/>
          </p:cNvSpPr>
          <p:nvPr/>
        </p:nvSpPr>
        <p:spPr bwMode="auto">
          <a:xfrm>
            <a:off x="8359586" y="5041900"/>
            <a:ext cx="227586" cy="348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765">
                <a:latin typeface="Tahoma" panose="020B0604030504040204" pitchFamily="34" charset="0"/>
                <a:sym typeface="Symbol" panose="05050102010706020507" pitchFamily="18" charset="2"/>
              </a:rPr>
              <a:t></a:t>
            </a:r>
            <a:endParaRPr lang="zh-CN" altLang="en-US" sz="1765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63513" name="Rectangle 88"/>
          <p:cNvSpPr>
            <a:spLocks noChangeArrowheads="1"/>
          </p:cNvSpPr>
          <p:nvPr/>
        </p:nvSpPr>
        <p:spPr bwMode="auto">
          <a:xfrm>
            <a:off x="8359586" y="4537710"/>
            <a:ext cx="227586" cy="348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3514" name="Rectangle 89"/>
          <p:cNvSpPr>
            <a:spLocks noChangeArrowheads="1"/>
          </p:cNvSpPr>
          <p:nvPr/>
        </p:nvSpPr>
        <p:spPr bwMode="auto">
          <a:xfrm>
            <a:off x="8371840" y="4213838"/>
            <a:ext cx="227586" cy="3483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765">
                <a:latin typeface="Tahoma" panose="020B0604030504040204" pitchFamily="34" charset="0"/>
                <a:sym typeface="Symbol" panose="05050102010706020507" pitchFamily="18" charset="2"/>
              </a:rPr>
              <a:t></a:t>
            </a:r>
            <a:endParaRPr lang="zh-CN" altLang="en-US" sz="1765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63515" name="Rectangle 90"/>
          <p:cNvSpPr>
            <a:spLocks noChangeArrowheads="1"/>
          </p:cNvSpPr>
          <p:nvPr/>
        </p:nvSpPr>
        <p:spPr bwMode="auto">
          <a:xfrm>
            <a:off x="8359586" y="5390282"/>
            <a:ext cx="227586" cy="3483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765">
                <a:latin typeface="Tahoma" panose="020B0604030504040204" pitchFamily="34" charset="0"/>
                <a:sym typeface="Symbol" panose="05050102010706020507" pitchFamily="18" charset="2"/>
              </a:rPr>
              <a:t></a:t>
            </a:r>
            <a:endParaRPr lang="zh-CN" altLang="en-US" sz="1765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63516" name="Freeform 91"/>
          <p:cNvSpPr/>
          <p:nvPr/>
        </p:nvSpPr>
        <p:spPr bwMode="auto">
          <a:xfrm>
            <a:off x="8455872" y="1710395"/>
            <a:ext cx="563712" cy="1804930"/>
          </a:xfrm>
          <a:custGeom>
            <a:avLst/>
            <a:gdLst>
              <a:gd name="T0" fmla="*/ 0 w 322"/>
              <a:gd name="T1" fmla="*/ 2147483647 h 1031"/>
              <a:gd name="T2" fmla="*/ 2147483647 w 322"/>
              <a:gd name="T3" fmla="*/ 2147483647 h 1031"/>
              <a:gd name="T4" fmla="*/ 2147483647 w 322"/>
              <a:gd name="T5" fmla="*/ 2147483647 h 1031"/>
              <a:gd name="T6" fmla="*/ 2147483647 w 322"/>
              <a:gd name="T7" fmla="*/ 2147483647 h 1031"/>
              <a:gd name="T8" fmla="*/ 0 60000 65536"/>
              <a:gd name="T9" fmla="*/ 0 60000 65536"/>
              <a:gd name="T10" fmla="*/ 0 60000 65536"/>
              <a:gd name="T11" fmla="*/ 0 60000 65536"/>
              <a:gd name="T12" fmla="*/ 0 w 322"/>
              <a:gd name="T13" fmla="*/ 0 h 1031"/>
              <a:gd name="T14" fmla="*/ 322 w 322"/>
              <a:gd name="T15" fmla="*/ 1031 h 10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2" h="1031">
                <a:moveTo>
                  <a:pt x="0" y="127"/>
                </a:moveTo>
                <a:cubicBezTo>
                  <a:pt x="113" y="63"/>
                  <a:pt x="226" y="0"/>
                  <a:pt x="274" y="127"/>
                </a:cubicBezTo>
                <a:cubicBezTo>
                  <a:pt x="322" y="254"/>
                  <a:pt x="318" y="745"/>
                  <a:pt x="288" y="888"/>
                </a:cubicBezTo>
                <a:cubicBezTo>
                  <a:pt x="258" y="1031"/>
                  <a:pt x="129" y="968"/>
                  <a:pt x="96" y="9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17" name="Freeform 93"/>
          <p:cNvSpPr/>
          <p:nvPr/>
        </p:nvSpPr>
        <p:spPr bwMode="auto">
          <a:xfrm>
            <a:off x="8492636" y="1398778"/>
            <a:ext cx="1013631" cy="1130926"/>
          </a:xfrm>
          <a:custGeom>
            <a:avLst/>
            <a:gdLst>
              <a:gd name="T0" fmla="*/ 0 w 579"/>
              <a:gd name="T1" fmla="*/ 2147483647 h 646"/>
              <a:gd name="T2" fmla="*/ 2147483647 w 579"/>
              <a:gd name="T3" fmla="*/ 2147483647 h 646"/>
              <a:gd name="T4" fmla="*/ 2147483647 w 579"/>
              <a:gd name="T5" fmla="*/ 2147483647 h 646"/>
              <a:gd name="T6" fmla="*/ 2147483647 w 579"/>
              <a:gd name="T7" fmla="*/ 2147483647 h 646"/>
              <a:gd name="T8" fmla="*/ 2147483647 w 579"/>
              <a:gd name="T9" fmla="*/ 2147483647 h 646"/>
              <a:gd name="T10" fmla="*/ 2147483647 w 579"/>
              <a:gd name="T11" fmla="*/ 2147483647 h 646"/>
              <a:gd name="T12" fmla="*/ 2147483647 w 579"/>
              <a:gd name="T13" fmla="*/ 2147483647 h 6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79"/>
              <a:gd name="T22" fmla="*/ 0 h 646"/>
              <a:gd name="T23" fmla="*/ 579 w 579"/>
              <a:gd name="T24" fmla="*/ 646 h 64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79" h="646">
                <a:moveTo>
                  <a:pt x="0" y="634"/>
                </a:moveTo>
                <a:cubicBezTo>
                  <a:pt x="172" y="640"/>
                  <a:pt x="344" y="646"/>
                  <a:pt x="438" y="627"/>
                </a:cubicBezTo>
                <a:cubicBezTo>
                  <a:pt x="532" y="608"/>
                  <a:pt x="545" y="572"/>
                  <a:pt x="562" y="518"/>
                </a:cubicBezTo>
                <a:cubicBezTo>
                  <a:pt x="579" y="464"/>
                  <a:pt x="545" y="366"/>
                  <a:pt x="541" y="305"/>
                </a:cubicBezTo>
                <a:cubicBezTo>
                  <a:pt x="537" y="244"/>
                  <a:pt x="575" y="202"/>
                  <a:pt x="541" y="154"/>
                </a:cubicBezTo>
                <a:cubicBezTo>
                  <a:pt x="507" y="106"/>
                  <a:pt x="415" y="34"/>
                  <a:pt x="336" y="17"/>
                </a:cubicBezTo>
                <a:cubicBezTo>
                  <a:pt x="257" y="0"/>
                  <a:pt x="162" y="25"/>
                  <a:pt x="68" y="5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18" name="Freeform 94"/>
          <p:cNvSpPr/>
          <p:nvPr/>
        </p:nvSpPr>
        <p:spPr bwMode="auto">
          <a:xfrm>
            <a:off x="8492637" y="2806309"/>
            <a:ext cx="772040" cy="1011881"/>
          </a:xfrm>
          <a:custGeom>
            <a:avLst/>
            <a:gdLst>
              <a:gd name="T0" fmla="*/ 0 w 441"/>
              <a:gd name="T1" fmla="*/ 2147483647 h 578"/>
              <a:gd name="T2" fmla="*/ 2147483647 w 441"/>
              <a:gd name="T3" fmla="*/ 2147483647 h 578"/>
              <a:gd name="T4" fmla="*/ 2147483647 w 441"/>
              <a:gd name="T5" fmla="*/ 2147483647 h 578"/>
              <a:gd name="T6" fmla="*/ 2147483647 w 441"/>
              <a:gd name="T7" fmla="*/ 2147483647 h 578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78"/>
              <a:gd name="T14" fmla="*/ 441 w 441"/>
              <a:gd name="T15" fmla="*/ 578 h 5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78">
                <a:moveTo>
                  <a:pt x="0" y="15"/>
                </a:moveTo>
                <a:cubicBezTo>
                  <a:pt x="156" y="7"/>
                  <a:pt x="313" y="0"/>
                  <a:pt x="377" y="50"/>
                </a:cubicBezTo>
                <a:cubicBezTo>
                  <a:pt x="441" y="100"/>
                  <a:pt x="434" y="229"/>
                  <a:pt x="384" y="317"/>
                </a:cubicBezTo>
                <a:cubicBezTo>
                  <a:pt x="334" y="405"/>
                  <a:pt x="204" y="491"/>
                  <a:pt x="75" y="57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19" name="Freeform 95"/>
          <p:cNvSpPr/>
          <p:nvPr/>
        </p:nvSpPr>
        <p:spPr bwMode="auto">
          <a:xfrm>
            <a:off x="8480381" y="3769171"/>
            <a:ext cx="598726" cy="983871"/>
          </a:xfrm>
          <a:custGeom>
            <a:avLst/>
            <a:gdLst>
              <a:gd name="T0" fmla="*/ 0 w 342"/>
              <a:gd name="T1" fmla="*/ 0 h 562"/>
              <a:gd name="T2" fmla="*/ 2147483647 w 342"/>
              <a:gd name="T3" fmla="*/ 2147483647 h 562"/>
              <a:gd name="T4" fmla="*/ 2147483647 w 342"/>
              <a:gd name="T5" fmla="*/ 2147483647 h 562"/>
              <a:gd name="T6" fmla="*/ 2147483647 w 342"/>
              <a:gd name="T7" fmla="*/ 2147483647 h 562"/>
              <a:gd name="T8" fmla="*/ 0 60000 65536"/>
              <a:gd name="T9" fmla="*/ 0 60000 65536"/>
              <a:gd name="T10" fmla="*/ 0 60000 65536"/>
              <a:gd name="T11" fmla="*/ 0 60000 65536"/>
              <a:gd name="T12" fmla="*/ 0 w 342"/>
              <a:gd name="T13" fmla="*/ 0 h 562"/>
              <a:gd name="T14" fmla="*/ 342 w 342"/>
              <a:gd name="T15" fmla="*/ 562 h 5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" h="562">
                <a:moveTo>
                  <a:pt x="0" y="0"/>
                </a:moveTo>
                <a:cubicBezTo>
                  <a:pt x="124" y="78"/>
                  <a:pt x="248" y="156"/>
                  <a:pt x="295" y="226"/>
                </a:cubicBezTo>
                <a:cubicBezTo>
                  <a:pt x="342" y="296"/>
                  <a:pt x="318" y="362"/>
                  <a:pt x="281" y="418"/>
                </a:cubicBezTo>
                <a:cubicBezTo>
                  <a:pt x="244" y="474"/>
                  <a:pt x="159" y="518"/>
                  <a:pt x="75" y="56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20" name="Freeform 96"/>
          <p:cNvSpPr/>
          <p:nvPr/>
        </p:nvSpPr>
        <p:spPr bwMode="auto">
          <a:xfrm>
            <a:off x="8468127" y="4730282"/>
            <a:ext cx="362386" cy="807055"/>
          </a:xfrm>
          <a:custGeom>
            <a:avLst/>
            <a:gdLst>
              <a:gd name="T0" fmla="*/ 0 w 207"/>
              <a:gd name="T1" fmla="*/ 0 h 461"/>
              <a:gd name="T2" fmla="*/ 2147483647 w 207"/>
              <a:gd name="T3" fmla="*/ 2147483647 h 461"/>
              <a:gd name="T4" fmla="*/ 2147483647 w 207"/>
              <a:gd name="T5" fmla="*/ 2147483647 h 461"/>
              <a:gd name="T6" fmla="*/ 2147483647 w 207"/>
              <a:gd name="T7" fmla="*/ 2147483647 h 461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461"/>
              <a:gd name="T14" fmla="*/ 207 w 207"/>
              <a:gd name="T15" fmla="*/ 461 h 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461">
                <a:moveTo>
                  <a:pt x="0" y="0"/>
                </a:moveTo>
                <a:cubicBezTo>
                  <a:pt x="69" y="61"/>
                  <a:pt x="139" y="122"/>
                  <a:pt x="171" y="192"/>
                </a:cubicBezTo>
                <a:cubicBezTo>
                  <a:pt x="203" y="262"/>
                  <a:pt x="207" y="375"/>
                  <a:pt x="192" y="418"/>
                </a:cubicBezTo>
                <a:cubicBezTo>
                  <a:pt x="177" y="461"/>
                  <a:pt x="100" y="445"/>
                  <a:pt x="82" y="4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21" name="Freeform 97"/>
          <p:cNvSpPr/>
          <p:nvPr/>
        </p:nvSpPr>
        <p:spPr bwMode="auto">
          <a:xfrm>
            <a:off x="8515395" y="3469808"/>
            <a:ext cx="577718" cy="899839"/>
          </a:xfrm>
          <a:custGeom>
            <a:avLst/>
            <a:gdLst>
              <a:gd name="T0" fmla="*/ 0 w 330"/>
              <a:gd name="T1" fmla="*/ 0 h 514"/>
              <a:gd name="T2" fmla="*/ 2147483647 w 330"/>
              <a:gd name="T3" fmla="*/ 2147483647 h 514"/>
              <a:gd name="T4" fmla="*/ 2147483647 w 330"/>
              <a:gd name="T5" fmla="*/ 2147483647 h 514"/>
              <a:gd name="T6" fmla="*/ 2147483647 w 330"/>
              <a:gd name="T7" fmla="*/ 2147483647 h 514"/>
              <a:gd name="T8" fmla="*/ 2147483647 w 330"/>
              <a:gd name="T9" fmla="*/ 2147483647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0"/>
              <a:gd name="T16" fmla="*/ 0 h 514"/>
              <a:gd name="T17" fmla="*/ 330 w 330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0" h="514">
                <a:moveTo>
                  <a:pt x="0" y="0"/>
                </a:moveTo>
                <a:cubicBezTo>
                  <a:pt x="93" y="51"/>
                  <a:pt x="186" y="102"/>
                  <a:pt x="240" y="144"/>
                </a:cubicBezTo>
                <a:cubicBezTo>
                  <a:pt x="294" y="186"/>
                  <a:pt x="330" y="201"/>
                  <a:pt x="323" y="253"/>
                </a:cubicBezTo>
                <a:cubicBezTo>
                  <a:pt x="316" y="305"/>
                  <a:pt x="241" y="416"/>
                  <a:pt x="199" y="459"/>
                </a:cubicBezTo>
                <a:cubicBezTo>
                  <a:pt x="157" y="502"/>
                  <a:pt x="113" y="508"/>
                  <a:pt x="69" y="51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3522" name="Text Box 98"/>
          <p:cNvSpPr txBox="1">
            <a:spLocks noChangeArrowheads="1"/>
          </p:cNvSpPr>
          <p:nvPr/>
        </p:nvSpPr>
        <p:spPr bwMode="auto">
          <a:xfrm>
            <a:off x="1148442" y="5034267"/>
            <a:ext cx="313753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765">
                <a:latin typeface="Tahoma" panose="020B0604030504040204" pitchFamily="34" charset="0"/>
              </a:rPr>
              <a:t>Another idea:</a:t>
            </a:r>
            <a:br>
              <a:rPr lang="en-US" altLang="zh-CN" sz="1765">
                <a:latin typeface="Tahoma" panose="020B0604030504040204" pitchFamily="34" charset="0"/>
              </a:rPr>
            </a:br>
            <a:r>
              <a:rPr lang="en-US" altLang="zh-CN" sz="1765">
                <a:latin typeface="Tahoma" panose="020B0604030504040204" pitchFamily="34" charset="0"/>
              </a:rPr>
              <a:t>Chain records with same key?</a:t>
            </a:r>
            <a:endParaRPr lang="en-US" altLang="zh-CN" sz="397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7" name="Group 3"/>
          <p:cNvGrpSpPr/>
          <p:nvPr/>
        </p:nvGrpSpPr>
        <p:grpSpPr bwMode="auto">
          <a:xfrm>
            <a:off x="6090731" y="1440794"/>
            <a:ext cx="2268855" cy="672253"/>
            <a:chOff x="3792" y="1152"/>
            <a:chExt cx="1296" cy="384"/>
          </a:xfrm>
        </p:grpSpPr>
        <p:sp>
          <p:nvSpPr>
            <p:cNvPr id="64581" name="Rectangle 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82" name="Rectangle 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4583" name="Rectangle 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84" name="Rectangle 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4518" name="Group 8"/>
          <p:cNvGrpSpPr/>
          <p:nvPr/>
        </p:nvGrpSpPr>
        <p:grpSpPr bwMode="auto">
          <a:xfrm>
            <a:off x="6090731" y="2365142"/>
            <a:ext cx="2268855" cy="672253"/>
            <a:chOff x="3792" y="1152"/>
            <a:chExt cx="1296" cy="384"/>
          </a:xfrm>
        </p:grpSpPr>
        <p:sp>
          <p:nvSpPr>
            <p:cNvPr id="64577" name="Rectangle 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78" name="Rectangle 1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4579" name="Rectangle 1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80" name="Rectangle 1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4519" name="Group 13"/>
          <p:cNvGrpSpPr/>
          <p:nvPr/>
        </p:nvGrpSpPr>
        <p:grpSpPr bwMode="auto">
          <a:xfrm>
            <a:off x="6090731" y="3289490"/>
            <a:ext cx="2268855" cy="672253"/>
            <a:chOff x="3792" y="1152"/>
            <a:chExt cx="1296" cy="384"/>
          </a:xfrm>
        </p:grpSpPr>
        <p:sp>
          <p:nvSpPr>
            <p:cNvPr id="64573" name="Rectangle 1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74" name="Rectangle 1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4575" name="Rectangle 1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76" name="Rectangle 1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4520" name="Group 18"/>
          <p:cNvGrpSpPr/>
          <p:nvPr/>
        </p:nvGrpSpPr>
        <p:grpSpPr bwMode="auto">
          <a:xfrm>
            <a:off x="6090731" y="4213839"/>
            <a:ext cx="2268855" cy="672253"/>
            <a:chOff x="3792" y="1152"/>
            <a:chExt cx="1296" cy="384"/>
          </a:xfrm>
        </p:grpSpPr>
        <p:sp>
          <p:nvSpPr>
            <p:cNvPr id="64569" name="Rectangle 1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70" name="Rectangle 2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4571" name="Rectangle 2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72" name="Rectangle 2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4521" name="Group 23"/>
          <p:cNvGrpSpPr/>
          <p:nvPr/>
        </p:nvGrpSpPr>
        <p:grpSpPr bwMode="auto">
          <a:xfrm>
            <a:off x="6090731" y="5054155"/>
            <a:ext cx="2268855" cy="672253"/>
            <a:chOff x="3792" y="1152"/>
            <a:chExt cx="1296" cy="384"/>
          </a:xfrm>
        </p:grpSpPr>
        <p:sp>
          <p:nvSpPr>
            <p:cNvPr id="64565" name="Rectangle 2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66" name="Rectangle 2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4567" name="Rectangle 2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68" name="Rectangle 2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4522" name="Group 28"/>
          <p:cNvGrpSpPr/>
          <p:nvPr/>
        </p:nvGrpSpPr>
        <p:grpSpPr bwMode="auto">
          <a:xfrm>
            <a:off x="2950047" y="1827689"/>
            <a:ext cx="1008380" cy="1344507"/>
            <a:chOff x="1340" y="1501"/>
            <a:chExt cx="576" cy="768"/>
          </a:xfrm>
        </p:grpSpPr>
        <p:sp>
          <p:nvSpPr>
            <p:cNvPr id="64557" name="Rectangle 29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10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4558" name="Rectangle 30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59" name="Rectangle 31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60" name="Rectangle 32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20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4561" name="Rectangle 33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30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4562" name="Rectangle 34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63" name="Rectangle 35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64" name="Rectangle 36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64523" name="Group 37"/>
          <p:cNvGrpSpPr/>
          <p:nvPr/>
        </p:nvGrpSpPr>
        <p:grpSpPr bwMode="auto">
          <a:xfrm>
            <a:off x="2950047" y="3410285"/>
            <a:ext cx="1008380" cy="1344507"/>
            <a:chOff x="1340" y="1501"/>
            <a:chExt cx="576" cy="768"/>
          </a:xfrm>
        </p:grpSpPr>
        <p:sp>
          <p:nvSpPr>
            <p:cNvPr id="64549" name="Rectangle 38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50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4550" name="Rectangle 39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51" name="Rectangle 40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52" name="Rectangle 41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60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4553" name="Rectangle 42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...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4554" name="Rectangle 43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55" name="Rectangle 44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4556" name="Rectangle 45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sp>
        <p:nvSpPr>
          <p:cNvPr id="64524" name="Line 63"/>
          <p:cNvSpPr>
            <a:spLocks noChangeShapeType="1"/>
          </p:cNvSpPr>
          <p:nvPr/>
        </p:nvSpPr>
        <p:spPr bwMode="auto">
          <a:xfrm flipV="1">
            <a:off x="3769356" y="1943232"/>
            <a:ext cx="2282860" cy="437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25" name="Line 64"/>
          <p:cNvSpPr>
            <a:spLocks noChangeShapeType="1"/>
          </p:cNvSpPr>
          <p:nvPr/>
        </p:nvSpPr>
        <p:spPr bwMode="auto">
          <a:xfrm>
            <a:off x="3807871" y="2323126"/>
            <a:ext cx="2281109" cy="2083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26" name="Line 65"/>
          <p:cNvSpPr>
            <a:spLocks noChangeShapeType="1"/>
          </p:cNvSpPr>
          <p:nvPr/>
        </p:nvSpPr>
        <p:spPr bwMode="auto">
          <a:xfrm>
            <a:off x="3783362" y="2673259"/>
            <a:ext cx="2316122" cy="2424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27" name="Line 66"/>
          <p:cNvSpPr>
            <a:spLocks noChangeShapeType="1"/>
          </p:cNvSpPr>
          <p:nvPr/>
        </p:nvSpPr>
        <p:spPr bwMode="auto">
          <a:xfrm flipV="1">
            <a:off x="3797367" y="2909597"/>
            <a:ext cx="2277608" cy="1137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28" name="Line 67"/>
          <p:cNvSpPr>
            <a:spLocks noChangeShapeType="1"/>
          </p:cNvSpPr>
          <p:nvPr/>
        </p:nvSpPr>
        <p:spPr bwMode="auto">
          <a:xfrm>
            <a:off x="3769356" y="3583601"/>
            <a:ext cx="1694639" cy="14705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29" name="Line 68"/>
          <p:cNvSpPr>
            <a:spLocks noChangeShapeType="1"/>
          </p:cNvSpPr>
          <p:nvPr/>
        </p:nvSpPr>
        <p:spPr bwMode="auto">
          <a:xfrm>
            <a:off x="3741346" y="3891717"/>
            <a:ext cx="1176443" cy="152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30" name="Rectangle 81"/>
          <p:cNvSpPr>
            <a:spLocks noChangeArrowheads="1"/>
          </p:cNvSpPr>
          <p:nvPr/>
        </p:nvSpPr>
        <p:spPr bwMode="auto">
          <a:xfrm>
            <a:off x="8359586" y="1764665"/>
            <a:ext cx="227586" cy="348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4531" name="Rectangle 82"/>
          <p:cNvSpPr>
            <a:spLocks noChangeArrowheads="1"/>
          </p:cNvSpPr>
          <p:nvPr/>
        </p:nvSpPr>
        <p:spPr bwMode="auto">
          <a:xfrm>
            <a:off x="8359586" y="1428539"/>
            <a:ext cx="227586" cy="348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765">
                <a:latin typeface="Tahoma" panose="020B0604030504040204" pitchFamily="34" charset="0"/>
                <a:sym typeface="Symbol" panose="05050102010706020507" pitchFamily="18" charset="2"/>
              </a:rPr>
              <a:t></a:t>
            </a: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4532" name="Rectangle 83"/>
          <p:cNvSpPr>
            <a:spLocks noChangeArrowheads="1"/>
          </p:cNvSpPr>
          <p:nvPr/>
        </p:nvSpPr>
        <p:spPr bwMode="auto">
          <a:xfrm>
            <a:off x="8359586" y="2352887"/>
            <a:ext cx="227586" cy="348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4533" name="Rectangle 84"/>
          <p:cNvSpPr>
            <a:spLocks noChangeArrowheads="1"/>
          </p:cNvSpPr>
          <p:nvPr/>
        </p:nvSpPr>
        <p:spPr bwMode="auto">
          <a:xfrm>
            <a:off x="8371840" y="2701268"/>
            <a:ext cx="227586" cy="3483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4534" name="Rectangle 85"/>
          <p:cNvSpPr>
            <a:spLocks noChangeArrowheads="1"/>
          </p:cNvSpPr>
          <p:nvPr/>
        </p:nvSpPr>
        <p:spPr bwMode="auto">
          <a:xfrm>
            <a:off x="8371840" y="3289490"/>
            <a:ext cx="227586" cy="3483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4535" name="Rectangle 86"/>
          <p:cNvSpPr>
            <a:spLocks noChangeArrowheads="1"/>
          </p:cNvSpPr>
          <p:nvPr/>
        </p:nvSpPr>
        <p:spPr bwMode="auto">
          <a:xfrm>
            <a:off x="8371840" y="3601107"/>
            <a:ext cx="227586" cy="3483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4536" name="Rectangle 87"/>
          <p:cNvSpPr>
            <a:spLocks noChangeArrowheads="1"/>
          </p:cNvSpPr>
          <p:nvPr/>
        </p:nvSpPr>
        <p:spPr bwMode="auto">
          <a:xfrm>
            <a:off x="8359586" y="5041900"/>
            <a:ext cx="227586" cy="348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765">
                <a:latin typeface="Tahoma" panose="020B0604030504040204" pitchFamily="34" charset="0"/>
                <a:sym typeface="Symbol" panose="05050102010706020507" pitchFamily="18" charset="2"/>
              </a:rPr>
              <a:t></a:t>
            </a:r>
            <a:endParaRPr lang="zh-CN" altLang="en-US" sz="1765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64537" name="Rectangle 88"/>
          <p:cNvSpPr>
            <a:spLocks noChangeArrowheads="1"/>
          </p:cNvSpPr>
          <p:nvPr/>
        </p:nvSpPr>
        <p:spPr bwMode="auto">
          <a:xfrm>
            <a:off x="8359586" y="4537710"/>
            <a:ext cx="227586" cy="3483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64538" name="Rectangle 89"/>
          <p:cNvSpPr>
            <a:spLocks noChangeArrowheads="1"/>
          </p:cNvSpPr>
          <p:nvPr/>
        </p:nvSpPr>
        <p:spPr bwMode="auto">
          <a:xfrm>
            <a:off x="8371840" y="4213838"/>
            <a:ext cx="227586" cy="3483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765">
                <a:latin typeface="Tahoma" panose="020B0604030504040204" pitchFamily="34" charset="0"/>
                <a:sym typeface="Symbol" panose="05050102010706020507" pitchFamily="18" charset="2"/>
              </a:rPr>
              <a:t></a:t>
            </a:r>
            <a:endParaRPr lang="zh-CN" altLang="en-US" sz="1765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64539" name="Rectangle 90"/>
          <p:cNvSpPr>
            <a:spLocks noChangeArrowheads="1"/>
          </p:cNvSpPr>
          <p:nvPr/>
        </p:nvSpPr>
        <p:spPr bwMode="auto">
          <a:xfrm>
            <a:off x="8359586" y="5390282"/>
            <a:ext cx="227586" cy="3483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765">
                <a:latin typeface="Tahoma" panose="020B0604030504040204" pitchFamily="34" charset="0"/>
                <a:sym typeface="Symbol" panose="05050102010706020507" pitchFamily="18" charset="2"/>
              </a:rPr>
              <a:t></a:t>
            </a:r>
            <a:endParaRPr lang="zh-CN" altLang="en-US" sz="1765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64540" name="Freeform 91"/>
          <p:cNvSpPr/>
          <p:nvPr/>
        </p:nvSpPr>
        <p:spPr bwMode="auto">
          <a:xfrm>
            <a:off x="8455872" y="1710395"/>
            <a:ext cx="563712" cy="1804930"/>
          </a:xfrm>
          <a:custGeom>
            <a:avLst/>
            <a:gdLst>
              <a:gd name="T0" fmla="*/ 0 w 322"/>
              <a:gd name="T1" fmla="*/ 2147483647 h 1031"/>
              <a:gd name="T2" fmla="*/ 2147483647 w 322"/>
              <a:gd name="T3" fmla="*/ 2147483647 h 1031"/>
              <a:gd name="T4" fmla="*/ 2147483647 w 322"/>
              <a:gd name="T5" fmla="*/ 2147483647 h 1031"/>
              <a:gd name="T6" fmla="*/ 2147483647 w 322"/>
              <a:gd name="T7" fmla="*/ 2147483647 h 1031"/>
              <a:gd name="T8" fmla="*/ 0 60000 65536"/>
              <a:gd name="T9" fmla="*/ 0 60000 65536"/>
              <a:gd name="T10" fmla="*/ 0 60000 65536"/>
              <a:gd name="T11" fmla="*/ 0 60000 65536"/>
              <a:gd name="T12" fmla="*/ 0 w 322"/>
              <a:gd name="T13" fmla="*/ 0 h 1031"/>
              <a:gd name="T14" fmla="*/ 322 w 322"/>
              <a:gd name="T15" fmla="*/ 1031 h 10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2" h="1031">
                <a:moveTo>
                  <a:pt x="0" y="127"/>
                </a:moveTo>
                <a:cubicBezTo>
                  <a:pt x="113" y="63"/>
                  <a:pt x="226" y="0"/>
                  <a:pt x="274" y="127"/>
                </a:cubicBezTo>
                <a:cubicBezTo>
                  <a:pt x="322" y="254"/>
                  <a:pt x="318" y="745"/>
                  <a:pt x="288" y="888"/>
                </a:cubicBezTo>
                <a:cubicBezTo>
                  <a:pt x="258" y="1031"/>
                  <a:pt x="129" y="968"/>
                  <a:pt x="96" y="9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41" name="Freeform 93"/>
          <p:cNvSpPr/>
          <p:nvPr/>
        </p:nvSpPr>
        <p:spPr bwMode="auto">
          <a:xfrm>
            <a:off x="8492636" y="1398778"/>
            <a:ext cx="1013631" cy="1130926"/>
          </a:xfrm>
          <a:custGeom>
            <a:avLst/>
            <a:gdLst>
              <a:gd name="T0" fmla="*/ 0 w 579"/>
              <a:gd name="T1" fmla="*/ 2147483647 h 646"/>
              <a:gd name="T2" fmla="*/ 2147483647 w 579"/>
              <a:gd name="T3" fmla="*/ 2147483647 h 646"/>
              <a:gd name="T4" fmla="*/ 2147483647 w 579"/>
              <a:gd name="T5" fmla="*/ 2147483647 h 646"/>
              <a:gd name="T6" fmla="*/ 2147483647 w 579"/>
              <a:gd name="T7" fmla="*/ 2147483647 h 646"/>
              <a:gd name="T8" fmla="*/ 2147483647 w 579"/>
              <a:gd name="T9" fmla="*/ 2147483647 h 646"/>
              <a:gd name="T10" fmla="*/ 2147483647 w 579"/>
              <a:gd name="T11" fmla="*/ 2147483647 h 646"/>
              <a:gd name="T12" fmla="*/ 2147483647 w 579"/>
              <a:gd name="T13" fmla="*/ 2147483647 h 6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79"/>
              <a:gd name="T22" fmla="*/ 0 h 646"/>
              <a:gd name="T23" fmla="*/ 579 w 579"/>
              <a:gd name="T24" fmla="*/ 646 h 64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79" h="646">
                <a:moveTo>
                  <a:pt x="0" y="634"/>
                </a:moveTo>
                <a:cubicBezTo>
                  <a:pt x="172" y="640"/>
                  <a:pt x="344" y="646"/>
                  <a:pt x="438" y="627"/>
                </a:cubicBezTo>
                <a:cubicBezTo>
                  <a:pt x="532" y="608"/>
                  <a:pt x="545" y="572"/>
                  <a:pt x="562" y="518"/>
                </a:cubicBezTo>
                <a:cubicBezTo>
                  <a:pt x="579" y="464"/>
                  <a:pt x="545" y="366"/>
                  <a:pt x="541" y="305"/>
                </a:cubicBezTo>
                <a:cubicBezTo>
                  <a:pt x="537" y="244"/>
                  <a:pt x="575" y="202"/>
                  <a:pt x="541" y="154"/>
                </a:cubicBezTo>
                <a:cubicBezTo>
                  <a:pt x="507" y="106"/>
                  <a:pt x="415" y="34"/>
                  <a:pt x="336" y="17"/>
                </a:cubicBezTo>
                <a:cubicBezTo>
                  <a:pt x="257" y="0"/>
                  <a:pt x="162" y="25"/>
                  <a:pt x="68" y="5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42" name="Freeform 94"/>
          <p:cNvSpPr/>
          <p:nvPr/>
        </p:nvSpPr>
        <p:spPr bwMode="auto">
          <a:xfrm>
            <a:off x="8492637" y="2806309"/>
            <a:ext cx="772040" cy="1011881"/>
          </a:xfrm>
          <a:custGeom>
            <a:avLst/>
            <a:gdLst>
              <a:gd name="T0" fmla="*/ 0 w 441"/>
              <a:gd name="T1" fmla="*/ 2147483647 h 578"/>
              <a:gd name="T2" fmla="*/ 2147483647 w 441"/>
              <a:gd name="T3" fmla="*/ 2147483647 h 578"/>
              <a:gd name="T4" fmla="*/ 2147483647 w 441"/>
              <a:gd name="T5" fmla="*/ 2147483647 h 578"/>
              <a:gd name="T6" fmla="*/ 2147483647 w 441"/>
              <a:gd name="T7" fmla="*/ 2147483647 h 578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578"/>
              <a:gd name="T14" fmla="*/ 441 w 441"/>
              <a:gd name="T15" fmla="*/ 578 h 5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578">
                <a:moveTo>
                  <a:pt x="0" y="15"/>
                </a:moveTo>
                <a:cubicBezTo>
                  <a:pt x="156" y="7"/>
                  <a:pt x="313" y="0"/>
                  <a:pt x="377" y="50"/>
                </a:cubicBezTo>
                <a:cubicBezTo>
                  <a:pt x="441" y="100"/>
                  <a:pt x="434" y="229"/>
                  <a:pt x="384" y="317"/>
                </a:cubicBezTo>
                <a:cubicBezTo>
                  <a:pt x="334" y="405"/>
                  <a:pt x="204" y="491"/>
                  <a:pt x="75" y="57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43" name="Freeform 95"/>
          <p:cNvSpPr/>
          <p:nvPr/>
        </p:nvSpPr>
        <p:spPr bwMode="auto">
          <a:xfrm>
            <a:off x="8480381" y="3769171"/>
            <a:ext cx="598726" cy="983871"/>
          </a:xfrm>
          <a:custGeom>
            <a:avLst/>
            <a:gdLst>
              <a:gd name="T0" fmla="*/ 0 w 342"/>
              <a:gd name="T1" fmla="*/ 0 h 562"/>
              <a:gd name="T2" fmla="*/ 2147483647 w 342"/>
              <a:gd name="T3" fmla="*/ 2147483647 h 562"/>
              <a:gd name="T4" fmla="*/ 2147483647 w 342"/>
              <a:gd name="T5" fmla="*/ 2147483647 h 562"/>
              <a:gd name="T6" fmla="*/ 2147483647 w 342"/>
              <a:gd name="T7" fmla="*/ 2147483647 h 562"/>
              <a:gd name="T8" fmla="*/ 0 60000 65536"/>
              <a:gd name="T9" fmla="*/ 0 60000 65536"/>
              <a:gd name="T10" fmla="*/ 0 60000 65536"/>
              <a:gd name="T11" fmla="*/ 0 60000 65536"/>
              <a:gd name="T12" fmla="*/ 0 w 342"/>
              <a:gd name="T13" fmla="*/ 0 h 562"/>
              <a:gd name="T14" fmla="*/ 342 w 342"/>
              <a:gd name="T15" fmla="*/ 562 h 5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" h="562">
                <a:moveTo>
                  <a:pt x="0" y="0"/>
                </a:moveTo>
                <a:cubicBezTo>
                  <a:pt x="124" y="78"/>
                  <a:pt x="248" y="156"/>
                  <a:pt x="295" y="226"/>
                </a:cubicBezTo>
                <a:cubicBezTo>
                  <a:pt x="342" y="296"/>
                  <a:pt x="318" y="362"/>
                  <a:pt x="281" y="418"/>
                </a:cubicBezTo>
                <a:cubicBezTo>
                  <a:pt x="244" y="474"/>
                  <a:pt x="159" y="518"/>
                  <a:pt x="75" y="56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44" name="Freeform 96"/>
          <p:cNvSpPr/>
          <p:nvPr/>
        </p:nvSpPr>
        <p:spPr bwMode="auto">
          <a:xfrm>
            <a:off x="8468127" y="4730282"/>
            <a:ext cx="362386" cy="807055"/>
          </a:xfrm>
          <a:custGeom>
            <a:avLst/>
            <a:gdLst>
              <a:gd name="T0" fmla="*/ 0 w 207"/>
              <a:gd name="T1" fmla="*/ 0 h 461"/>
              <a:gd name="T2" fmla="*/ 2147483647 w 207"/>
              <a:gd name="T3" fmla="*/ 2147483647 h 461"/>
              <a:gd name="T4" fmla="*/ 2147483647 w 207"/>
              <a:gd name="T5" fmla="*/ 2147483647 h 461"/>
              <a:gd name="T6" fmla="*/ 2147483647 w 207"/>
              <a:gd name="T7" fmla="*/ 2147483647 h 461"/>
              <a:gd name="T8" fmla="*/ 0 60000 65536"/>
              <a:gd name="T9" fmla="*/ 0 60000 65536"/>
              <a:gd name="T10" fmla="*/ 0 60000 65536"/>
              <a:gd name="T11" fmla="*/ 0 60000 65536"/>
              <a:gd name="T12" fmla="*/ 0 w 207"/>
              <a:gd name="T13" fmla="*/ 0 h 461"/>
              <a:gd name="T14" fmla="*/ 207 w 207"/>
              <a:gd name="T15" fmla="*/ 461 h 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7" h="461">
                <a:moveTo>
                  <a:pt x="0" y="0"/>
                </a:moveTo>
                <a:cubicBezTo>
                  <a:pt x="69" y="61"/>
                  <a:pt x="139" y="122"/>
                  <a:pt x="171" y="192"/>
                </a:cubicBezTo>
                <a:cubicBezTo>
                  <a:pt x="203" y="262"/>
                  <a:pt x="207" y="375"/>
                  <a:pt x="192" y="418"/>
                </a:cubicBezTo>
                <a:cubicBezTo>
                  <a:pt x="177" y="461"/>
                  <a:pt x="100" y="445"/>
                  <a:pt x="82" y="4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45" name="Freeform 97"/>
          <p:cNvSpPr/>
          <p:nvPr/>
        </p:nvSpPr>
        <p:spPr bwMode="auto">
          <a:xfrm>
            <a:off x="8515395" y="3469808"/>
            <a:ext cx="577718" cy="899839"/>
          </a:xfrm>
          <a:custGeom>
            <a:avLst/>
            <a:gdLst>
              <a:gd name="T0" fmla="*/ 0 w 330"/>
              <a:gd name="T1" fmla="*/ 0 h 514"/>
              <a:gd name="T2" fmla="*/ 2147483647 w 330"/>
              <a:gd name="T3" fmla="*/ 2147483647 h 514"/>
              <a:gd name="T4" fmla="*/ 2147483647 w 330"/>
              <a:gd name="T5" fmla="*/ 2147483647 h 514"/>
              <a:gd name="T6" fmla="*/ 2147483647 w 330"/>
              <a:gd name="T7" fmla="*/ 2147483647 h 514"/>
              <a:gd name="T8" fmla="*/ 2147483647 w 330"/>
              <a:gd name="T9" fmla="*/ 2147483647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0"/>
              <a:gd name="T16" fmla="*/ 0 h 514"/>
              <a:gd name="T17" fmla="*/ 330 w 330"/>
              <a:gd name="T18" fmla="*/ 514 h 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0" h="514">
                <a:moveTo>
                  <a:pt x="0" y="0"/>
                </a:moveTo>
                <a:cubicBezTo>
                  <a:pt x="93" y="51"/>
                  <a:pt x="186" y="102"/>
                  <a:pt x="240" y="144"/>
                </a:cubicBezTo>
                <a:cubicBezTo>
                  <a:pt x="294" y="186"/>
                  <a:pt x="330" y="201"/>
                  <a:pt x="323" y="253"/>
                </a:cubicBezTo>
                <a:cubicBezTo>
                  <a:pt x="316" y="305"/>
                  <a:pt x="241" y="416"/>
                  <a:pt x="199" y="459"/>
                </a:cubicBezTo>
                <a:cubicBezTo>
                  <a:pt x="157" y="502"/>
                  <a:pt x="113" y="508"/>
                  <a:pt x="69" y="51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4546" name="Text Box 98"/>
          <p:cNvSpPr txBox="1">
            <a:spLocks noChangeArrowheads="1"/>
          </p:cNvSpPr>
          <p:nvPr/>
        </p:nvSpPr>
        <p:spPr bwMode="auto">
          <a:xfrm>
            <a:off x="1148442" y="5034267"/>
            <a:ext cx="313753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765">
                <a:latin typeface="Tahoma" panose="020B0604030504040204" pitchFamily="34" charset="0"/>
              </a:rPr>
              <a:t>Another idea:</a:t>
            </a:r>
            <a:br>
              <a:rPr lang="en-US" altLang="zh-CN" sz="1765">
                <a:latin typeface="Tahoma" panose="020B0604030504040204" pitchFamily="34" charset="0"/>
              </a:rPr>
            </a:br>
            <a:r>
              <a:rPr lang="en-US" altLang="zh-CN" sz="1765">
                <a:latin typeface="Tahoma" panose="020B0604030504040204" pitchFamily="34" charset="0"/>
              </a:rPr>
              <a:t>Chain records with same key?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64547" name="Text Box 99"/>
          <p:cNvSpPr txBox="1">
            <a:spLocks noChangeArrowheads="1"/>
          </p:cNvSpPr>
          <p:nvPr/>
        </p:nvSpPr>
        <p:spPr bwMode="auto">
          <a:xfrm>
            <a:off x="1532013" y="5738695"/>
            <a:ext cx="4043680" cy="90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765">
                <a:solidFill>
                  <a:srgbClr val="FF0000"/>
                </a:solidFill>
                <a:latin typeface="Tahoma" panose="020B0604030504040204" pitchFamily="34" charset="0"/>
              </a:rPr>
              <a:t>Problems:</a:t>
            </a:r>
            <a:endParaRPr lang="en-US" altLang="zh-CN" sz="1765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1765">
                <a:solidFill>
                  <a:srgbClr val="FF0000"/>
                </a:solidFill>
                <a:latin typeface="Tahoma" panose="020B0604030504040204" pitchFamily="34" charset="0"/>
              </a:rPr>
              <a:t> Need to add fields to records</a:t>
            </a:r>
            <a:endParaRPr lang="en-US" altLang="zh-CN" sz="1765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1765">
                <a:solidFill>
                  <a:srgbClr val="FF0000"/>
                </a:solidFill>
                <a:latin typeface="Tahoma" panose="020B0604030504040204" pitchFamily="34" charset="0"/>
              </a:rPr>
              <a:t> Need to follow chain to know records</a:t>
            </a:r>
            <a:endParaRPr lang="en-US" altLang="zh-CN" sz="397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41" name="Group 3"/>
          <p:cNvGrpSpPr/>
          <p:nvPr/>
        </p:nvGrpSpPr>
        <p:grpSpPr bwMode="auto">
          <a:xfrm>
            <a:off x="6943302" y="1596602"/>
            <a:ext cx="2268855" cy="672253"/>
            <a:chOff x="3792" y="1152"/>
            <a:chExt cx="1296" cy="384"/>
          </a:xfrm>
        </p:grpSpPr>
        <p:sp>
          <p:nvSpPr>
            <p:cNvPr id="65616" name="Rectangle 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617" name="Rectangle 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5618" name="Rectangle 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619" name="Rectangle 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5542" name="Group 8"/>
          <p:cNvGrpSpPr/>
          <p:nvPr/>
        </p:nvGrpSpPr>
        <p:grpSpPr bwMode="auto">
          <a:xfrm>
            <a:off x="6943302" y="2520950"/>
            <a:ext cx="2268855" cy="672253"/>
            <a:chOff x="3792" y="1152"/>
            <a:chExt cx="1296" cy="384"/>
          </a:xfrm>
        </p:grpSpPr>
        <p:sp>
          <p:nvSpPr>
            <p:cNvPr id="65612" name="Rectangle 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613" name="Rectangle 1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20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5614" name="Rectangle 1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615" name="Rectangle 1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5543" name="Group 13"/>
          <p:cNvGrpSpPr/>
          <p:nvPr/>
        </p:nvGrpSpPr>
        <p:grpSpPr bwMode="auto">
          <a:xfrm>
            <a:off x="6943302" y="3445299"/>
            <a:ext cx="2268855" cy="672253"/>
            <a:chOff x="3792" y="1152"/>
            <a:chExt cx="1296" cy="384"/>
          </a:xfrm>
        </p:grpSpPr>
        <p:sp>
          <p:nvSpPr>
            <p:cNvPr id="65608" name="Rectangle 1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609" name="Rectangle 1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5610" name="Rectangle 1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611" name="Rectangle 1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5544" name="Group 18"/>
          <p:cNvGrpSpPr/>
          <p:nvPr/>
        </p:nvGrpSpPr>
        <p:grpSpPr bwMode="auto">
          <a:xfrm>
            <a:off x="6943302" y="4369647"/>
            <a:ext cx="2268855" cy="672253"/>
            <a:chOff x="3792" y="1152"/>
            <a:chExt cx="1296" cy="384"/>
          </a:xfrm>
        </p:grpSpPr>
        <p:sp>
          <p:nvSpPr>
            <p:cNvPr id="65604" name="Rectangle 19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605" name="Rectangle 20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10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5606" name="Rectangle 21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607" name="Rectangle 22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5545" name="Group 23"/>
          <p:cNvGrpSpPr/>
          <p:nvPr/>
        </p:nvGrpSpPr>
        <p:grpSpPr bwMode="auto">
          <a:xfrm>
            <a:off x="6943302" y="5209964"/>
            <a:ext cx="2268855" cy="672253"/>
            <a:chOff x="3792" y="1152"/>
            <a:chExt cx="1296" cy="384"/>
          </a:xfrm>
        </p:grpSpPr>
        <p:sp>
          <p:nvSpPr>
            <p:cNvPr id="65600" name="Rectangle 24"/>
            <p:cNvSpPr>
              <a:spLocks noChangeArrowheads="1"/>
            </p:cNvSpPr>
            <p:nvPr/>
          </p:nvSpPr>
          <p:spPr bwMode="auto">
            <a:xfrm>
              <a:off x="3792" y="1344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40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601" name="Rectangle 25"/>
            <p:cNvSpPr>
              <a:spLocks noChangeArrowheads="1"/>
            </p:cNvSpPr>
            <p:nvPr/>
          </p:nvSpPr>
          <p:spPr bwMode="auto">
            <a:xfrm>
              <a:off x="3792" y="1152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30</a:t>
              </a:r>
              <a:endParaRPr lang="zh-CN" altLang="en-US" sz="2645">
                <a:latin typeface="Tahoma" panose="020B0604030504040204" pitchFamily="34" charset="0"/>
              </a:endParaRPr>
            </a:p>
          </p:txBody>
        </p:sp>
        <p:sp>
          <p:nvSpPr>
            <p:cNvPr id="65602" name="Rectangle 26"/>
            <p:cNvSpPr>
              <a:spLocks noChangeArrowheads="1"/>
            </p:cNvSpPr>
            <p:nvPr/>
          </p:nvSpPr>
          <p:spPr bwMode="auto">
            <a:xfrm>
              <a:off x="4080" y="1152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603" name="Rectangle 27"/>
            <p:cNvSpPr>
              <a:spLocks noChangeArrowheads="1"/>
            </p:cNvSpPr>
            <p:nvPr/>
          </p:nvSpPr>
          <p:spPr bwMode="auto">
            <a:xfrm>
              <a:off x="4080" y="1344"/>
              <a:ext cx="100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5546" name="Group 28"/>
          <p:cNvGrpSpPr/>
          <p:nvPr/>
        </p:nvGrpSpPr>
        <p:grpSpPr bwMode="auto">
          <a:xfrm>
            <a:off x="2062462" y="1899466"/>
            <a:ext cx="1008380" cy="1344507"/>
            <a:chOff x="1340" y="1501"/>
            <a:chExt cx="576" cy="768"/>
          </a:xfrm>
        </p:grpSpPr>
        <p:sp>
          <p:nvSpPr>
            <p:cNvPr id="65592" name="Rectangle 29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10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5593" name="Rectangle 30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94" name="Rectangle 31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95" name="Rectangle 32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20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5596" name="Rectangle 33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30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5597" name="Rectangle 34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98" name="Rectangle 35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99" name="Rectangle 36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40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65547" name="Group 37"/>
          <p:cNvGrpSpPr/>
          <p:nvPr/>
        </p:nvGrpSpPr>
        <p:grpSpPr bwMode="auto">
          <a:xfrm>
            <a:off x="2062462" y="3482063"/>
            <a:ext cx="1008380" cy="1344507"/>
            <a:chOff x="1340" y="1501"/>
            <a:chExt cx="576" cy="768"/>
          </a:xfrm>
        </p:grpSpPr>
        <p:sp>
          <p:nvSpPr>
            <p:cNvPr id="65584" name="Rectangle 38"/>
            <p:cNvSpPr>
              <a:spLocks noChangeArrowheads="1"/>
            </p:cNvSpPr>
            <p:nvPr/>
          </p:nvSpPr>
          <p:spPr bwMode="auto">
            <a:xfrm>
              <a:off x="1340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50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5585" name="Rectangle 39"/>
            <p:cNvSpPr>
              <a:spLocks noChangeArrowheads="1"/>
            </p:cNvSpPr>
            <p:nvPr/>
          </p:nvSpPr>
          <p:spPr bwMode="auto">
            <a:xfrm>
              <a:off x="1628" y="1501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86" name="Rectangle 40"/>
            <p:cNvSpPr>
              <a:spLocks noChangeArrowheads="1"/>
            </p:cNvSpPr>
            <p:nvPr/>
          </p:nvSpPr>
          <p:spPr bwMode="auto">
            <a:xfrm>
              <a:off x="1628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87" name="Rectangle 41"/>
            <p:cNvSpPr>
              <a:spLocks noChangeArrowheads="1"/>
            </p:cNvSpPr>
            <p:nvPr/>
          </p:nvSpPr>
          <p:spPr bwMode="auto">
            <a:xfrm>
              <a:off x="1340" y="169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60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5588" name="Rectangle 42"/>
            <p:cNvSpPr>
              <a:spLocks noChangeArrowheads="1"/>
            </p:cNvSpPr>
            <p:nvPr/>
          </p:nvSpPr>
          <p:spPr bwMode="auto">
            <a:xfrm>
              <a:off x="1340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5">
                  <a:latin typeface="Tahoma" panose="020B0604030504040204" pitchFamily="34" charset="0"/>
                </a:rPr>
                <a:t>...</a:t>
              </a:r>
              <a:endParaRPr lang="zh-CN" altLang="en-US" sz="2205">
                <a:latin typeface="Tahoma" panose="020B0604030504040204" pitchFamily="34" charset="0"/>
              </a:endParaRPr>
            </a:p>
          </p:txBody>
        </p:sp>
        <p:sp>
          <p:nvSpPr>
            <p:cNvPr id="65589" name="Rectangle 43"/>
            <p:cNvSpPr>
              <a:spLocks noChangeArrowheads="1"/>
            </p:cNvSpPr>
            <p:nvPr/>
          </p:nvSpPr>
          <p:spPr bwMode="auto">
            <a:xfrm>
              <a:off x="1628" y="188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90" name="Rectangle 44"/>
            <p:cNvSpPr>
              <a:spLocks noChangeArrowheads="1"/>
            </p:cNvSpPr>
            <p:nvPr/>
          </p:nvSpPr>
          <p:spPr bwMode="auto">
            <a:xfrm>
              <a:off x="1628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91" name="Rectangle 45"/>
            <p:cNvSpPr>
              <a:spLocks noChangeArrowheads="1"/>
            </p:cNvSpPr>
            <p:nvPr/>
          </p:nvSpPr>
          <p:spPr bwMode="auto">
            <a:xfrm>
              <a:off x="1340" y="207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205">
                <a:latin typeface="Tahoma" panose="020B0604030504040204" pitchFamily="34" charset="0"/>
              </a:endParaRPr>
            </a:p>
          </p:txBody>
        </p:sp>
      </p:grpSp>
      <p:grpSp>
        <p:nvGrpSpPr>
          <p:cNvPr id="65548" name="Group 55"/>
          <p:cNvGrpSpPr/>
          <p:nvPr/>
        </p:nvGrpSpPr>
        <p:grpSpPr bwMode="auto">
          <a:xfrm>
            <a:off x="4597418" y="1255223"/>
            <a:ext cx="504190" cy="1344507"/>
            <a:chOff x="2708" y="1573"/>
            <a:chExt cx="288" cy="768"/>
          </a:xfrm>
        </p:grpSpPr>
        <p:sp>
          <p:nvSpPr>
            <p:cNvPr id="65580" name="Rectangle 48"/>
            <p:cNvSpPr>
              <a:spLocks noChangeArrowheads="1"/>
            </p:cNvSpPr>
            <p:nvPr/>
          </p:nvSpPr>
          <p:spPr bwMode="auto">
            <a:xfrm>
              <a:off x="2708" y="157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81" name="Rectangle 49"/>
            <p:cNvSpPr>
              <a:spLocks noChangeArrowheads="1"/>
            </p:cNvSpPr>
            <p:nvPr/>
          </p:nvSpPr>
          <p:spPr bwMode="auto">
            <a:xfrm>
              <a:off x="2708" y="176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82" name="Rectangle 52"/>
            <p:cNvSpPr>
              <a:spLocks noChangeArrowheads="1"/>
            </p:cNvSpPr>
            <p:nvPr/>
          </p:nvSpPr>
          <p:spPr bwMode="auto">
            <a:xfrm>
              <a:off x="2708" y="195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83" name="Rectangle 53"/>
            <p:cNvSpPr>
              <a:spLocks noChangeArrowheads="1"/>
            </p:cNvSpPr>
            <p:nvPr/>
          </p:nvSpPr>
          <p:spPr bwMode="auto">
            <a:xfrm>
              <a:off x="2708" y="2149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5549" name="Group 56"/>
          <p:cNvGrpSpPr/>
          <p:nvPr/>
        </p:nvGrpSpPr>
        <p:grpSpPr bwMode="auto">
          <a:xfrm>
            <a:off x="4597418" y="2585725"/>
            <a:ext cx="504190" cy="1344507"/>
            <a:chOff x="2708" y="1573"/>
            <a:chExt cx="288" cy="768"/>
          </a:xfrm>
        </p:grpSpPr>
        <p:sp>
          <p:nvSpPr>
            <p:cNvPr id="65576" name="Rectangle 57"/>
            <p:cNvSpPr>
              <a:spLocks noChangeArrowheads="1"/>
            </p:cNvSpPr>
            <p:nvPr/>
          </p:nvSpPr>
          <p:spPr bwMode="auto">
            <a:xfrm>
              <a:off x="2708" y="157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77" name="Rectangle 58"/>
            <p:cNvSpPr>
              <a:spLocks noChangeArrowheads="1"/>
            </p:cNvSpPr>
            <p:nvPr/>
          </p:nvSpPr>
          <p:spPr bwMode="auto">
            <a:xfrm>
              <a:off x="2708" y="176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78" name="Rectangle 59"/>
            <p:cNvSpPr>
              <a:spLocks noChangeArrowheads="1"/>
            </p:cNvSpPr>
            <p:nvPr/>
          </p:nvSpPr>
          <p:spPr bwMode="auto">
            <a:xfrm>
              <a:off x="2708" y="195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79" name="Rectangle 60"/>
            <p:cNvSpPr>
              <a:spLocks noChangeArrowheads="1"/>
            </p:cNvSpPr>
            <p:nvPr/>
          </p:nvSpPr>
          <p:spPr bwMode="auto">
            <a:xfrm>
              <a:off x="2708" y="2149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grpSp>
        <p:nvGrpSpPr>
          <p:cNvPr id="65550" name="Group 66"/>
          <p:cNvGrpSpPr/>
          <p:nvPr/>
        </p:nvGrpSpPr>
        <p:grpSpPr bwMode="auto">
          <a:xfrm>
            <a:off x="4611423" y="4280363"/>
            <a:ext cx="504190" cy="1344507"/>
            <a:chOff x="2708" y="1573"/>
            <a:chExt cx="288" cy="768"/>
          </a:xfrm>
        </p:grpSpPr>
        <p:sp>
          <p:nvSpPr>
            <p:cNvPr id="65572" name="Rectangle 67"/>
            <p:cNvSpPr>
              <a:spLocks noChangeArrowheads="1"/>
            </p:cNvSpPr>
            <p:nvPr/>
          </p:nvSpPr>
          <p:spPr bwMode="auto">
            <a:xfrm>
              <a:off x="2708" y="1573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73" name="Rectangle 68"/>
            <p:cNvSpPr>
              <a:spLocks noChangeArrowheads="1"/>
            </p:cNvSpPr>
            <p:nvPr/>
          </p:nvSpPr>
          <p:spPr bwMode="auto">
            <a:xfrm>
              <a:off x="2708" y="1765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74" name="Rectangle 69"/>
            <p:cNvSpPr>
              <a:spLocks noChangeArrowheads="1"/>
            </p:cNvSpPr>
            <p:nvPr/>
          </p:nvSpPr>
          <p:spPr bwMode="auto">
            <a:xfrm>
              <a:off x="2708" y="1957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5575" name="Rectangle 70"/>
            <p:cNvSpPr>
              <a:spLocks noChangeArrowheads="1"/>
            </p:cNvSpPr>
            <p:nvPr/>
          </p:nvSpPr>
          <p:spPr bwMode="auto">
            <a:xfrm>
              <a:off x="2708" y="2149"/>
              <a:ext cx="2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</p:grpSp>
      <p:sp>
        <p:nvSpPr>
          <p:cNvPr id="65551" name="Line 71"/>
          <p:cNvSpPr>
            <a:spLocks noChangeShapeType="1"/>
          </p:cNvSpPr>
          <p:nvPr/>
        </p:nvSpPr>
        <p:spPr bwMode="auto">
          <a:xfrm>
            <a:off x="4611423" y="5619618"/>
            <a:ext cx="14005" cy="4411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52" name="Line 73"/>
          <p:cNvSpPr>
            <a:spLocks noChangeShapeType="1"/>
          </p:cNvSpPr>
          <p:nvPr/>
        </p:nvSpPr>
        <p:spPr bwMode="auto">
          <a:xfrm>
            <a:off x="5115613" y="5630122"/>
            <a:ext cx="14005" cy="4411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53" name="Line 74"/>
          <p:cNvSpPr>
            <a:spLocks noChangeShapeType="1"/>
          </p:cNvSpPr>
          <p:nvPr/>
        </p:nvSpPr>
        <p:spPr bwMode="auto">
          <a:xfrm flipV="1">
            <a:off x="2881771" y="1414533"/>
            <a:ext cx="1694639" cy="6442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54" name="Line 76"/>
          <p:cNvSpPr>
            <a:spLocks noChangeShapeType="1"/>
          </p:cNvSpPr>
          <p:nvPr/>
        </p:nvSpPr>
        <p:spPr bwMode="auto">
          <a:xfrm>
            <a:off x="2895777" y="2394902"/>
            <a:ext cx="1680633" cy="280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55" name="Line 77"/>
          <p:cNvSpPr>
            <a:spLocks noChangeShapeType="1"/>
          </p:cNvSpPr>
          <p:nvPr/>
        </p:nvSpPr>
        <p:spPr bwMode="auto">
          <a:xfrm>
            <a:off x="2895777" y="2745034"/>
            <a:ext cx="1680633" cy="3361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56" name="Line 78"/>
          <p:cNvSpPr>
            <a:spLocks noChangeShapeType="1"/>
          </p:cNvSpPr>
          <p:nvPr/>
        </p:nvSpPr>
        <p:spPr bwMode="auto">
          <a:xfrm>
            <a:off x="2909782" y="3095166"/>
            <a:ext cx="1666628" cy="294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57" name="Line 79"/>
          <p:cNvSpPr>
            <a:spLocks noChangeShapeType="1"/>
          </p:cNvSpPr>
          <p:nvPr/>
        </p:nvSpPr>
        <p:spPr bwMode="auto">
          <a:xfrm>
            <a:off x="2881771" y="3655378"/>
            <a:ext cx="1694639" cy="14705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58" name="Line 80"/>
          <p:cNvSpPr>
            <a:spLocks noChangeShapeType="1"/>
          </p:cNvSpPr>
          <p:nvPr/>
        </p:nvSpPr>
        <p:spPr bwMode="auto">
          <a:xfrm>
            <a:off x="2853761" y="3963494"/>
            <a:ext cx="1176443" cy="152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59" name="Line 81"/>
          <p:cNvSpPr>
            <a:spLocks noChangeShapeType="1"/>
          </p:cNvSpPr>
          <p:nvPr/>
        </p:nvSpPr>
        <p:spPr bwMode="auto">
          <a:xfrm>
            <a:off x="4870521" y="1764665"/>
            <a:ext cx="2030765" cy="294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60" name="Line 82"/>
          <p:cNvSpPr>
            <a:spLocks noChangeShapeType="1"/>
          </p:cNvSpPr>
          <p:nvPr/>
        </p:nvSpPr>
        <p:spPr bwMode="auto">
          <a:xfrm>
            <a:off x="4870521" y="1400528"/>
            <a:ext cx="2030765" cy="21988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61" name="Line 83"/>
          <p:cNvSpPr>
            <a:spLocks noChangeShapeType="1"/>
          </p:cNvSpPr>
          <p:nvPr/>
        </p:nvSpPr>
        <p:spPr bwMode="auto">
          <a:xfrm>
            <a:off x="4870521" y="2114797"/>
            <a:ext cx="2030765" cy="24089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62" name="Line 84"/>
          <p:cNvSpPr>
            <a:spLocks noChangeShapeType="1"/>
          </p:cNvSpPr>
          <p:nvPr/>
        </p:nvSpPr>
        <p:spPr bwMode="auto">
          <a:xfrm flipV="1">
            <a:off x="4870521" y="1722649"/>
            <a:ext cx="2030765" cy="7282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63" name="Line 85"/>
          <p:cNvSpPr>
            <a:spLocks noChangeShapeType="1"/>
          </p:cNvSpPr>
          <p:nvPr/>
        </p:nvSpPr>
        <p:spPr bwMode="auto">
          <a:xfrm flipV="1">
            <a:off x="4842510" y="2689013"/>
            <a:ext cx="2058776" cy="840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64" name="Line 86"/>
          <p:cNvSpPr>
            <a:spLocks noChangeShapeType="1"/>
          </p:cNvSpPr>
          <p:nvPr/>
        </p:nvSpPr>
        <p:spPr bwMode="auto">
          <a:xfrm>
            <a:off x="4870521" y="3095166"/>
            <a:ext cx="2030765" cy="225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65" name="Line 87"/>
          <p:cNvSpPr>
            <a:spLocks noChangeShapeType="1"/>
          </p:cNvSpPr>
          <p:nvPr/>
        </p:nvSpPr>
        <p:spPr bwMode="auto">
          <a:xfrm flipV="1">
            <a:off x="4884526" y="3025140"/>
            <a:ext cx="2016760" cy="4061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66" name="Line 88"/>
          <p:cNvSpPr>
            <a:spLocks noChangeShapeType="1"/>
          </p:cNvSpPr>
          <p:nvPr/>
        </p:nvSpPr>
        <p:spPr bwMode="auto">
          <a:xfrm>
            <a:off x="4884526" y="4817815"/>
            <a:ext cx="2016760" cy="9383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67" name="Freeform 89"/>
          <p:cNvSpPr/>
          <p:nvPr/>
        </p:nvSpPr>
        <p:spPr bwMode="auto">
          <a:xfrm>
            <a:off x="4884526" y="3767420"/>
            <a:ext cx="2016760" cy="1106417"/>
          </a:xfrm>
          <a:custGeom>
            <a:avLst/>
            <a:gdLst>
              <a:gd name="T0" fmla="*/ 0 w 1152"/>
              <a:gd name="T1" fmla="*/ 0 h 632"/>
              <a:gd name="T2" fmla="*/ 2147483647 w 1152"/>
              <a:gd name="T3" fmla="*/ 2147483647 h 632"/>
              <a:gd name="T4" fmla="*/ 2147483647 w 1152"/>
              <a:gd name="T5" fmla="*/ 2147483647 h 632"/>
              <a:gd name="T6" fmla="*/ 0 60000 65536"/>
              <a:gd name="T7" fmla="*/ 0 60000 65536"/>
              <a:gd name="T8" fmla="*/ 0 60000 65536"/>
              <a:gd name="T9" fmla="*/ 0 w 1152"/>
              <a:gd name="T10" fmla="*/ 0 h 632"/>
              <a:gd name="T11" fmla="*/ 1152 w 1152"/>
              <a:gd name="T12" fmla="*/ 632 h 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2" h="632">
                <a:moveTo>
                  <a:pt x="0" y="0"/>
                </a:moveTo>
                <a:cubicBezTo>
                  <a:pt x="140" y="159"/>
                  <a:pt x="280" y="319"/>
                  <a:pt x="472" y="424"/>
                </a:cubicBezTo>
                <a:cubicBezTo>
                  <a:pt x="664" y="529"/>
                  <a:pt x="908" y="580"/>
                  <a:pt x="1152" y="6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68" name="Line 90"/>
          <p:cNvSpPr>
            <a:spLocks noChangeShapeType="1"/>
          </p:cNvSpPr>
          <p:nvPr/>
        </p:nvSpPr>
        <p:spPr bwMode="auto">
          <a:xfrm flipV="1">
            <a:off x="4926542" y="3921478"/>
            <a:ext cx="1988749" cy="5462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69" name="Line 91"/>
          <p:cNvSpPr>
            <a:spLocks noChangeShapeType="1"/>
          </p:cNvSpPr>
          <p:nvPr/>
        </p:nvSpPr>
        <p:spPr bwMode="auto">
          <a:xfrm>
            <a:off x="4912536" y="5139937"/>
            <a:ext cx="1246470" cy="8543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65570" name="Text Box 92"/>
          <p:cNvSpPr txBox="1">
            <a:spLocks noChangeArrowheads="1"/>
          </p:cNvSpPr>
          <p:nvPr/>
        </p:nvSpPr>
        <p:spPr bwMode="auto">
          <a:xfrm>
            <a:off x="4134678" y="6046301"/>
            <a:ext cx="150495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90">
                <a:latin typeface="Tahoma" panose="020B0604030504040204" pitchFamily="34" charset="0"/>
              </a:rPr>
              <a:t>buckets</a:t>
            </a:r>
            <a:endParaRPr lang="en-US" altLang="zh-CN" sz="397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u="sng" dirty="0">
                <a:solidFill>
                  <a:schemeClr val="tx1"/>
                </a:solidFill>
                <a:ea typeface="宋体" panose="02010600030101010101" pitchFamily="2" charset="-122"/>
              </a:rPr>
              <a:t>Why “bucket” idea is useful</a:t>
            </a:r>
            <a:endParaRPr lang="en-US" altLang="zh-CN" sz="3600" u="sng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6563" name="Rectangle 3"/>
          <p:cNvSpPr>
            <a:spLocks noGrp="1"/>
          </p:cNvSpPr>
          <p:nvPr>
            <p:ph sz="quarter" idx="4294967295"/>
          </p:nvPr>
        </p:nvSpPr>
        <p:spPr>
          <a:xfrm>
            <a:off x="1141095" y="1598295"/>
            <a:ext cx="9552305" cy="188468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u="sng"/>
              <a:t>Indexes			Records</a:t>
            </a: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/>
              <a:t>Name: primary 	EMP </a:t>
            </a:r>
            <a:r>
              <a:rPr lang="en-US" altLang="zh-CN" sz="2645"/>
              <a:t>(name,dept,floor,...)</a:t>
            </a:r>
            <a:endParaRPr lang="en-US" altLang="zh-CN" sz="2645"/>
          </a:p>
          <a:p>
            <a:pPr eaLnBrk="1" hangingPunct="1">
              <a:buFontTx/>
              <a:buNone/>
            </a:pPr>
            <a:r>
              <a:rPr lang="en-US" altLang="zh-CN"/>
              <a:t>Dept: secondary</a:t>
            </a:r>
            <a:endParaRPr lang="en-US" altLang="zh-CN"/>
          </a:p>
          <a:p>
            <a:pPr eaLnBrk="1" hangingPunct="1">
              <a:buFontTx/>
              <a:buNone/>
            </a:pPr>
            <a:r>
              <a:rPr lang="en-US" altLang="zh-CN"/>
              <a:t>Floor: secondary</a:t>
            </a:r>
            <a:endParaRPr lang="en-US" altLang="zh-CN" sz="2645"/>
          </a:p>
          <a:p>
            <a:pPr eaLnBrk="1" hangingPunct="1">
              <a:buFontTx/>
              <a:buNone/>
            </a:pPr>
            <a:endParaRPr lang="zh-CN" altLang="en-US" u="sng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Query: Get employees in (Toy Dept) </a:t>
            </a:r>
            <a:r>
              <a:rPr lang="en-US" altLang="zh-CN" sz="2800" baseline="-25000" dirty="0">
                <a:solidFill>
                  <a:schemeClr val="tx1"/>
                </a:solidFill>
                <a:ea typeface="宋体" panose="02010600030101010101" pitchFamily="2" charset="-122"/>
              </a:rPr>
              <a:t>^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 (2</a:t>
            </a:r>
            <a:r>
              <a:rPr lang="en-US" altLang="zh-CN" sz="2800" baseline="30000" dirty="0">
                <a:solidFill>
                  <a:schemeClr val="tx1"/>
                </a:solidFill>
                <a:ea typeface="宋体" panose="02010600030101010101" pitchFamily="2" charset="-122"/>
              </a:rPr>
              <a:t>nd</a:t>
            </a:r>
            <a:r>
              <a:rPr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 floor)</a:t>
            </a:r>
            <a:endParaRPr lang="en-US" altLang="zh-CN" sz="2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67589" name="Group 39"/>
          <p:cNvGrpSpPr/>
          <p:nvPr/>
        </p:nvGrpSpPr>
        <p:grpSpPr bwMode="auto">
          <a:xfrm>
            <a:off x="819494" y="1922225"/>
            <a:ext cx="8476694" cy="3679887"/>
            <a:chOff x="294" y="1098"/>
            <a:chExt cx="4842" cy="2102"/>
          </a:xfrm>
        </p:grpSpPr>
        <p:sp>
          <p:nvSpPr>
            <p:cNvPr id="67591" name="Text Box 4"/>
            <p:cNvSpPr txBox="1">
              <a:spLocks noChangeArrowheads="1"/>
            </p:cNvSpPr>
            <p:nvPr/>
          </p:nvSpPr>
          <p:spPr bwMode="auto">
            <a:xfrm>
              <a:off x="294" y="1098"/>
              <a:ext cx="4800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645">
                  <a:latin typeface="Tahoma" panose="020B0604030504040204" pitchFamily="34" charset="0"/>
                </a:rPr>
                <a:t>Dept. index			EMP			 Floor index</a:t>
              </a:r>
              <a:endParaRPr lang="en-US" altLang="zh-CN" sz="2645">
                <a:latin typeface="Tahoma" panose="020B0604030504040204" pitchFamily="34" charset="0"/>
              </a:endParaRPr>
            </a:p>
          </p:txBody>
        </p:sp>
        <p:sp>
          <p:nvSpPr>
            <p:cNvPr id="67592" name="Rectangle 5"/>
            <p:cNvSpPr>
              <a:spLocks noChangeArrowheads="1"/>
            </p:cNvSpPr>
            <p:nvPr/>
          </p:nvSpPr>
          <p:spPr bwMode="auto">
            <a:xfrm>
              <a:off x="2448" y="156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7593" name="Rectangle 6"/>
            <p:cNvSpPr>
              <a:spLocks noChangeArrowheads="1"/>
            </p:cNvSpPr>
            <p:nvPr/>
          </p:nvSpPr>
          <p:spPr bwMode="auto">
            <a:xfrm>
              <a:off x="2448" y="180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7594" name="Rectangle 7"/>
            <p:cNvSpPr>
              <a:spLocks noChangeArrowheads="1"/>
            </p:cNvSpPr>
            <p:nvPr/>
          </p:nvSpPr>
          <p:spPr bwMode="auto">
            <a:xfrm>
              <a:off x="2448" y="204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7595" name="Rectangle 8"/>
            <p:cNvSpPr>
              <a:spLocks noChangeArrowheads="1"/>
            </p:cNvSpPr>
            <p:nvPr/>
          </p:nvSpPr>
          <p:spPr bwMode="auto">
            <a:xfrm>
              <a:off x="2448" y="228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7596" name="Rectangle 9"/>
            <p:cNvSpPr>
              <a:spLocks noChangeArrowheads="1"/>
            </p:cNvSpPr>
            <p:nvPr/>
          </p:nvSpPr>
          <p:spPr bwMode="auto">
            <a:xfrm>
              <a:off x="2448" y="252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7597" name="Rectangle 10"/>
            <p:cNvSpPr>
              <a:spLocks noChangeArrowheads="1"/>
            </p:cNvSpPr>
            <p:nvPr/>
          </p:nvSpPr>
          <p:spPr bwMode="auto">
            <a:xfrm>
              <a:off x="2448" y="276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7598" name="Line 11"/>
            <p:cNvSpPr>
              <a:spLocks noChangeShapeType="1"/>
            </p:cNvSpPr>
            <p:nvPr/>
          </p:nvSpPr>
          <p:spPr bwMode="auto">
            <a:xfrm>
              <a:off x="2448" y="300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599" name="Line 12"/>
            <p:cNvSpPr>
              <a:spLocks noChangeShapeType="1"/>
            </p:cNvSpPr>
            <p:nvPr/>
          </p:nvSpPr>
          <p:spPr bwMode="auto">
            <a:xfrm>
              <a:off x="3312" y="300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00" name="Line 13"/>
            <p:cNvSpPr>
              <a:spLocks noChangeShapeType="1"/>
            </p:cNvSpPr>
            <p:nvPr/>
          </p:nvSpPr>
          <p:spPr bwMode="auto">
            <a:xfrm>
              <a:off x="2448" y="137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01" name="Line 14"/>
            <p:cNvSpPr>
              <a:spLocks noChangeShapeType="1"/>
            </p:cNvSpPr>
            <p:nvPr/>
          </p:nvSpPr>
          <p:spPr bwMode="auto">
            <a:xfrm>
              <a:off x="3312" y="14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02" name="Rectangle 15"/>
            <p:cNvSpPr>
              <a:spLocks noChangeArrowheads="1"/>
            </p:cNvSpPr>
            <p:nvPr/>
          </p:nvSpPr>
          <p:spPr bwMode="auto">
            <a:xfrm>
              <a:off x="1680" y="1472"/>
              <a:ext cx="28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7603" name="Rectangle 16"/>
            <p:cNvSpPr>
              <a:spLocks noChangeArrowheads="1"/>
            </p:cNvSpPr>
            <p:nvPr/>
          </p:nvSpPr>
          <p:spPr bwMode="auto">
            <a:xfrm>
              <a:off x="3648" y="1472"/>
              <a:ext cx="288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7604" name="Rectangle 17"/>
            <p:cNvSpPr>
              <a:spLocks noChangeArrowheads="1"/>
            </p:cNvSpPr>
            <p:nvPr/>
          </p:nvSpPr>
          <p:spPr bwMode="auto">
            <a:xfrm>
              <a:off x="528" y="1664"/>
              <a:ext cx="57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45">
                  <a:latin typeface="Tahoma" panose="020B0604030504040204" pitchFamily="34" charset="0"/>
                </a:rPr>
                <a:t>Toy</a:t>
              </a:r>
              <a:endParaRPr lang="en-US" altLang="zh-CN" sz="2645">
                <a:latin typeface="Tahoma" panose="020B0604030504040204" pitchFamily="34" charset="0"/>
              </a:endParaRPr>
            </a:p>
          </p:txBody>
        </p:sp>
        <p:sp>
          <p:nvSpPr>
            <p:cNvPr id="67605" name="Line 18"/>
            <p:cNvSpPr>
              <a:spLocks noChangeShapeType="1"/>
            </p:cNvSpPr>
            <p:nvPr/>
          </p:nvSpPr>
          <p:spPr bwMode="auto">
            <a:xfrm>
              <a:off x="528" y="14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06" name="Line 19"/>
            <p:cNvSpPr>
              <a:spLocks noChangeShapeType="1"/>
            </p:cNvSpPr>
            <p:nvPr/>
          </p:nvSpPr>
          <p:spPr bwMode="auto">
            <a:xfrm>
              <a:off x="1104" y="14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07" name="Line 20"/>
            <p:cNvSpPr>
              <a:spLocks noChangeShapeType="1"/>
            </p:cNvSpPr>
            <p:nvPr/>
          </p:nvSpPr>
          <p:spPr bwMode="auto">
            <a:xfrm>
              <a:off x="528" y="19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08" name="Line 21"/>
            <p:cNvSpPr>
              <a:spLocks noChangeShapeType="1"/>
            </p:cNvSpPr>
            <p:nvPr/>
          </p:nvSpPr>
          <p:spPr bwMode="auto">
            <a:xfrm>
              <a:off x="1104" y="19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09" name="Line 22"/>
            <p:cNvSpPr>
              <a:spLocks noChangeShapeType="1"/>
            </p:cNvSpPr>
            <p:nvPr/>
          </p:nvSpPr>
          <p:spPr bwMode="auto">
            <a:xfrm>
              <a:off x="912" y="16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10" name="Rectangle 23"/>
            <p:cNvSpPr>
              <a:spLocks noChangeArrowheads="1"/>
            </p:cNvSpPr>
            <p:nvPr/>
          </p:nvSpPr>
          <p:spPr bwMode="auto">
            <a:xfrm>
              <a:off x="4560" y="1664"/>
              <a:ext cx="57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    2</a:t>
              </a:r>
              <a:r>
                <a:rPr lang="en-US" altLang="zh-CN" sz="2645">
                  <a:latin typeface="Tahoma" panose="020B0604030504040204" pitchFamily="34" charset="0"/>
                </a:rPr>
                <a:t>nd</a:t>
              </a:r>
              <a:endParaRPr lang="en-US" altLang="zh-CN" sz="2645">
                <a:latin typeface="Tahoma" panose="020B0604030504040204" pitchFamily="34" charset="0"/>
              </a:endParaRPr>
            </a:p>
          </p:txBody>
        </p:sp>
        <p:sp>
          <p:nvSpPr>
            <p:cNvPr id="67611" name="Line 24"/>
            <p:cNvSpPr>
              <a:spLocks noChangeShapeType="1"/>
            </p:cNvSpPr>
            <p:nvPr/>
          </p:nvSpPr>
          <p:spPr bwMode="auto">
            <a:xfrm>
              <a:off x="4560" y="14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12" name="Line 25"/>
            <p:cNvSpPr>
              <a:spLocks noChangeShapeType="1"/>
            </p:cNvSpPr>
            <p:nvPr/>
          </p:nvSpPr>
          <p:spPr bwMode="auto">
            <a:xfrm>
              <a:off x="5136" y="14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13" name="Line 26"/>
            <p:cNvSpPr>
              <a:spLocks noChangeShapeType="1"/>
            </p:cNvSpPr>
            <p:nvPr/>
          </p:nvSpPr>
          <p:spPr bwMode="auto">
            <a:xfrm>
              <a:off x="4560" y="19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14" name="Line 27"/>
            <p:cNvSpPr>
              <a:spLocks noChangeShapeType="1"/>
            </p:cNvSpPr>
            <p:nvPr/>
          </p:nvSpPr>
          <p:spPr bwMode="auto">
            <a:xfrm>
              <a:off x="5136" y="19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15" name="Line 28"/>
            <p:cNvSpPr>
              <a:spLocks noChangeShapeType="1"/>
            </p:cNvSpPr>
            <p:nvPr/>
          </p:nvSpPr>
          <p:spPr bwMode="auto">
            <a:xfrm>
              <a:off x="4800" y="16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16" name="Line 29"/>
            <p:cNvSpPr>
              <a:spLocks noChangeShapeType="1"/>
            </p:cNvSpPr>
            <p:nvPr/>
          </p:nvSpPr>
          <p:spPr bwMode="auto">
            <a:xfrm>
              <a:off x="1680" y="171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17" name="Line 30"/>
            <p:cNvSpPr>
              <a:spLocks noChangeShapeType="1"/>
            </p:cNvSpPr>
            <p:nvPr/>
          </p:nvSpPr>
          <p:spPr bwMode="auto">
            <a:xfrm>
              <a:off x="1680" y="195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18" name="Line 31"/>
            <p:cNvSpPr>
              <a:spLocks noChangeShapeType="1"/>
            </p:cNvSpPr>
            <p:nvPr/>
          </p:nvSpPr>
          <p:spPr bwMode="auto">
            <a:xfrm>
              <a:off x="3648" y="176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19" name="Line 32"/>
            <p:cNvSpPr>
              <a:spLocks noChangeShapeType="1"/>
            </p:cNvSpPr>
            <p:nvPr/>
          </p:nvSpPr>
          <p:spPr bwMode="auto">
            <a:xfrm flipH="1">
              <a:off x="3312" y="1568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20" name="Line 33"/>
            <p:cNvSpPr>
              <a:spLocks noChangeShapeType="1"/>
            </p:cNvSpPr>
            <p:nvPr/>
          </p:nvSpPr>
          <p:spPr bwMode="auto">
            <a:xfrm flipH="1">
              <a:off x="3312" y="1856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21" name="Line 34"/>
            <p:cNvSpPr>
              <a:spLocks noChangeShapeType="1"/>
            </p:cNvSpPr>
            <p:nvPr/>
          </p:nvSpPr>
          <p:spPr bwMode="auto">
            <a:xfrm flipH="1" flipV="1">
              <a:off x="4032" y="1520"/>
              <a:ext cx="62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22" name="Line 35"/>
            <p:cNvSpPr>
              <a:spLocks noChangeShapeType="1"/>
            </p:cNvSpPr>
            <p:nvPr/>
          </p:nvSpPr>
          <p:spPr bwMode="auto">
            <a:xfrm flipV="1">
              <a:off x="1008" y="1568"/>
              <a:ext cx="57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23" name="Line 36"/>
            <p:cNvSpPr>
              <a:spLocks noChangeShapeType="1"/>
            </p:cNvSpPr>
            <p:nvPr/>
          </p:nvSpPr>
          <p:spPr bwMode="auto">
            <a:xfrm>
              <a:off x="1872" y="1616"/>
              <a:ext cx="57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24" name="Line 37"/>
            <p:cNvSpPr>
              <a:spLocks noChangeShapeType="1"/>
            </p:cNvSpPr>
            <p:nvPr/>
          </p:nvSpPr>
          <p:spPr bwMode="auto">
            <a:xfrm>
              <a:off x="1872" y="1856"/>
              <a:ext cx="52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7625" name="Line 38"/>
            <p:cNvSpPr>
              <a:spLocks noChangeShapeType="1"/>
            </p:cNvSpPr>
            <p:nvPr/>
          </p:nvSpPr>
          <p:spPr bwMode="auto">
            <a:xfrm>
              <a:off x="1872" y="2048"/>
              <a:ext cx="52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426085" y="1458595"/>
            <a:ext cx="8661400" cy="2400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 marR="5080">
              <a:lnSpc>
                <a:spcPct val="130000"/>
              </a:lnSpc>
            </a:pPr>
            <a:r>
              <a:rPr sz="2000" b="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0" spc="-5" dirty="0" err="1">
                <a:latin typeface="微软雅黑" panose="020B0503020204020204" charset="-122"/>
                <a:cs typeface="微软雅黑" panose="020B0503020204020204" charset="-122"/>
              </a:rPr>
              <a:t>在一个表上</a:t>
            </a:r>
            <a:r>
              <a:rPr lang="zh-CN" altLang="en-US" sz="2000" b="0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b="0" spc="-5" dirty="0" err="1">
                <a:latin typeface="微软雅黑" panose="020B0503020204020204" charset="-122"/>
                <a:cs typeface="微软雅黑" panose="020B0503020204020204" charset="-122"/>
              </a:rPr>
              <a:t>可针对不同属性或属性</a:t>
            </a:r>
            <a:r>
              <a:rPr sz="2000" b="0" dirty="0" err="1">
                <a:latin typeface="微软雅黑" panose="020B0503020204020204" charset="-122"/>
                <a:cs typeface="微软雅黑" panose="020B0503020204020204" charset="-122"/>
              </a:rPr>
              <a:t>组</a:t>
            </a:r>
            <a:r>
              <a:rPr sz="2000" b="0" spc="-5" dirty="0" err="1">
                <a:latin typeface="微软雅黑" panose="020B0503020204020204" charset="-122"/>
                <a:cs typeface="微软雅黑" panose="020B0503020204020204" charset="-122"/>
              </a:rPr>
              <a:t>合</a:t>
            </a:r>
            <a:r>
              <a:rPr lang="zh-CN" altLang="en-US" sz="2000" b="0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b="0" spc="-5" dirty="0" err="1">
                <a:latin typeface="微软雅黑" panose="020B0503020204020204" charset="-122"/>
                <a:cs typeface="微软雅黑" panose="020B0503020204020204" charset="-122"/>
              </a:rPr>
              <a:t>建立不同的索引文件，可建立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0" spc="-5" dirty="0" err="1">
                <a:latin typeface="微软雅黑" panose="020B0503020204020204" charset="-122"/>
                <a:cs typeface="微软雅黑" panose="020B0503020204020204" charset="-122"/>
              </a:rPr>
              <a:t>多个索引文件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zh-CN" altLang="en-US" sz="2000" b="0" spc="-5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000" b="0" spc="-5" dirty="0" err="1">
                <a:latin typeface="微软雅黑" panose="020B0503020204020204" charset="-122"/>
                <a:cs typeface="微软雅黑" panose="020B0503020204020204" charset="-122"/>
              </a:rPr>
              <a:t>索引字段的值可以是Table中的任何一个属性的值或任何多个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0" spc="-5" dirty="0" err="1">
                <a:latin typeface="微软雅黑" panose="020B0503020204020204" charset="-122"/>
                <a:cs typeface="微软雅黑" panose="020B0503020204020204" charset="-122"/>
              </a:rPr>
              <a:t>属性值的组合值</a:t>
            </a:r>
            <a:r>
              <a:rPr lang="zh-CN" altLang="en-US" sz="2000" b="0" spc="-5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8895" marR="377190">
              <a:lnSpc>
                <a:spcPct val="130000"/>
              </a:lnSpc>
            </a:pPr>
            <a:r>
              <a:rPr sz="2000" b="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索引文件比主文件</a:t>
            </a:r>
            <a:r>
              <a:rPr sz="2000" spc="-5" dirty="0"/>
              <a:t>小很多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。通过检索一</a:t>
            </a:r>
            <a:r>
              <a:rPr sz="2000" b="0" dirty="0">
                <a:latin typeface="微软雅黑" panose="020B0503020204020204" charset="-122"/>
                <a:cs typeface="微软雅黑" panose="020B0503020204020204" charset="-122"/>
              </a:rPr>
              <a:t>个</a:t>
            </a:r>
            <a:r>
              <a:rPr sz="2000" spc="-5" dirty="0"/>
              <a:t>小的索引文件(可全部装载进内 存)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，快速定位后，再有针对性的读取</a:t>
            </a:r>
            <a:r>
              <a:rPr sz="2000" spc="-5" dirty="0"/>
              <a:t>非常大的主文</a:t>
            </a:r>
            <a:r>
              <a:rPr sz="2000" dirty="0"/>
              <a:t>件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中的有关记录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8895">
              <a:lnSpc>
                <a:spcPct val="100000"/>
              </a:lnSpc>
              <a:spcBef>
                <a:spcPts val="725"/>
              </a:spcBef>
            </a:pPr>
            <a:r>
              <a:rPr sz="2000" b="0" spc="-10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-5" dirty="0"/>
              <a:t>有索引时，更新操作必须同步更新索引文件和主文件</a:t>
            </a:r>
            <a:r>
              <a:rPr sz="2000" b="0" spc="-5" dirty="0">
                <a:latin typeface="微软雅黑" panose="020B0503020204020204" charset="-122"/>
                <a:cs typeface="微软雅黑" panose="020B0503020204020204" charset="-122"/>
              </a:rPr>
              <a:t>。否则…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54843" y="4978146"/>
            <a:ext cx="1062227" cy="15049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74321" y="4847844"/>
            <a:ext cx="2479548" cy="1625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79911" y="6246876"/>
            <a:ext cx="1121410" cy="167005"/>
          </a:xfrm>
          <a:custGeom>
            <a:avLst/>
            <a:gdLst/>
            <a:ahLst/>
            <a:cxnLst/>
            <a:rect l="l" t="t" r="r" b="b"/>
            <a:pathLst>
              <a:path w="1121410" h="167004">
                <a:moveTo>
                  <a:pt x="1046007" y="124248"/>
                </a:moveTo>
                <a:lnTo>
                  <a:pt x="5334" y="0"/>
                </a:lnTo>
                <a:lnTo>
                  <a:pt x="2286" y="762"/>
                </a:lnTo>
                <a:lnTo>
                  <a:pt x="0" y="3810"/>
                </a:lnTo>
                <a:lnTo>
                  <a:pt x="1524" y="7620"/>
                </a:lnTo>
                <a:lnTo>
                  <a:pt x="4572" y="9144"/>
                </a:lnTo>
                <a:lnTo>
                  <a:pt x="1044915" y="133352"/>
                </a:lnTo>
                <a:lnTo>
                  <a:pt x="1046007" y="124248"/>
                </a:lnTo>
                <a:close/>
              </a:path>
              <a:path w="1121410" h="167004">
                <a:moveTo>
                  <a:pt x="1062990" y="158880"/>
                </a:moveTo>
                <a:lnTo>
                  <a:pt x="1062990" y="131063"/>
                </a:lnTo>
                <a:lnTo>
                  <a:pt x="1060704" y="134111"/>
                </a:lnTo>
                <a:lnTo>
                  <a:pt x="1057656" y="134873"/>
                </a:lnTo>
                <a:lnTo>
                  <a:pt x="1044915" y="133352"/>
                </a:lnTo>
                <a:lnTo>
                  <a:pt x="1040892" y="166877"/>
                </a:lnTo>
                <a:lnTo>
                  <a:pt x="1062990" y="158880"/>
                </a:lnTo>
                <a:close/>
              </a:path>
              <a:path w="1121410" h="167004">
                <a:moveTo>
                  <a:pt x="1062990" y="131063"/>
                </a:moveTo>
                <a:lnTo>
                  <a:pt x="1061466" y="127253"/>
                </a:lnTo>
                <a:lnTo>
                  <a:pt x="1058418" y="125729"/>
                </a:lnTo>
                <a:lnTo>
                  <a:pt x="1046007" y="124248"/>
                </a:lnTo>
                <a:lnTo>
                  <a:pt x="1044915" y="133352"/>
                </a:lnTo>
                <a:lnTo>
                  <a:pt x="1057656" y="134873"/>
                </a:lnTo>
                <a:lnTo>
                  <a:pt x="1060704" y="134111"/>
                </a:lnTo>
                <a:lnTo>
                  <a:pt x="1062990" y="131063"/>
                </a:lnTo>
                <a:close/>
              </a:path>
              <a:path w="1121410" h="167004">
                <a:moveTo>
                  <a:pt x="1120902" y="137921"/>
                </a:moveTo>
                <a:lnTo>
                  <a:pt x="1050036" y="90677"/>
                </a:lnTo>
                <a:lnTo>
                  <a:pt x="1046007" y="124248"/>
                </a:lnTo>
                <a:lnTo>
                  <a:pt x="1058418" y="125729"/>
                </a:lnTo>
                <a:lnTo>
                  <a:pt x="1061466" y="127253"/>
                </a:lnTo>
                <a:lnTo>
                  <a:pt x="1062990" y="131063"/>
                </a:lnTo>
                <a:lnTo>
                  <a:pt x="1062990" y="158880"/>
                </a:lnTo>
                <a:lnTo>
                  <a:pt x="1120902" y="13792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79911" y="6213347"/>
            <a:ext cx="1123950" cy="214629"/>
          </a:xfrm>
          <a:custGeom>
            <a:avLst/>
            <a:gdLst/>
            <a:ahLst/>
            <a:cxnLst/>
            <a:rect l="l" t="t" r="r" b="b"/>
            <a:pathLst>
              <a:path w="1123950" h="214629">
                <a:moveTo>
                  <a:pt x="1049704" y="42446"/>
                </a:moveTo>
                <a:lnTo>
                  <a:pt x="1048135" y="33308"/>
                </a:lnTo>
                <a:lnTo>
                  <a:pt x="3810" y="204977"/>
                </a:lnTo>
                <a:lnTo>
                  <a:pt x="762" y="206501"/>
                </a:lnTo>
                <a:lnTo>
                  <a:pt x="0" y="210311"/>
                </a:lnTo>
                <a:lnTo>
                  <a:pt x="2286" y="213359"/>
                </a:lnTo>
                <a:lnTo>
                  <a:pt x="6096" y="214121"/>
                </a:lnTo>
                <a:lnTo>
                  <a:pt x="1049704" y="42446"/>
                </a:lnTo>
                <a:close/>
              </a:path>
              <a:path w="1123950" h="214629">
                <a:moveTo>
                  <a:pt x="1123950" y="25145"/>
                </a:moveTo>
                <a:lnTo>
                  <a:pt x="1042416" y="0"/>
                </a:lnTo>
                <a:lnTo>
                  <a:pt x="1048135" y="33308"/>
                </a:lnTo>
                <a:lnTo>
                  <a:pt x="1060704" y="31241"/>
                </a:lnTo>
                <a:lnTo>
                  <a:pt x="1064514" y="32003"/>
                </a:lnTo>
                <a:lnTo>
                  <a:pt x="1066038" y="35051"/>
                </a:lnTo>
                <a:lnTo>
                  <a:pt x="1066038" y="67614"/>
                </a:lnTo>
                <a:lnTo>
                  <a:pt x="1123950" y="25145"/>
                </a:lnTo>
                <a:close/>
              </a:path>
              <a:path w="1123950" h="214629">
                <a:moveTo>
                  <a:pt x="1066038" y="35051"/>
                </a:moveTo>
                <a:lnTo>
                  <a:pt x="1064514" y="32003"/>
                </a:lnTo>
                <a:lnTo>
                  <a:pt x="1060704" y="31241"/>
                </a:lnTo>
                <a:lnTo>
                  <a:pt x="1048135" y="33308"/>
                </a:lnTo>
                <a:lnTo>
                  <a:pt x="1049704" y="42446"/>
                </a:lnTo>
                <a:lnTo>
                  <a:pt x="1062228" y="40385"/>
                </a:lnTo>
                <a:lnTo>
                  <a:pt x="1065276" y="38099"/>
                </a:lnTo>
                <a:lnTo>
                  <a:pt x="1066038" y="35051"/>
                </a:lnTo>
                <a:close/>
              </a:path>
              <a:path w="1123950" h="214629">
                <a:moveTo>
                  <a:pt x="1066038" y="67614"/>
                </a:moveTo>
                <a:lnTo>
                  <a:pt x="1066038" y="35051"/>
                </a:lnTo>
                <a:lnTo>
                  <a:pt x="1065276" y="38099"/>
                </a:lnTo>
                <a:lnTo>
                  <a:pt x="1062228" y="40385"/>
                </a:lnTo>
                <a:lnTo>
                  <a:pt x="1049704" y="42446"/>
                </a:lnTo>
                <a:lnTo>
                  <a:pt x="1055370" y="75437"/>
                </a:lnTo>
                <a:lnTo>
                  <a:pt x="1066038" y="6761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82959" y="6054090"/>
            <a:ext cx="1123950" cy="76200"/>
          </a:xfrm>
          <a:custGeom>
            <a:avLst/>
            <a:gdLst/>
            <a:ahLst/>
            <a:cxnLst/>
            <a:rect l="l" t="t" r="r" b="b"/>
            <a:pathLst>
              <a:path w="1123950" h="76200">
                <a:moveTo>
                  <a:pt x="1065276" y="38099"/>
                </a:moveTo>
                <a:lnTo>
                  <a:pt x="1064514" y="35051"/>
                </a:lnTo>
                <a:lnTo>
                  <a:pt x="1060704" y="33527"/>
                </a:lnTo>
                <a:lnTo>
                  <a:pt x="5334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5334" y="43433"/>
                </a:lnTo>
                <a:lnTo>
                  <a:pt x="1060704" y="43433"/>
                </a:lnTo>
                <a:lnTo>
                  <a:pt x="1064514" y="41909"/>
                </a:lnTo>
                <a:lnTo>
                  <a:pt x="1065276" y="38099"/>
                </a:lnTo>
                <a:close/>
              </a:path>
              <a:path w="1123950" h="76200">
                <a:moveTo>
                  <a:pt x="1123950" y="38099"/>
                </a:moveTo>
                <a:lnTo>
                  <a:pt x="1047750" y="0"/>
                </a:lnTo>
                <a:lnTo>
                  <a:pt x="1047750" y="33527"/>
                </a:lnTo>
                <a:lnTo>
                  <a:pt x="1060704" y="33527"/>
                </a:lnTo>
                <a:lnTo>
                  <a:pt x="1064514" y="35051"/>
                </a:lnTo>
                <a:lnTo>
                  <a:pt x="1065276" y="38099"/>
                </a:lnTo>
                <a:lnTo>
                  <a:pt x="1065276" y="67436"/>
                </a:lnTo>
                <a:lnTo>
                  <a:pt x="1123950" y="38099"/>
                </a:lnTo>
                <a:close/>
              </a:path>
              <a:path w="1123950" h="76200">
                <a:moveTo>
                  <a:pt x="1065276" y="67436"/>
                </a:moveTo>
                <a:lnTo>
                  <a:pt x="1065276" y="38099"/>
                </a:lnTo>
                <a:lnTo>
                  <a:pt x="1064514" y="41909"/>
                </a:lnTo>
                <a:lnTo>
                  <a:pt x="1060704" y="43433"/>
                </a:lnTo>
                <a:lnTo>
                  <a:pt x="1047750" y="43433"/>
                </a:lnTo>
                <a:lnTo>
                  <a:pt x="1047750" y="76199"/>
                </a:lnTo>
                <a:lnTo>
                  <a:pt x="1065276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86769" y="5184647"/>
            <a:ext cx="1090930" cy="772795"/>
          </a:xfrm>
          <a:custGeom>
            <a:avLst/>
            <a:gdLst/>
            <a:ahLst/>
            <a:cxnLst/>
            <a:rect l="l" t="t" r="r" b="b"/>
            <a:pathLst>
              <a:path w="1090929" h="772795">
                <a:moveTo>
                  <a:pt x="1030663" y="47621"/>
                </a:moveTo>
                <a:lnTo>
                  <a:pt x="1025248" y="40059"/>
                </a:lnTo>
                <a:lnTo>
                  <a:pt x="1524" y="764286"/>
                </a:lnTo>
                <a:lnTo>
                  <a:pt x="0" y="767334"/>
                </a:lnTo>
                <a:lnTo>
                  <a:pt x="762" y="771144"/>
                </a:lnTo>
                <a:lnTo>
                  <a:pt x="3810" y="772668"/>
                </a:lnTo>
                <a:lnTo>
                  <a:pt x="6858" y="771906"/>
                </a:lnTo>
                <a:lnTo>
                  <a:pt x="1030663" y="47621"/>
                </a:lnTo>
                <a:close/>
              </a:path>
              <a:path w="1090929" h="772795">
                <a:moveTo>
                  <a:pt x="1090422" y="0"/>
                </a:moveTo>
                <a:lnTo>
                  <a:pt x="1005840" y="12954"/>
                </a:lnTo>
                <a:lnTo>
                  <a:pt x="1025248" y="40059"/>
                </a:lnTo>
                <a:lnTo>
                  <a:pt x="1035558" y="32765"/>
                </a:lnTo>
                <a:lnTo>
                  <a:pt x="1039368" y="32004"/>
                </a:lnTo>
                <a:lnTo>
                  <a:pt x="1042416" y="33528"/>
                </a:lnTo>
                <a:lnTo>
                  <a:pt x="1043178" y="37337"/>
                </a:lnTo>
                <a:lnTo>
                  <a:pt x="1043178" y="65098"/>
                </a:lnTo>
                <a:lnTo>
                  <a:pt x="1050036" y="74676"/>
                </a:lnTo>
                <a:lnTo>
                  <a:pt x="1090422" y="0"/>
                </a:lnTo>
                <a:close/>
              </a:path>
              <a:path w="1090929" h="772795">
                <a:moveTo>
                  <a:pt x="1043178" y="37337"/>
                </a:moveTo>
                <a:lnTo>
                  <a:pt x="1042416" y="33528"/>
                </a:lnTo>
                <a:lnTo>
                  <a:pt x="1039368" y="32004"/>
                </a:lnTo>
                <a:lnTo>
                  <a:pt x="1035558" y="32765"/>
                </a:lnTo>
                <a:lnTo>
                  <a:pt x="1025248" y="40059"/>
                </a:lnTo>
                <a:lnTo>
                  <a:pt x="1030663" y="47621"/>
                </a:lnTo>
                <a:lnTo>
                  <a:pt x="1040892" y="40386"/>
                </a:lnTo>
                <a:lnTo>
                  <a:pt x="1043178" y="37337"/>
                </a:lnTo>
                <a:close/>
              </a:path>
              <a:path w="1090929" h="772795">
                <a:moveTo>
                  <a:pt x="1043178" y="65098"/>
                </a:moveTo>
                <a:lnTo>
                  <a:pt x="1043178" y="37337"/>
                </a:lnTo>
                <a:lnTo>
                  <a:pt x="1040892" y="40386"/>
                </a:lnTo>
                <a:lnTo>
                  <a:pt x="1030663" y="47621"/>
                </a:lnTo>
                <a:lnTo>
                  <a:pt x="1043178" y="6509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83721" y="5186171"/>
            <a:ext cx="1093470" cy="337820"/>
          </a:xfrm>
          <a:custGeom>
            <a:avLst/>
            <a:gdLst/>
            <a:ahLst/>
            <a:cxnLst/>
            <a:rect l="l" t="t" r="r" b="b"/>
            <a:pathLst>
              <a:path w="1093470" h="337820">
                <a:moveTo>
                  <a:pt x="1021598" y="296598"/>
                </a:moveTo>
                <a:lnTo>
                  <a:pt x="5334" y="0"/>
                </a:lnTo>
                <a:lnTo>
                  <a:pt x="2286" y="762"/>
                </a:lnTo>
                <a:lnTo>
                  <a:pt x="0" y="3048"/>
                </a:lnTo>
                <a:lnTo>
                  <a:pt x="0" y="6858"/>
                </a:lnTo>
                <a:lnTo>
                  <a:pt x="3048" y="9144"/>
                </a:lnTo>
                <a:lnTo>
                  <a:pt x="1018902" y="305842"/>
                </a:lnTo>
                <a:lnTo>
                  <a:pt x="1021598" y="296598"/>
                </a:lnTo>
                <a:close/>
              </a:path>
              <a:path w="1093470" h="337820">
                <a:moveTo>
                  <a:pt x="1037082" y="332578"/>
                </a:moveTo>
                <a:lnTo>
                  <a:pt x="1037082" y="305561"/>
                </a:lnTo>
                <a:lnTo>
                  <a:pt x="1034796" y="308609"/>
                </a:lnTo>
                <a:lnTo>
                  <a:pt x="1030986" y="309371"/>
                </a:lnTo>
                <a:lnTo>
                  <a:pt x="1018902" y="305842"/>
                </a:lnTo>
                <a:lnTo>
                  <a:pt x="1009650" y="337565"/>
                </a:lnTo>
                <a:lnTo>
                  <a:pt x="1037082" y="332578"/>
                </a:lnTo>
                <a:close/>
              </a:path>
              <a:path w="1093470" h="337820">
                <a:moveTo>
                  <a:pt x="1037082" y="305561"/>
                </a:moveTo>
                <a:lnTo>
                  <a:pt x="1036320" y="301752"/>
                </a:lnTo>
                <a:lnTo>
                  <a:pt x="1034034" y="300227"/>
                </a:lnTo>
                <a:lnTo>
                  <a:pt x="1021598" y="296598"/>
                </a:lnTo>
                <a:lnTo>
                  <a:pt x="1018902" y="305842"/>
                </a:lnTo>
                <a:lnTo>
                  <a:pt x="1030986" y="309371"/>
                </a:lnTo>
                <a:lnTo>
                  <a:pt x="1034796" y="308609"/>
                </a:lnTo>
                <a:lnTo>
                  <a:pt x="1037082" y="305561"/>
                </a:lnTo>
                <a:close/>
              </a:path>
              <a:path w="1093470" h="337820">
                <a:moveTo>
                  <a:pt x="1093470" y="322325"/>
                </a:moveTo>
                <a:lnTo>
                  <a:pt x="1030986" y="264413"/>
                </a:lnTo>
                <a:lnTo>
                  <a:pt x="1021598" y="296598"/>
                </a:lnTo>
                <a:lnTo>
                  <a:pt x="1034034" y="300227"/>
                </a:lnTo>
                <a:lnTo>
                  <a:pt x="1036320" y="301752"/>
                </a:lnTo>
                <a:lnTo>
                  <a:pt x="1037082" y="305561"/>
                </a:lnTo>
                <a:lnTo>
                  <a:pt x="1037082" y="332578"/>
                </a:lnTo>
                <a:lnTo>
                  <a:pt x="1093470" y="32232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83721" y="5357621"/>
            <a:ext cx="1090930" cy="320040"/>
          </a:xfrm>
          <a:custGeom>
            <a:avLst/>
            <a:gdLst/>
            <a:ahLst/>
            <a:cxnLst/>
            <a:rect l="l" t="t" r="r" b="b"/>
            <a:pathLst>
              <a:path w="1090929" h="320039">
                <a:moveTo>
                  <a:pt x="1017735" y="278504"/>
                </a:moveTo>
                <a:lnTo>
                  <a:pt x="5334" y="0"/>
                </a:lnTo>
                <a:lnTo>
                  <a:pt x="2286" y="762"/>
                </a:lnTo>
                <a:lnTo>
                  <a:pt x="0" y="3810"/>
                </a:lnTo>
                <a:lnTo>
                  <a:pt x="0" y="6858"/>
                </a:lnTo>
                <a:lnTo>
                  <a:pt x="3048" y="9144"/>
                </a:lnTo>
                <a:lnTo>
                  <a:pt x="1015295" y="287606"/>
                </a:lnTo>
                <a:lnTo>
                  <a:pt x="1017735" y="278504"/>
                </a:lnTo>
                <a:close/>
              </a:path>
              <a:path w="1090929" h="320039">
                <a:moveTo>
                  <a:pt x="1033272" y="314705"/>
                </a:moveTo>
                <a:lnTo>
                  <a:pt x="1033272" y="287273"/>
                </a:lnTo>
                <a:lnTo>
                  <a:pt x="1030986" y="290321"/>
                </a:lnTo>
                <a:lnTo>
                  <a:pt x="1027938" y="291084"/>
                </a:lnTo>
                <a:lnTo>
                  <a:pt x="1015295" y="287606"/>
                </a:lnTo>
                <a:lnTo>
                  <a:pt x="1006602" y="320039"/>
                </a:lnTo>
                <a:lnTo>
                  <a:pt x="1033272" y="314705"/>
                </a:lnTo>
                <a:close/>
              </a:path>
              <a:path w="1090929" h="320039">
                <a:moveTo>
                  <a:pt x="1033272" y="287273"/>
                </a:moveTo>
                <a:lnTo>
                  <a:pt x="1033272" y="284225"/>
                </a:lnTo>
                <a:lnTo>
                  <a:pt x="1030224" y="281939"/>
                </a:lnTo>
                <a:lnTo>
                  <a:pt x="1017735" y="278504"/>
                </a:lnTo>
                <a:lnTo>
                  <a:pt x="1015295" y="287606"/>
                </a:lnTo>
                <a:lnTo>
                  <a:pt x="1027938" y="291084"/>
                </a:lnTo>
                <a:lnTo>
                  <a:pt x="1030986" y="290321"/>
                </a:lnTo>
                <a:lnTo>
                  <a:pt x="1033272" y="287273"/>
                </a:lnTo>
                <a:close/>
              </a:path>
              <a:path w="1090929" h="320039">
                <a:moveTo>
                  <a:pt x="1090422" y="303275"/>
                </a:moveTo>
                <a:lnTo>
                  <a:pt x="1026414" y="246125"/>
                </a:lnTo>
                <a:lnTo>
                  <a:pt x="1017735" y="278504"/>
                </a:lnTo>
                <a:lnTo>
                  <a:pt x="1030224" y="281939"/>
                </a:lnTo>
                <a:lnTo>
                  <a:pt x="1033272" y="284225"/>
                </a:lnTo>
                <a:lnTo>
                  <a:pt x="1033272" y="314705"/>
                </a:lnTo>
                <a:lnTo>
                  <a:pt x="1090422" y="30327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83721" y="5497067"/>
            <a:ext cx="1087120" cy="326390"/>
          </a:xfrm>
          <a:custGeom>
            <a:avLst/>
            <a:gdLst/>
            <a:ahLst/>
            <a:cxnLst/>
            <a:rect l="l" t="t" r="r" b="b"/>
            <a:pathLst>
              <a:path w="1087120" h="326389">
                <a:moveTo>
                  <a:pt x="1015106" y="284633"/>
                </a:moveTo>
                <a:lnTo>
                  <a:pt x="5334" y="0"/>
                </a:lnTo>
                <a:lnTo>
                  <a:pt x="2286" y="762"/>
                </a:lnTo>
                <a:lnTo>
                  <a:pt x="0" y="3810"/>
                </a:lnTo>
                <a:lnTo>
                  <a:pt x="0" y="7620"/>
                </a:lnTo>
                <a:lnTo>
                  <a:pt x="3048" y="9906"/>
                </a:lnTo>
                <a:lnTo>
                  <a:pt x="1012577" y="293718"/>
                </a:lnTo>
                <a:lnTo>
                  <a:pt x="1015106" y="284633"/>
                </a:lnTo>
                <a:close/>
              </a:path>
              <a:path w="1087120" h="326389">
                <a:moveTo>
                  <a:pt x="1030224" y="320753"/>
                </a:moveTo>
                <a:lnTo>
                  <a:pt x="1030224" y="294131"/>
                </a:lnTo>
                <a:lnTo>
                  <a:pt x="1027938" y="296417"/>
                </a:lnTo>
                <a:lnTo>
                  <a:pt x="1024890" y="297179"/>
                </a:lnTo>
                <a:lnTo>
                  <a:pt x="1012577" y="293718"/>
                </a:lnTo>
                <a:lnTo>
                  <a:pt x="1003554" y="326135"/>
                </a:lnTo>
                <a:lnTo>
                  <a:pt x="1030224" y="320753"/>
                </a:lnTo>
                <a:close/>
              </a:path>
              <a:path w="1087120" h="326389">
                <a:moveTo>
                  <a:pt x="1030224" y="294131"/>
                </a:moveTo>
                <a:lnTo>
                  <a:pt x="1030224" y="290321"/>
                </a:lnTo>
                <a:lnTo>
                  <a:pt x="1027176" y="288035"/>
                </a:lnTo>
                <a:lnTo>
                  <a:pt x="1015106" y="284633"/>
                </a:lnTo>
                <a:lnTo>
                  <a:pt x="1012577" y="293718"/>
                </a:lnTo>
                <a:lnTo>
                  <a:pt x="1024890" y="297179"/>
                </a:lnTo>
                <a:lnTo>
                  <a:pt x="1027938" y="296417"/>
                </a:lnTo>
                <a:lnTo>
                  <a:pt x="1030224" y="294131"/>
                </a:lnTo>
                <a:close/>
              </a:path>
              <a:path w="1087120" h="326389">
                <a:moveTo>
                  <a:pt x="1086612" y="309371"/>
                </a:moveTo>
                <a:lnTo>
                  <a:pt x="1024128" y="252221"/>
                </a:lnTo>
                <a:lnTo>
                  <a:pt x="1015106" y="284633"/>
                </a:lnTo>
                <a:lnTo>
                  <a:pt x="1027176" y="288035"/>
                </a:lnTo>
                <a:lnTo>
                  <a:pt x="1030224" y="290321"/>
                </a:lnTo>
                <a:lnTo>
                  <a:pt x="1030224" y="320753"/>
                </a:lnTo>
                <a:lnTo>
                  <a:pt x="1086612" y="30937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86769" y="5649467"/>
            <a:ext cx="1077595" cy="307975"/>
          </a:xfrm>
          <a:custGeom>
            <a:avLst/>
            <a:gdLst/>
            <a:ahLst/>
            <a:cxnLst/>
            <a:rect l="l" t="t" r="r" b="b"/>
            <a:pathLst>
              <a:path w="1077595" h="307975">
                <a:moveTo>
                  <a:pt x="1005067" y="266495"/>
                </a:moveTo>
                <a:lnTo>
                  <a:pt x="5334" y="0"/>
                </a:lnTo>
                <a:lnTo>
                  <a:pt x="2286" y="762"/>
                </a:lnTo>
                <a:lnTo>
                  <a:pt x="0" y="3810"/>
                </a:lnTo>
                <a:lnTo>
                  <a:pt x="0" y="7620"/>
                </a:lnTo>
                <a:lnTo>
                  <a:pt x="3048" y="9906"/>
                </a:lnTo>
                <a:lnTo>
                  <a:pt x="1002713" y="275630"/>
                </a:lnTo>
                <a:lnTo>
                  <a:pt x="1005067" y="266495"/>
                </a:lnTo>
                <a:close/>
              </a:path>
              <a:path w="1077595" h="307975">
                <a:moveTo>
                  <a:pt x="1021080" y="302220"/>
                </a:moveTo>
                <a:lnTo>
                  <a:pt x="1021080" y="275843"/>
                </a:lnTo>
                <a:lnTo>
                  <a:pt x="1018794" y="278129"/>
                </a:lnTo>
                <a:lnTo>
                  <a:pt x="1014984" y="278891"/>
                </a:lnTo>
                <a:lnTo>
                  <a:pt x="1002713" y="275630"/>
                </a:lnTo>
                <a:lnTo>
                  <a:pt x="994410" y="307847"/>
                </a:lnTo>
                <a:lnTo>
                  <a:pt x="1021080" y="302220"/>
                </a:lnTo>
                <a:close/>
              </a:path>
              <a:path w="1077595" h="307975">
                <a:moveTo>
                  <a:pt x="1021080" y="275843"/>
                </a:moveTo>
                <a:lnTo>
                  <a:pt x="1020318" y="272034"/>
                </a:lnTo>
                <a:lnTo>
                  <a:pt x="1017270" y="269747"/>
                </a:lnTo>
                <a:lnTo>
                  <a:pt x="1005067" y="266495"/>
                </a:lnTo>
                <a:lnTo>
                  <a:pt x="1002713" y="275630"/>
                </a:lnTo>
                <a:lnTo>
                  <a:pt x="1014984" y="278891"/>
                </a:lnTo>
                <a:lnTo>
                  <a:pt x="1018794" y="278129"/>
                </a:lnTo>
                <a:lnTo>
                  <a:pt x="1021080" y="275843"/>
                </a:lnTo>
                <a:close/>
              </a:path>
              <a:path w="1077595" h="307975">
                <a:moveTo>
                  <a:pt x="1077468" y="290321"/>
                </a:moveTo>
                <a:lnTo>
                  <a:pt x="1013460" y="233933"/>
                </a:lnTo>
                <a:lnTo>
                  <a:pt x="1005067" y="266495"/>
                </a:lnTo>
                <a:lnTo>
                  <a:pt x="1017270" y="269747"/>
                </a:lnTo>
                <a:lnTo>
                  <a:pt x="1020318" y="272034"/>
                </a:lnTo>
                <a:lnTo>
                  <a:pt x="1021080" y="275843"/>
                </a:lnTo>
                <a:lnTo>
                  <a:pt x="1021080" y="302220"/>
                </a:lnTo>
                <a:lnTo>
                  <a:pt x="1077468" y="29032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86769" y="5343905"/>
            <a:ext cx="1090930" cy="467359"/>
          </a:xfrm>
          <a:custGeom>
            <a:avLst/>
            <a:gdLst/>
            <a:ahLst/>
            <a:cxnLst/>
            <a:rect l="l" t="t" r="r" b="b"/>
            <a:pathLst>
              <a:path w="1090929" h="467360">
                <a:moveTo>
                  <a:pt x="1021954" y="39812"/>
                </a:moveTo>
                <a:lnTo>
                  <a:pt x="1018205" y="30968"/>
                </a:lnTo>
                <a:lnTo>
                  <a:pt x="2286" y="458724"/>
                </a:lnTo>
                <a:lnTo>
                  <a:pt x="0" y="461010"/>
                </a:lnTo>
                <a:lnTo>
                  <a:pt x="0" y="464820"/>
                </a:lnTo>
                <a:lnTo>
                  <a:pt x="3048" y="467106"/>
                </a:lnTo>
                <a:lnTo>
                  <a:pt x="6096" y="467106"/>
                </a:lnTo>
                <a:lnTo>
                  <a:pt x="1021954" y="39812"/>
                </a:lnTo>
                <a:close/>
              </a:path>
              <a:path w="1090929" h="467360">
                <a:moveTo>
                  <a:pt x="1090422" y="5333"/>
                </a:moveTo>
                <a:lnTo>
                  <a:pt x="1005078" y="0"/>
                </a:lnTo>
                <a:lnTo>
                  <a:pt x="1018205" y="30968"/>
                </a:lnTo>
                <a:lnTo>
                  <a:pt x="1030224" y="25907"/>
                </a:lnTo>
                <a:lnTo>
                  <a:pt x="1033272" y="25907"/>
                </a:lnTo>
                <a:lnTo>
                  <a:pt x="1036320" y="28193"/>
                </a:lnTo>
                <a:lnTo>
                  <a:pt x="1036320" y="68329"/>
                </a:lnTo>
                <a:lnTo>
                  <a:pt x="1090422" y="5333"/>
                </a:lnTo>
                <a:close/>
              </a:path>
              <a:path w="1090929" h="467360">
                <a:moveTo>
                  <a:pt x="1036320" y="32003"/>
                </a:moveTo>
                <a:lnTo>
                  <a:pt x="1036320" y="28193"/>
                </a:lnTo>
                <a:lnTo>
                  <a:pt x="1033272" y="25907"/>
                </a:lnTo>
                <a:lnTo>
                  <a:pt x="1030224" y="25907"/>
                </a:lnTo>
                <a:lnTo>
                  <a:pt x="1018205" y="30968"/>
                </a:lnTo>
                <a:lnTo>
                  <a:pt x="1021954" y="39812"/>
                </a:lnTo>
                <a:lnTo>
                  <a:pt x="1033272" y="35051"/>
                </a:lnTo>
                <a:lnTo>
                  <a:pt x="1036320" y="32003"/>
                </a:lnTo>
                <a:close/>
              </a:path>
              <a:path w="1090929" h="467360">
                <a:moveTo>
                  <a:pt x="1036320" y="68329"/>
                </a:moveTo>
                <a:lnTo>
                  <a:pt x="1036320" y="32003"/>
                </a:lnTo>
                <a:lnTo>
                  <a:pt x="1033272" y="35051"/>
                </a:lnTo>
                <a:lnTo>
                  <a:pt x="1021954" y="39812"/>
                </a:lnTo>
                <a:lnTo>
                  <a:pt x="1034796" y="70104"/>
                </a:lnTo>
                <a:lnTo>
                  <a:pt x="1036320" y="68329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45143" y="5571744"/>
            <a:ext cx="1477645" cy="114300"/>
          </a:xfrm>
          <a:custGeom>
            <a:avLst/>
            <a:gdLst/>
            <a:ahLst/>
            <a:cxnLst/>
            <a:rect l="l" t="t" r="r" b="b"/>
            <a:pathLst>
              <a:path w="1477645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1477645" h="114300">
                <a:moveTo>
                  <a:pt x="1477517" y="76200"/>
                </a:moveTo>
                <a:lnTo>
                  <a:pt x="1477517" y="38100"/>
                </a:lnTo>
                <a:lnTo>
                  <a:pt x="95250" y="38100"/>
                </a:lnTo>
                <a:lnTo>
                  <a:pt x="95250" y="76200"/>
                </a:lnTo>
                <a:lnTo>
                  <a:pt x="1477517" y="76200"/>
                </a:lnTo>
                <a:close/>
              </a:path>
              <a:path w="1477645" h="114300">
                <a:moveTo>
                  <a:pt x="114300" y="114300"/>
                </a:moveTo>
                <a:lnTo>
                  <a:pt x="114300" y="76200"/>
                </a:lnTo>
                <a:lnTo>
                  <a:pt x="95250" y="76200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74989" y="5870447"/>
            <a:ext cx="3895725" cy="963294"/>
          </a:xfrm>
          <a:custGeom>
            <a:avLst/>
            <a:gdLst/>
            <a:ahLst/>
            <a:cxnLst/>
            <a:rect l="l" t="t" r="r" b="b"/>
            <a:pathLst>
              <a:path w="3895725" h="963295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3895725" h="963295">
                <a:moveTo>
                  <a:pt x="76200" y="114300"/>
                </a:moveTo>
                <a:lnTo>
                  <a:pt x="76200" y="95250"/>
                </a:lnTo>
                <a:lnTo>
                  <a:pt x="38100" y="95250"/>
                </a:lnTo>
                <a:lnTo>
                  <a:pt x="38101" y="114300"/>
                </a:lnTo>
                <a:lnTo>
                  <a:pt x="76200" y="114300"/>
                </a:lnTo>
                <a:close/>
              </a:path>
              <a:path w="3895725" h="963295">
                <a:moveTo>
                  <a:pt x="38101" y="114300"/>
                </a:moveTo>
                <a:lnTo>
                  <a:pt x="38100" y="95250"/>
                </a:lnTo>
                <a:lnTo>
                  <a:pt x="38100" y="114300"/>
                </a:lnTo>
                <a:close/>
              </a:path>
              <a:path w="3895725" h="963295">
                <a:moveTo>
                  <a:pt x="76200" y="925068"/>
                </a:moveTo>
                <a:lnTo>
                  <a:pt x="76200" y="114300"/>
                </a:lnTo>
                <a:lnTo>
                  <a:pt x="38101" y="114300"/>
                </a:lnTo>
                <a:lnTo>
                  <a:pt x="38181" y="945924"/>
                </a:lnTo>
                <a:lnTo>
                  <a:pt x="44225" y="958218"/>
                </a:lnTo>
                <a:lnTo>
                  <a:pt x="57150" y="963168"/>
                </a:lnTo>
                <a:lnTo>
                  <a:pt x="57150" y="925068"/>
                </a:lnTo>
                <a:lnTo>
                  <a:pt x="76200" y="925068"/>
                </a:lnTo>
                <a:close/>
              </a:path>
              <a:path w="3895725" h="963295">
                <a:moveTo>
                  <a:pt x="3081195" y="925068"/>
                </a:moveTo>
                <a:lnTo>
                  <a:pt x="57150" y="925068"/>
                </a:lnTo>
                <a:lnTo>
                  <a:pt x="76200" y="944118"/>
                </a:lnTo>
                <a:lnTo>
                  <a:pt x="76199" y="963168"/>
                </a:lnTo>
                <a:lnTo>
                  <a:pt x="3075432" y="963167"/>
                </a:lnTo>
                <a:lnTo>
                  <a:pt x="3075432" y="931163"/>
                </a:lnTo>
                <a:lnTo>
                  <a:pt x="3081195" y="925068"/>
                </a:lnTo>
                <a:close/>
              </a:path>
              <a:path w="3895725" h="963295">
                <a:moveTo>
                  <a:pt x="76199" y="963168"/>
                </a:moveTo>
                <a:lnTo>
                  <a:pt x="76200" y="944118"/>
                </a:lnTo>
                <a:lnTo>
                  <a:pt x="57150" y="925068"/>
                </a:lnTo>
                <a:lnTo>
                  <a:pt x="57150" y="963168"/>
                </a:lnTo>
                <a:lnTo>
                  <a:pt x="76199" y="963168"/>
                </a:lnTo>
                <a:close/>
              </a:path>
              <a:path w="3895725" h="963295">
                <a:moveTo>
                  <a:pt x="3089148" y="925067"/>
                </a:moveTo>
                <a:lnTo>
                  <a:pt x="3081195" y="925068"/>
                </a:lnTo>
                <a:lnTo>
                  <a:pt x="3075432" y="931163"/>
                </a:lnTo>
                <a:lnTo>
                  <a:pt x="3089148" y="925067"/>
                </a:lnTo>
                <a:close/>
              </a:path>
              <a:path w="3895725" h="963295">
                <a:moveTo>
                  <a:pt x="3089148" y="963167"/>
                </a:moveTo>
                <a:lnTo>
                  <a:pt x="3089148" y="925067"/>
                </a:lnTo>
                <a:lnTo>
                  <a:pt x="3075432" y="931163"/>
                </a:lnTo>
                <a:lnTo>
                  <a:pt x="3075432" y="963167"/>
                </a:lnTo>
                <a:lnTo>
                  <a:pt x="3089148" y="963167"/>
                </a:lnTo>
                <a:close/>
              </a:path>
              <a:path w="3895725" h="963295">
                <a:moveTo>
                  <a:pt x="3895344" y="119633"/>
                </a:moveTo>
                <a:lnTo>
                  <a:pt x="3867912" y="92963"/>
                </a:lnTo>
                <a:lnTo>
                  <a:pt x="3081195" y="925068"/>
                </a:lnTo>
                <a:lnTo>
                  <a:pt x="3089148" y="925067"/>
                </a:lnTo>
                <a:lnTo>
                  <a:pt x="3089148" y="963167"/>
                </a:lnTo>
                <a:lnTo>
                  <a:pt x="3094482" y="963167"/>
                </a:lnTo>
                <a:lnTo>
                  <a:pt x="3099816" y="961643"/>
                </a:lnTo>
                <a:lnTo>
                  <a:pt x="3102864" y="957833"/>
                </a:lnTo>
                <a:lnTo>
                  <a:pt x="3895344" y="11963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25915" y="4506467"/>
            <a:ext cx="3503929" cy="832485"/>
          </a:xfrm>
          <a:custGeom>
            <a:avLst/>
            <a:gdLst/>
            <a:ahLst/>
            <a:cxnLst/>
            <a:rect l="l" t="t" r="r" b="b"/>
            <a:pathLst>
              <a:path w="3503929" h="832485">
                <a:moveTo>
                  <a:pt x="3459420" y="770019"/>
                </a:moveTo>
                <a:lnTo>
                  <a:pt x="2839212" y="2285"/>
                </a:lnTo>
                <a:lnTo>
                  <a:pt x="2835402" y="0"/>
                </a:lnTo>
                <a:lnTo>
                  <a:pt x="4572" y="0"/>
                </a:lnTo>
                <a:lnTo>
                  <a:pt x="1524" y="1524"/>
                </a:lnTo>
                <a:lnTo>
                  <a:pt x="0" y="4572"/>
                </a:lnTo>
                <a:lnTo>
                  <a:pt x="1524" y="8382"/>
                </a:lnTo>
                <a:lnTo>
                  <a:pt x="4572" y="9906"/>
                </a:lnTo>
                <a:lnTo>
                  <a:pt x="2831592" y="9905"/>
                </a:lnTo>
                <a:lnTo>
                  <a:pt x="2831592" y="7619"/>
                </a:lnTo>
                <a:lnTo>
                  <a:pt x="2835402" y="9905"/>
                </a:lnTo>
                <a:lnTo>
                  <a:pt x="2835402" y="12335"/>
                </a:lnTo>
                <a:lnTo>
                  <a:pt x="3452289" y="775779"/>
                </a:lnTo>
                <a:lnTo>
                  <a:pt x="3459420" y="770019"/>
                </a:lnTo>
                <a:close/>
              </a:path>
              <a:path w="3503929" h="832485">
                <a:moveTo>
                  <a:pt x="2835402" y="9905"/>
                </a:moveTo>
                <a:lnTo>
                  <a:pt x="2831592" y="7619"/>
                </a:lnTo>
                <a:lnTo>
                  <a:pt x="2833439" y="9905"/>
                </a:lnTo>
                <a:lnTo>
                  <a:pt x="2835402" y="9905"/>
                </a:lnTo>
                <a:close/>
              </a:path>
              <a:path w="3503929" h="832485">
                <a:moveTo>
                  <a:pt x="2833439" y="9905"/>
                </a:moveTo>
                <a:lnTo>
                  <a:pt x="2831592" y="7619"/>
                </a:lnTo>
                <a:lnTo>
                  <a:pt x="2831592" y="9905"/>
                </a:lnTo>
                <a:lnTo>
                  <a:pt x="2833439" y="9905"/>
                </a:lnTo>
                <a:close/>
              </a:path>
              <a:path w="3503929" h="832485">
                <a:moveTo>
                  <a:pt x="2835402" y="12335"/>
                </a:moveTo>
                <a:lnTo>
                  <a:pt x="2835402" y="9905"/>
                </a:lnTo>
                <a:lnTo>
                  <a:pt x="2833439" y="9905"/>
                </a:lnTo>
                <a:lnTo>
                  <a:pt x="2835402" y="12335"/>
                </a:lnTo>
                <a:close/>
              </a:path>
              <a:path w="3503929" h="832485">
                <a:moveTo>
                  <a:pt x="3468624" y="816296"/>
                </a:moveTo>
                <a:lnTo>
                  <a:pt x="3468624" y="783335"/>
                </a:lnTo>
                <a:lnTo>
                  <a:pt x="3466338" y="786383"/>
                </a:lnTo>
                <a:lnTo>
                  <a:pt x="3463290" y="787145"/>
                </a:lnTo>
                <a:lnTo>
                  <a:pt x="3460242" y="785621"/>
                </a:lnTo>
                <a:lnTo>
                  <a:pt x="3452289" y="775779"/>
                </a:lnTo>
                <a:lnTo>
                  <a:pt x="3425952" y="797051"/>
                </a:lnTo>
                <a:lnTo>
                  <a:pt x="3468624" y="816296"/>
                </a:lnTo>
                <a:close/>
              </a:path>
              <a:path w="3503929" h="832485">
                <a:moveTo>
                  <a:pt x="3468624" y="783335"/>
                </a:moveTo>
                <a:lnTo>
                  <a:pt x="3467100" y="779525"/>
                </a:lnTo>
                <a:lnTo>
                  <a:pt x="3459420" y="770019"/>
                </a:lnTo>
                <a:lnTo>
                  <a:pt x="3452289" y="775779"/>
                </a:lnTo>
                <a:lnTo>
                  <a:pt x="3460242" y="785621"/>
                </a:lnTo>
                <a:lnTo>
                  <a:pt x="3463290" y="787145"/>
                </a:lnTo>
                <a:lnTo>
                  <a:pt x="3466338" y="786383"/>
                </a:lnTo>
                <a:lnTo>
                  <a:pt x="3468624" y="783335"/>
                </a:lnTo>
                <a:close/>
              </a:path>
              <a:path w="3503929" h="832485">
                <a:moveTo>
                  <a:pt x="3503676" y="832103"/>
                </a:moveTo>
                <a:lnTo>
                  <a:pt x="3485388" y="749045"/>
                </a:lnTo>
                <a:lnTo>
                  <a:pt x="3459420" y="770019"/>
                </a:lnTo>
                <a:lnTo>
                  <a:pt x="3467100" y="779525"/>
                </a:lnTo>
                <a:lnTo>
                  <a:pt x="3468624" y="783335"/>
                </a:lnTo>
                <a:lnTo>
                  <a:pt x="3468624" y="816296"/>
                </a:lnTo>
                <a:lnTo>
                  <a:pt x="3503676" y="83210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25915" y="4638294"/>
            <a:ext cx="2007870" cy="1194435"/>
          </a:xfrm>
          <a:custGeom>
            <a:avLst/>
            <a:gdLst/>
            <a:ahLst/>
            <a:cxnLst/>
            <a:rect l="l" t="t" r="r" b="b"/>
            <a:pathLst>
              <a:path w="2007870" h="1194435">
                <a:moveTo>
                  <a:pt x="1974269" y="1125393"/>
                </a:moveTo>
                <a:lnTo>
                  <a:pt x="1329690" y="2285"/>
                </a:lnTo>
                <a:lnTo>
                  <a:pt x="1328166" y="761"/>
                </a:lnTo>
                <a:lnTo>
                  <a:pt x="1325118" y="0"/>
                </a:lnTo>
                <a:lnTo>
                  <a:pt x="4572" y="0"/>
                </a:lnTo>
                <a:lnTo>
                  <a:pt x="1524" y="1524"/>
                </a:lnTo>
                <a:lnTo>
                  <a:pt x="0" y="4572"/>
                </a:lnTo>
                <a:lnTo>
                  <a:pt x="1524" y="8382"/>
                </a:lnTo>
                <a:lnTo>
                  <a:pt x="4572" y="9906"/>
                </a:lnTo>
                <a:lnTo>
                  <a:pt x="1321308" y="9905"/>
                </a:lnTo>
                <a:lnTo>
                  <a:pt x="1321308" y="7619"/>
                </a:lnTo>
                <a:lnTo>
                  <a:pt x="1325118" y="9905"/>
                </a:lnTo>
                <a:lnTo>
                  <a:pt x="1325118" y="14258"/>
                </a:lnTo>
                <a:lnTo>
                  <a:pt x="1965664" y="1130338"/>
                </a:lnTo>
                <a:lnTo>
                  <a:pt x="1974269" y="1125393"/>
                </a:lnTo>
                <a:close/>
              </a:path>
              <a:path w="2007870" h="1194435">
                <a:moveTo>
                  <a:pt x="1325118" y="9905"/>
                </a:moveTo>
                <a:lnTo>
                  <a:pt x="1321308" y="7619"/>
                </a:lnTo>
                <a:lnTo>
                  <a:pt x="1322619" y="9905"/>
                </a:lnTo>
                <a:lnTo>
                  <a:pt x="1325118" y="9905"/>
                </a:lnTo>
                <a:close/>
              </a:path>
              <a:path w="2007870" h="1194435">
                <a:moveTo>
                  <a:pt x="1322619" y="9905"/>
                </a:moveTo>
                <a:lnTo>
                  <a:pt x="1321308" y="7619"/>
                </a:lnTo>
                <a:lnTo>
                  <a:pt x="1321308" y="9905"/>
                </a:lnTo>
                <a:lnTo>
                  <a:pt x="1322619" y="9905"/>
                </a:lnTo>
                <a:close/>
              </a:path>
              <a:path w="2007870" h="1194435">
                <a:moveTo>
                  <a:pt x="1325118" y="14258"/>
                </a:moveTo>
                <a:lnTo>
                  <a:pt x="1325118" y="9905"/>
                </a:lnTo>
                <a:lnTo>
                  <a:pt x="1322619" y="9905"/>
                </a:lnTo>
                <a:lnTo>
                  <a:pt x="1325118" y="14258"/>
                </a:lnTo>
                <a:close/>
              </a:path>
              <a:path w="2007870" h="1194435">
                <a:moveTo>
                  <a:pt x="1981200" y="1176273"/>
                </a:moveTo>
                <a:lnTo>
                  <a:pt x="1981200" y="1139952"/>
                </a:lnTo>
                <a:lnTo>
                  <a:pt x="1978914" y="1142999"/>
                </a:lnTo>
                <a:lnTo>
                  <a:pt x="1975104" y="1143761"/>
                </a:lnTo>
                <a:lnTo>
                  <a:pt x="1972056" y="1141475"/>
                </a:lnTo>
                <a:lnTo>
                  <a:pt x="1965664" y="1130338"/>
                </a:lnTo>
                <a:lnTo>
                  <a:pt x="1937004" y="1146809"/>
                </a:lnTo>
                <a:lnTo>
                  <a:pt x="1981200" y="1176273"/>
                </a:lnTo>
                <a:close/>
              </a:path>
              <a:path w="2007870" h="1194435">
                <a:moveTo>
                  <a:pt x="1981200" y="1139952"/>
                </a:moveTo>
                <a:lnTo>
                  <a:pt x="1980438" y="1136141"/>
                </a:lnTo>
                <a:lnTo>
                  <a:pt x="1974269" y="1125393"/>
                </a:lnTo>
                <a:lnTo>
                  <a:pt x="1965664" y="1130338"/>
                </a:lnTo>
                <a:lnTo>
                  <a:pt x="1972056" y="1141475"/>
                </a:lnTo>
                <a:lnTo>
                  <a:pt x="1975104" y="1143761"/>
                </a:lnTo>
                <a:lnTo>
                  <a:pt x="1978914" y="1142999"/>
                </a:lnTo>
                <a:lnTo>
                  <a:pt x="1981200" y="1139952"/>
                </a:lnTo>
                <a:close/>
              </a:path>
              <a:path w="2007870" h="1194435">
                <a:moveTo>
                  <a:pt x="2007870" y="1194053"/>
                </a:moveTo>
                <a:lnTo>
                  <a:pt x="2003298" y="1108709"/>
                </a:lnTo>
                <a:lnTo>
                  <a:pt x="1974269" y="1125393"/>
                </a:lnTo>
                <a:lnTo>
                  <a:pt x="1980438" y="1136141"/>
                </a:lnTo>
                <a:lnTo>
                  <a:pt x="1981200" y="1139952"/>
                </a:lnTo>
                <a:lnTo>
                  <a:pt x="1981200" y="1176273"/>
                </a:lnTo>
                <a:lnTo>
                  <a:pt x="2007870" y="119405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465953" y="5986652"/>
            <a:ext cx="828675" cy="662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Table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3975">
              <a:lnSpc>
                <a:spcPct val="100000"/>
              </a:lnSpc>
              <a:spcBef>
                <a:spcPts val="365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02180" y="5985129"/>
            <a:ext cx="1041400" cy="66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04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Index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3663" y="5536053"/>
            <a:ext cx="78867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检索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5187" y="4445630"/>
            <a:ext cx="78867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更新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什么是及为什么需要索引</a:t>
            </a:r>
            <a:endParaRPr sz="2000">
              <a:latin typeface="华文中宋"/>
              <a:cs typeface="华文中宋"/>
            </a:endParaRPr>
          </a:p>
          <a:p>
            <a:pPr marL="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索引的一般性特点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4" name="Rectangle 40"/>
          <p:cNvSpPr>
            <a:spLocks noChangeArrowheads="1"/>
          </p:cNvSpPr>
          <p:nvPr/>
        </p:nvSpPr>
        <p:spPr bwMode="auto">
          <a:xfrm>
            <a:off x="738963" y="5616116"/>
            <a:ext cx="915945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530" dirty="0">
                <a:solidFill>
                  <a:schemeClr val="tx2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 </a:t>
            </a:r>
            <a:r>
              <a:rPr lang="en-US" altLang="zh-CN" sz="3530" dirty="0">
                <a:solidFill>
                  <a:schemeClr val="tx2"/>
                </a:solidFill>
                <a:latin typeface="Tahoma" panose="020B0604030504040204" pitchFamily="34" charset="0"/>
              </a:rPr>
              <a:t>Intersect toy bucket and 2nd Floor 	      </a:t>
            </a:r>
            <a:br>
              <a:rPr lang="en-US" altLang="zh-CN" sz="3530" dirty="0">
                <a:solidFill>
                  <a:schemeClr val="tx2"/>
                </a:solidFill>
                <a:latin typeface="Tahoma" panose="020B0604030504040204" pitchFamily="34" charset="0"/>
              </a:rPr>
            </a:br>
            <a:r>
              <a:rPr lang="en-US" altLang="zh-CN" sz="3530" dirty="0">
                <a:solidFill>
                  <a:schemeClr val="tx2"/>
                </a:solidFill>
                <a:latin typeface="Tahoma" panose="020B0604030504040204" pitchFamily="34" charset="0"/>
              </a:rPr>
              <a:t>    bucket to get set of matching EMP’s</a:t>
            </a:r>
            <a:endParaRPr lang="en-US" altLang="zh-CN" sz="3970" dirty="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grpSp>
        <p:nvGrpSpPr>
          <p:cNvPr id="68613" name="Group 39"/>
          <p:cNvGrpSpPr/>
          <p:nvPr/>
        </p:nvGrpSpPr>
        <p:grpSpPr bwMode="auto">
          <a:xfrm>
            <a:off x="819494" y="1922225"/>
            <a:ext cx="8476694" cy="3679887"/>
            <a:chOff x="294" y="1098"/>
            <a:chExt cx="4842" cy="2102"/>
          </a:xfrm>
        </p:grpSpPr>
        <p:sp>
          <p:nvSpPr>
            <p:cNvPr id="68616" name="Text Box 4"/>
            <p:cNvSpPr txBox="1">
              <a:spLocks noChangeArrowheads="1"/>
            </p:cNvSpPr>
            <p:nvPr/>
          </p:nvSpPr>
          <p:spPr bwMode="auto">
            <a:xfrm>
              <a:off x="294" y="1098"/>
              <a:ext cx="4800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645">
                  <a:latin typeface="Tahoma" panose="020B0604030504040204" pitchFamily="34" charset="0"/>
                </a:rPr>
                <a:t>Dept. index			EMP			 Floor index</a:t>
              </a:r>
              <a:endParaRPr lang="en-US" altLang="zh-CN" sz="2645">
                <a:latin typeface="Tahoma" panose="020B0604030504040204" pitchFamily="34" charset="0"/>
              </a:endParaRPr>
            </a:p>
          </p:txBody>
        </p:sp>
        <p:sp>
          <p:nvSpPr>
            <p:cNvPr id="68617" name="Rectangle 5"/>
            <p:cNvSpPr>
              <a:spLocks noChangeArrowheads="1"/>
            </p:cNvSpPr>
            <p:nvPr/>
          </p:nvSpPr>
          <p:spPr bwMode="auto">
            <a:xfrm>
              <a:off x="2448" y="156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8618" name="Rectangle 6"/>
            <p:cNvSpPr>
              <a:spLocks noChangeArrowheads="1"/>
            </p:cNvSpPr>
            <p:nvPr/>
          </p:nvSpPr>
          <p:spPr bwMode="auto">
            <a:xfrm>
              <a:off x="2448" y="180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8619" name="Rectangle 7"/>
            <p:cNvSpPr>
              <a:spLocks noChangeArrowheads="1"/>
            </p:cNvSpPr>
            <p:nvPr/>
          </p:nvSpPr>
          <p:spPr bwMode="auto">
            <a:xfrm>
              <a:off x="2448" y="204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8620" name="Rectangle 8"/>
            <p:cNvSpPr>
              <a:spLocks noChangeArrowheads="1"/>
            </p:cNvSpPr>
            <p:nvPr/>
          </p:nvSpPr>
          <p:spPr bwMode="auto">
            <a:xfrm>
              <a:off x="2448" y="228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8621" name="Rectangle 9"/>
            <p:cNvSpPr>
              <a:spLocks noChangeArrowheads="1"/>
            </p:cNvSpPr>
            <p:nvPr/>
          </p:nvSpPr>
          <p:spPr bwMode="auto">
            <a:xfrm>
              <a:off x="2448" y="252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8622" name="Rectangle 10"/>
            <p:cNvSpPr>
              <a:spLocks noChangeArrowheads="1"/>
            </p:cNvSpPr>
            <p:nvPr/>
          </p:nvSpPr>
          <p:spPr bwMode="auto">
            <a:xfrm>
              <a:off x="2448" y="2768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8623" name="Line 11"/>
            <p:cNvSpPr>
              <a:spLocks noChangeShapeType="1"/>
            </p:cNvSpPr>
            <p:nvPr/>
          </p:nvSpPr>
          <p:spPr bwMode="auto">
            <a:xfrm>
              <a:off x="2448" y="300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24" name="Line 12"/>
            <p:cNvSpPr>
              <a:spLocks noChangeShapeType="1"/>
            </p:cNvSpPr>
            <p:nvPr/>
          </p:nvSpPr>
          <p:spPr bwMode="auto">
            <a:xfrm>
              <a:off x="3312" y="300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25" name="Line 13"/>
            <p:cNvSpPr>
              <a:spLocks noChangeShapeType="1"/>
            </p:cNvSpPr>
            <p:nvPr/>
          </p:nvSpPr>
          <p:spPr bwMode="auto">
            <a:xfrm>
              <a:off x="2448" y="137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26" name="Line 14"/>
            <p:cNvSpPr>
              <a:spLocks noChangeShapeType="1"/>
            </p:cNvSpPr>
            <p:nvPr/>
          </p:nvSpPr>
          <p:spPr bwMode="auto">
            <a:xfrm>
              <a:off x="3312" y="14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27" name="Rectangle 15"/>
            <p:cNvSpPr>
              <a:spLocks noChangeArrowheads="1"/>
            </p:cNvSpPr>
            <p:nvPr/>
          </p:nvSpPr>
          <p:spPr bwMode="auto">
            <a:xfrm>
              <a:off x="1680" y="1472"/>
              <a:ext cx="28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8628" name="Rectangle 16"/>
            <p:cNvSpPr>
              <a:spLocks noChangeArrowheads="1"/>
            </p:cNvSpPr>
            <p:nvPr/>
          </p:nvSpPr>
          <p:spPr bwMode="auto">
            <a:xfrm>
              <a:off x="3648" y="1472"/>
              <a:ext cx="288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68629" name="Rectangle 17"/>
            <p:cNvSpPr>
              <a:spLocks noChangeArrowheads="1"/>
            </p:cNvSpPr>
            <p:nvPr/>
          </p:nvSpPr>
          <p:spPr bwMode="auto">
            <a:xfrm>
              <a:off x="528" y="1664"/>
              <a:ext cx="57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645">
                  <a:latin typeface="Tahoma" panose="020B0604030504040204" pitchFamily="34" charset="0"/>
                </a:rPr>
                <a:t>Toy</a:t>
              </a:r>
              <a:endParaRPr lang="en-US" altLang="zh-CN" sz="2645">
                <a:latin typeface="Tahoma" panose="020B0604030504040204" pitchFamily="34" charset="0"/>
              </a:endParaRPr>
            </a:p>
          </p:txBody>
        </p:sp>
        <p:sp>
          <p:nvSpPr>
            <p:cNvPr id="68630" name="Line 18"/>
            <p:cNvSpPr>
              <a:spLocks noChangeShapeType="1"/>
            </p:cNvSpPr>
            <p:nvPr/>
          </p:nvSpPr>
          <p:spPr bwMode="auto">
            <a:xfrm>
              <a:off x="528" y="14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31" name="Line 19"/>
            <p:cNvSpPr>
              <a:spLocks noChangeShapeType="1"/>
            </p:cNvSpPr>
            <p:nvPr/>
          </p:nvSpPr>
          <p:spPr bwMode="auto">
            <a:xfrm>
              <a:off x="1104" y="14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32" name="Line 20"/>
            <p:cNvSpPr>
              <a:spLocks noChangeShapeType="1"/>
            </p:cNvSpPr>
            <p:nvPr/>
          </p:nvSpPr>
          <p:spPr bwMode="auto">
            <a:xfrm>
              <a:off x="528" y="19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33" name="Line 21"/>
            <p:cNvSpPr>
              <a:spLocks noChangeShapeType="1"/>
            </p:cNvSpPr>
            <p:nvPr/>
          </p:nvSpPr>
          <p:spPr bwMode="auto">
            <a:xfrm>
              <a:off x="1104" y="19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34" name="Line 22"/>
            <p:cNvSpPr>
              <a:spLocks noChangeShapeType="1"/>
            </p:cNvSpPr>
            <p:nvPr/>
          </p:nvSpPr>
          <p:spPr bwMode="auto">
            <a:xfrm>
              <a:off x="912" y="16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35" name="Rectangle 23"/>
            <p:cNvSpPr>
              <a:spLocks noChangeArrowheads="1"/>
            </p:cNvSpPr>
            <p:nvPr/>
          </p:nvSpPr>
          <p:spPr bwMode="auto">
            <a:xfrm>
              <a:off x="4560" y="1664"/>
              <a:ext cx="576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latin typeface="Tahoma" panose="020B0604030504040204" pitchFamily="34" charset="0"/>
                </a:rPr>
                <a:t>    2</a:t>
              </a:r>
              <a:r>
                <a:rPr lang="en-US" altLang="zh-CN" sz="2645">
                  <a:latin typeface="Tahoma" panose="020B0604030504040204" pitchFamily="34" charset="0"/>
                </a:rPr>
                <a:t>nd</a:t>
              </a:r>
              <a:endParaRPr lang="en-US" altLang="zh-CN" sz="2645">
                <a:latin typeface="Tahoma" panose="020B0604030504040204" pitchFamily="34" charset="0"/>
              </a:endParaRPr>
            </a:p>
          </p:txBody>
        </p:sp>
        <p:sp>
          <p:nvSpPr>
            <p:cNvPr id="68636" name="Line 24"/>
            <p:cNvSpPr>
              <a:spLocks noChangeShapeType="1"/>
            </p:cNvSpPr>
            <p:nvPr/>
          </p:nvSpPr>
          <p:spPr bwMode="auto">
            <a:xfrm>
              <a:off x="4560" y="14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37" name="Line 25"/>
            <p:cNvSpPr>
              <a:spLocks noChangeShapeType="1"/>
            </p:cNvSpPr>
            <p:nvPr/>
          </p:nvSpPr>
          <p:spPr bwMode="auto">
            <a:xfrm>
              <a:off x="5136" y="147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38" name="Line 26"/>
            <p:cNvSpPr>
              <a:spLocks noChangeShapeType="1"/>
            </p:cNvSpPr>
            <p:nvPr/>
          </p:nvSpPr>
          <p:spPr bwMode="auto">
            <a:xfrm>
              <a:off x="4560" y="19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39" name="Line 27"/>
            <p:cNvSpPr>
              <a:spLocks noChangeShapeType="1"/>
            </p:cNvSpPr>
            <p:nvPr/>
          </p:nvSpPr>
          <p:spPr bwMode="auto">
            <a:xfrm>
              <a:off x="5136" y="195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40" name="Line 28"/>
            <p:cNvSpPr>
              <a:spLocks noChangeShapeType="1"/>
            </p:cNvSpPr>
            <p:nvPr/>
          </p:nvSpPr>
          <p:spPr bwMode="auto">
            <a:xfrm>
              <a:off x="4800" y="16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41" name="Line 29"/>
            <p:cNvSpPr>
              <a:spLocks noChangeShapeType="1"/>
            </p:cNvSpPr>
            <p:nvPr/>
          </p:nvSpPr>
          <p:spPr bwMode="auto">
            <a:xfrm>
              <a:off x="1680" y="171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42" name="Line 30"/>
            <p:cNvSpPr>
              <a:spLocks noChangeShapeType="1"/>
            </p:cNvSpPr>
            <p:nvPr/>
          </p:nvSpPr>
          <p:spPr bwMode="auto">
            <a:xfrm>
              <a:off x="1680" y="195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43" name="Line 31"/>
            <p:cNvSpPr>
              <a:spLocks noChangeShapeType="1"/>
            </p:cNvSpPr>
            <p:nvPr/>
          </p:nvSpPr>
          <p:spPr bwMode="auto">
            <a:xfrm>
              <a:off x="3648" y="176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44" name="Line 32"/>
            <p:cNvSpPr>
              <a:spLocks noChangeShapeType="1"/>
            </p:cNvSpPr>
            <p:nvPr/>
          </p:nvSpPr>
          <p:spPr bwMode="auto">
            <a:xfrm flipH="1">
              <a:off x="3312" y="1568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45" name="Line 33"/>
            <p:cNvSpPr>
              <a:spLocks noChangeShapeType="1"/>
            </p:cNvSpPr>
            <p:nvPr/>
          </p:nvSpPr>
          <p:spPr bwMode="auto">
            <a:xfrm flipH="1">
              <a:off x="3312" y="1856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46" name="Line 34"/>
            <p:cNvSpPr>
              <a:spLocks noChangeShapeType="1"/>
            </p:cNvSpPr>
            <p:nvPr/>
          </p:nvSpPr>
          <p:spPr bwMode="auto">
            <a:xfrm flipH="1" flipV="1">
              <a:off x="4032" y="1520"/>
              <a:ext cx="62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47" name="Line 35"/>
            <p:cNvSpPr>
              <a:spLocks noChangeShapeType="1"/>
            </p:cNvSpPr>
            <p:nvPr/>
          </p:nvSpPr>
          <p:spPr bwMode="auto">
            <a:xfrm flipV="1">
              <a:off x="1008" y="1568"/>
              <a:ext cx="57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48" name="Line 36"/>
            <p:cNvSpPr>
              <a:spLocks noChangeShapeType="1"/>
            </p:cNvSpPr>
            <p:nvPr/>
          </p:nvSpPr>
          <p:spPr bwMode="auto">
            <a:xfrm>
              <a:off x="1872" y="1616"/>
              <a:ext cx="57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49" name="Line 37"/>
            <p:cNvSpPr>
              <a:spLocks noChangeShapeType="1"/>
            </p:cNvSpPr>
            <p:nvPr/>
          </p:nvSpPr>
          <p:spPr bwMode="auto">
            <a:xfrm>
              <a:off x="1872" y="1856"/>
              <a:ext cx="52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68650" name="Line 38"/>
            <p:cNvSpPr>
              <a:spLocks noChangeShapeType="1"/>
            </p:cNvSpPr>
            <p:nvPr/>
          </p:nvSpPr>
          <p:spPr bwMode="auto">
            <a:xfrm>
              <a:off x="1872" y="2048"/>
              <a:ext cx="52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u="sng" dirty="0">
                <a:solidFill>
                  <a:schemeClr val="tx1"/>
                </a:solidFill>
                <a:ea typeface="宋体" panose="02010600030101010101" pitchFamily="2" charset="-122"/>
              </a:rPr>
              <a:t>小结</a:t>
            </a:r>
            <a:endParaRPr lang="en-US" altLang="zh-CN" sz="3600" u="sng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9635" name="Rectangle 3"/>
          <p:cNvSpPr>
            <a:spLocks noGrp="1"/>
          </p:cNvSpPr>
          <p:nvPr>
            <p:ph sz="quarter" idx="4294967295"/>
          </p:nvPr>
        </p:nvSpPr>
        <p:spPr>
          <a:xfrm>
            <a:off x="2733040" y="1598295"/>
            <a:ext cx="7960360" cy="2585085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Conventional index</a:t>
            </a:r>
            <a:endParaRPr lang="en-US" altLang="zh-CN" sz="2800" dirty="0"/>
          </a:p>
          <a:p>
            <a:pPr lvl="1" eaLnBrk="1" hangingPunct="1"/>
            <a:r>
              <a:rPr lang="en-US" altLang="zh-CN" sz="2800" dirty="0"/>
              <a:t>Basic Ideas: sparse, dense, multi-level…</a:t>
            </a:r>
            <a:endParaRPr lang="en-US" altLang="zh-CN" sz="2800" dirty="0"/>
          </a:p>
          <a:p>
            <a:pPr lvl="1" eaLnBrk="1" hangingPunct="1"/>
            <a:r>
              <a:rPr lang="en-US" altLang="zh-CN" sz="2800" dirty="0"/>
              <a:t>Duplicate Keys</a:t>
            </a:r>
            <a:endParaRPr lang="en-US" altLang="zh-CN" sz="2800" dirty="0"/>
          </a:p>
          <a:p>
            <a:pPr lvl="1" eaLnBrk="1" hangingPunct="1"/>
            <a:r>
              <a:rPr lang="en-US" altLang="zh-CN" sz="2800" dirty="0"/>
              <a:t>Deletion/Insertion</a:t>
            </a:r>
            <a:endParaRPr lang="en-US" altLang="zh-CN" sz="2800" dirty="0"/>
          </a:p>
          <a:p>
            <a:pPr lvl="1" eaLnBrk="1" hangingPunct="1"/>
            <a:r>
              <a:rPr lang="en-US" altLang="zh-CN" sz="2800" dirty="0"/>
              <a:t>Secondary indexes</a:t>
            </a:r>
            <a:endParaRPr lang="en-US" altLang="zh-CN" sz="2800" dirty="0"/>
          </a:p>
          <a:p>
            <a:pPr lvl="3" eaLnBrk="1" hangingPunct="1"/>
            <a:r>
              <a:rPr lang="en-US" altLang="zh-CN" sz="2800" dirty="0"/>
              <a:t>Buckets of Postings List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Conventional indexes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70659" name="Rectangle 3"/>
          <p:cNvSpPr>
            <a:spLocks noGrp="1"/>
          </p:cNvSpPr>
          <p:nvPr>
            <p:ph sz="quarter" idx="4294967295"/>
          </p:nvPr>
        </p:nvSpPr>
        <p:spPr>
          <a:xfrm>
            <a:off x="0" y="1666875"/>
            <a:ext cx="8571230" cy="126428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u="sng"/>
              <a:t>Advantage:</a:t>
            </a:r>
            <a:endParaRPr lang="en-US" altLang="zh-CN" u="sng"/>
          </a:p>
          <a:p>
            <a:pPr eaLnBrk="1" hangingPunct="1">
              <a:buFontTx/>
              <a:buNone/>
            </a:pPr>
            <a:r>
              <a:rPr lang="en-US" altLang="zh-CN"/>
              <a:t>			- Simple</a:t>
            </a:r>
            <a:endParaRPr lang="en-US" altLang="zh-CN"/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zh-CN"/>
              <a:t>			- Index is sequential file</a:t>
            </a:r>
            <a:endParaRPr lang="en-US" altLang="zh-CN"/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zh-CN"/>
              <a:t>					good for scans</a:t>
            </a:r>
            <a:endParaRPr lang="en-US" altLang="zh-CN" u="sng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963048" y="4243599"/>
            <a:ext cx="8571230" cy="201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257300" indent="-3429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3530" u="sng">
                <a:latin typeface="Tahoma" panose="020B0604030504040204" pitchFamily="34" charset="0"/>
              </a:rPr>
              <a:t>Disadvantage:</a:t>
            </a:r>
            <a:endParaRPr lang="en-US" altLang="zh-CN" sz="3530" u="sng">
              <a:latin typeface="Tahoma" panose="020B060403050404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3530">
                <a:latin typeface="Tahoma" panose="020B0604030504040204" pitchFamily="34" charset="0"/>
              </a:rPr>
              <a:t>			- Inserts expensive, </a:t>
            </a:r>
            <a:endParaRPr lang="en-US" altLang="zh-CN" sz="3530">
              <a:latin typeface="Tahoma" panose="020B060403050404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3530">
                <a:latin typeface="Tahoma" panose="020B0604030504040204" pitchFamily="34" charset="0"/>
              </a:rPr>
              <a:t>			- Lose sequentiality &amp; balance</a:t>
            </a:r>
            <a:endParaRPr lang="en-US" altLang="zh-CN" sz="3530">
              <a:latin typeface="Tahoma" panose="020B0604030504040204" pitchFamily="34" charset="0"/>
            </a:endParaRPr>
          </a:p>
          <a:p>
            <a:pPr lvl="2" eaLnBrk="1" hangingPunct="1">
              <a:lnSpc>
                <a:spcPct val="7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lang="en-US" altLang="zh-CN" sz="3530">
                <a:latin typeface="Tahoma" panose="020B0604030504040204" pitchFamily="34" charset="0"/>
              </a:rPr>
              <a:t>		- Examples (next page)</a:t>
            </a:r>
            <a:endParaRPr lang="en-US" altLang="zh-CN" sz="353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4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/>
          </p:cNvSpPr>
          <p:nvPr>
            <p:ph sz="quarter" idx="4294967295"/>
          </p:nvPr>
        </p:nvSpPr>
        <p:spPr>
          <a:xfrm>
            <a:off x="0" y="615950"/>
            <a:ext cx="8571230" cy="325882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u="sng" dirty="0"/>
              <a:t>Example	</a:t>
            </a:r>
            <a:r>
              <a:rPr lang="en-US" altLang="zh-CN" dirty="0"/>
              <a:t>	Index </a:t>
            </a:r>
            <a:r>
              <a:rPr lang="en-US" altLang="zh-CN" sz="2645" dirty="0"/>
              <a:t>(sequential)</a:t>
            </a: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r>
              <a:rPr lang="en-US" altLang="zh-CN" sz="2645" dirty="0"/>
              <a:t>	continuous</a:t>
            </a: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r>
              <a:rPr lang="en-US" altLang="zh-CN" sz="2645" dirty="0"/>
              <a:t>	free space</a:t>
            </a:r>
            <a:endParaRPr lang="en-US" altLang="zh-CN" dirty="0"/>
          </a:p>
        </p:txBody>
      </p:sp>
      <p:sp>
        <p:nvSpPr>
          <p:cNvPr id="71685" name="Rectangle 4"/>
          <p:cNvSpPr>
            <a:spLocks noChangeArrowheads="1"/>
          </p:cNvSpPr>
          <p:nvPr/>
        </p:nvSpPr>
        <p:spPr bwMode="auto">
          <a:xfrm>
            <a:off x="4212273" y="1456549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1686" name="Rectangle 5"/>
          <p:cNvSpPr>
            <a:spLocks noChangeArrowheads="1"/>
          </p:cNvSpPr>
          <p:nvPr/>
        </p:nvSpPr>
        <p:spPr bwMode="auto">
          <a:xfrm>
            <a:off x="4212273" y="1792675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20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1687" name="Rectangle 6"/>
          <p:cNvSpPr>
            <a:spLocks noChangeArrowheads="1"/>
          </p:cNvSpPr>
          <p:nvPr/>
        </p:nvSpPr>
        <p:spPr bwMode="auto">
          <a:xfrm>
            <a:off x="4212273" y="2128802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1688" name="Rectangle 7"/>
          <p:cNvSpPr>
            <a:spLocks noChangeArrowheads="1"/>
          </p:cNvSpPr>
          <p:nvPr/>
        </p:nvSpPr>
        <p:spPr bwMode="auto">
          <a:xfrm>
            <a:off x="4212273" y="2464929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71689" name="Line 8"/>
          <p:cNvSpPr>
            <a:spLocks noChangeShapeType="1"/>
          </p:cNvSpPr>
          <p:nvPr/>
        </p:nvSpPr>
        <p:spPr bwMode="auto">
          <a:xfrm>
            <a:off x="5052589" y="1456549"/>
            <a:ext cx="0" cy="13445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690" name="Line 9"/>
          <p:cNvSpPr>
            <a:spLocks noChangeShapeType="1"/>
          </p:cNvSpPr>
          <p:nvPr/>
        </p:nvSpPr>
        <p:spPr bwMode="auto">
          <a:xfrm>
            <a:off x="5388716" y="1624612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691" name="Line 10"/>
          <p:cNvSpPr>
            <a:spLocks noChangeShapeType="1"/>
          </p:cNvSpPr>
          <p:nvPr/>
        </p:nvSpPr>
        <p:spPr bwMode="auto">
          <a:xfrm>
            <a:off x="5388716" y="1960739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692" name="Line 11"/>
          <p:cNvSpPr>
            <a:spLocks noChangeShapeType="1"/>
          </p:cNvSpPr>
          <p:nvPr/>
        </p:nvSpPr>
        <p:spPr bwMode="auto">
          <a:xfrm>
            <a:off x="5388716" y="2296866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693" name="Rectangle 12"/>
          <p:cNvSpPr>
            <a:spLocks noChangeArrowheads="1"/>
          </p:cNvSpPr>
          <p:nvPr/>
        </p:nvSpPr>
        <p:spPr bwMode="auto">
          <a:xfrm>
            <a:off x="4212273" y="2969119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40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1694" name="Rectangle 13"/>
          <p:cNvSpPr>
            <a:spLocks noChangeArrowheads="1"/>
          </p:cNvSpPr>
          <p:nvPr/>
        </p:nvSpPr>
        <p:spPr bwMode="auto">
          <a:xfrm>
            <a:off x="4212273" y="3305245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50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1695" name="Rectangle 14"/>
          <p:cNvSpPr>
            <a:spLocks noChangeArrowheads="1"/>
          </p:cNvSpPr>
          <p:nvPr/>
        </p:nvSpPr>
        <p:spPr bwMode="auto">
          <a:xfrm>
            <a:off x="4212273" y="3641372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60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1696" name="Rectangle 15"/>
          <p:cNvSpPr>
            <a:spLocks noChangeArrowheads="1"/>
          </p:cNvSpPr>
          <p:nvPr/>
        </p:nvSpPr>
        <p:spPr bwMode="auto">
          <a:xfrm>
            <a:off x="4212273" y="3977499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71697" name="Line 16"/>
          <p:cNvSpPr>
            <a:spLocks noChangeShapeType="1"/>
          </p:cNvSpPr>
          <p:nvPr/>
        </p:nvSpPr>
        <p:spPr bwMode="auto">
          <a:xfrm>
            <a:off x="5052589" y="2969119"/>
            <a:ext cx="0" cy="13445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698" name="Line 17"/>
          <p:cNvSpPr>
            <a:spLocks noChangeShapeType="1"/>
          </p:cNvSpPr>
          <p:nvPr/>
        </p:nvSpPr>
        <p:spPr bwMode="auto">
          <a:xfrm>
            <a:off x="5388716" y="3137182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699" name="Line 18"/>
          <p:cNvSpPr>
            <a:spLocks noChangeShapeType="1"/>
          </p:cNvSpPr>
          <p:nvPr/>
        </p:nvSpPr>
        <p:spPr bwMode="auto">
          <a:xfrm>
            <a:off x="5388716" y="3473309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700" name="Line 19"/>
          <p:cNvSpPr>
            <a:spLocks noChangeShapeType="1"/>
          </p:cNvSpPr>
          <p:nvPr/>
        </p:nvSpPr>
        <p:spPr bwMode="auto">
          <a:xfrm>
            <a:off x="5388716" y="3809436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701" name="Rectangle 28"/>
          <p:cNvSpPr>
            <a:spLocks noChangeArrowheads="1"/>
          </p:cNvSpPr>
          <p:nvPr/>
        </p:nvSpPr>
        <p:spPr bwMode="auto">
          <a:xfrm>
            <a:off x="4212273" y="4649752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70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1702" name="Rectangle 29"/>
          <p:cNvSpPr>
            <a:spLocks noChangeArrowheads="1"/>
          </p:cNvSpPr>
          <p:nvPr/>
        </p:nvSpPr>
        <p:spPr bwMode="auto">
          <a:xfrm>
            <a:off x="4212273" y="4985879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80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1703" name="Rectangle 30"/>
          <p:cNvSpPr>
            <a:spLocks noChangeArrowheads="1"/>
          </p:cNvSpPr>
          <p:nvPr/>
        </p:nvSpPr>
        <p:spPr bwMode="auto">
          <a:xfrm>
            <a:off x="4212273" y="5322005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90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1704" name="Rectangle 31"/>
          <p:cNvSpPr>
            <a:spLocks noChangeArrowheads="1"/>
          </p:cNvSpPr>
          <p:nvPr/>
        </p:nvSpPr>
        <p:spPr bwMode="auto">
          <a:xfrm>
            <a:off x="4212273" y="5658132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71705" name="Line 32"/>
          <p:cNvSpPr>
            <a:spLocks noChangeShapeType="1"/>
          </p:cNvSpPr>
          <p:nvPr/>
        </p:nvSpPr>
        <p:spPr bwMode="auto">
          <a:xfrm>
            <a:off x="5052589" y="4649752"/>
            <a:ext cx="0" cy="13445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706" name="Line 33"/>
          <p:cNvSpPr>
            <a:spLocks noChangeShapeType="1"/>
          </p:cNvSpPr>
          <p:nvPr/>
        </p:nvSpPr>
        <p:spPr bwMode="auto">
          <a:xfrm>
            <a:off x="5388716" y="4817816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707" name="Line 34"/>
          <p:cNvSpPr>
            <a:spLocks noChangeShapeType="1"/>
          </p:cNvSpPr>
          <p:nvPr/>
        </p:nvSpPr>
        <p:spPr bwMode="auto">
          <a:xfrm>
            <a:off x="5388716" y="5153942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708" name="Line 35"/>
          <p:cNvSpPr>
            <a:spLocks noChangeShapeType="1"/>
          </p:cNvSpPr>
          <p:nvPr/>
        </p:nvSpPr>
        <p:spPr bwMode="auto">
          <a:xfrm>
            <a:off x="5388716" y="5490069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709" name="Line 39"/>
          <p:cNvSpPr>
            <a:spLocks noChangeShapeType="1"/>
          </p:cNvSpPr>
          <p:nvPr/>
        </p:nvSpPr>
        <p:spPr bwMode="auto">
          <a:xfrm flipV="1">
            <a:off x="3708083" y="4145562"/>
            <a:ext cx="420158" cy="1680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710" name="Freeform 40"/>
          <p:cNvSpPr/>
          <p:nvPr/>
        </p:nvSpPr>
        <p:spPr bwMode="auto">
          <a:xfrm>
            <a:off x="4023201" y="2675008"/>
            <a:ext cx="175066" cy="420158"/>
          </a:xfrm>
          <a:custGeom>
            <a:avLst/>
            <a:gdLst>
              <a:gd name="T0" fmla="*/ 2147483647 w 100"/>
              <a:gd name="T1" fmla="*/ 0 h 240"/>
              <a:gd name="T2" fmla="*/ 2147483647 w 100"/>
              <a:gd name="T3" fmla="*/ 2147483647 h 240"/>
              <a:gd name="T4" fmla="*/ 2147483647 w 100"/>
              <a:gd name="T5" fmla="*/ 2147483647 h 240"/>
              <a:gd name="T6" fmla="*/ 2147483647 w 100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00"/>
              <a:gd name="T13" fmla="*/ 0 h 240"/>
              <a:gd name="T14" fmla="*/ 100 w 100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" h="240">
                <a:moveTo>
                  <a:pt x="100" y="0"/>
                </a:moveTo>
                <a:cubicBezTo>
                  <a:pt x="67" y="14"/>
                  <a:pt x="35" y="29"/>
                  <a:pt x="20" y="56"/>
                </a:cubicBezTo>
                <a:cubicBezTo>
                  <a:pt x="5" y="83"/>
                  <a:pt x="0" y="129"/>
                  <a:pt x="12" y="160"/>
                </a:cubicBezTo>
                <a:cubicBezTo>
                  <a:pt x="24" y="191"/>
                  <a:pt x="85" y="227"/>
                  <a:pt x="92" y="2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1711" name="Freeform 41"/>
          <p:cNvSpPr/>
          <p:nvPr/>
        </p:nvSpPr>
        <p:spPr bwMode="auto">
          <a:xfrm>
            <a:off x="4023201" y="4299620"/>
            <a:ext cx="175066" cy="420158"/>
          </a:xfrm>
          <a:custGeom>
            <a:avLst/>
            <a:gdLst>
              <a:gd name="T0" fmla="*/ 2147483647 w 100"/>
              <a:gd name="T1" fmla="*/ 0 h 240"/>
              <a:gd name="T2" fmla="*/ 2147483647 w 100"/>
              <a:gd name="T3" fmla="*/ 2147483647 h 240"/>
              <a:gd name="T4" fmla="*/ 2147483647 w 100"/>
              <a:gd name="T5" fmla="*/ 2147483647 h 240"/>
              <a:gd name="T6" fmla="*/ 2147483647 w 100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00"/>
              <a:gd name="T13" fmla="*/ 0 h 240"/>
              <a:gd name="T14" fmla="*/ 100 w 100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" h="240">
                <a:moveTo>
                  <a:pt x="100" y="0"/>
                </a:moveTo>
                <a:cubicBezTo>
                  <a:pt x="67" y="14"/>
                  <a:pt x="35" y="29"/>
                  <a:pt x="20" y="56"/>
                </a:cubicBezTo>
                <a:cubicBezTo>
                  <a:pt x="5" y="83"/>
                  <a:pt x="0" y="129"/>
                  <a:pt x="12" y="160"/>
                </a:cubicBezTo>
                <a:cubicBezTo>
                  <a:pt x="24" y="191"/>
                  <a:pt x="85" y="227"/>
                  <a:pt x="92" y="2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/>
          </p:cNvSpPr>
          <p:nvPr>
            <p:ph sz="quarter" idx="4294967295"/>
          </p:nvPr>
        </p:nvSpPr>
        <p:spPr>
          <a:xfrm>
            <a:off x="402590" y="597535"/>
            <a:ext cx="8571230" cy="325882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u="sng" dirty="0"/>
              <a:t>Example	</a:t>
            </a:r>
            <a:r>
              <a:rPr lang="en-US" altLang="zh-CN" dirty="0"/>
              <a:t>	Index </a:t>
            </a:r>
            <a:r>
              <a:rPr lang="en-US" altLang="zh-CN" sz="2645" dirty="0"/>
              <a:t>(sequential)</a:t>
            </a: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r>
              <a:rPr lang="en-US" altLang="zh-CN" sz="2645" dirty="0"/>
              <a:t>	continuous</a:t>
            </a: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r>
              <a:rPr lang="en-US" altLang="zh-CN" sz="2645" dirty="0"/>
              <a:t>	free space</a:t>
            </a:r>
            <a:endParaRPr lang="en-US" altLang="zh-CN" dirty="0"/>
          </a:p>
        </p:txBody>
      </p:sp>
      <p:sp>
        <p:nvSpPr>
          <p:cNvPr id="72709" name="Rectangle 4"/>
          <p:cNvSpPr>
            <a:spLocks noChangeArrowheads="1"/>
          </p:cNvSpPr>
          <p:nvPr/>
        </p:nvSpPr>
        <p:spPr bwMode="auto">
          <a:xfrm>
            <a:off x="4212273" y="1456549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2710" name="Rectangle 5"/>
          <p:cNvSpPr>
            <a:spLocks noChangeArrowheads="1"/>
          </p:cNvSpPr>
          <p:nvPr/>
        </p:nvSpPr>
        <p:spPr bwMode="auto">
          <a:xfrm>
            <a:off x="4212273" y="1792675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20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2711" name="Rectangle 6"/>
          <p:cNvSpPr>
            <a:spLocks noChangeArrowheads="1"/>
          </p:cNvSpPr>
          <p:nvPr/>
        </p:nvSpPr>
        <p:spPr bwMode="auto">
          <a:xfrm>
            <a:off x="4212273" y="2128802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2712" name="Rectangle 7"/>
          <p:cNvSpPr>
            <a:spLocks noChangeArrowheads="1"/>
          </p:cNvSpPr>
          <p:nvPr/>
        </p:nvSpPr>
        <p:spPr bwMode="auto">
          <a:xfrm>
            <a:off x="4212273" y="2464929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72713" name="Line 8"/>
          <p:cNvSpPr>
            <a:spLocks noChangeShapeType="1"/>
          </p:cNvSpPr>
          <p:nvPr/>
        </p:nvSpPr>
        <p:spPr bwMode="auto">
          <a:xfrm>
            <a:off x="5052589" y="1456549"/>
            <a:ext cx="0" cy="13445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14" name="Line 9"/>
          <p:cNvSpPr>
            <a:spLocks noChangeShapeType="1"/>
          </p:cNvSpPr>
          <p:nvPr/>
        </p:nvSpPr>
        <p:spPr bwMode="auto">
          <a:xfrm>
            <a:off x="5388716" y="1624612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15" name="Line 10"/>
          <p:cNvSpPr>
            <a:spLocks noChangeShapeType="1"/>
          </p:cNvSpPr>
          <p:nvPr/>
        </p:nvSpPr>
        <p:spPr bwMode="auto">
          <a:xfrm>
            <a:off x="5388716" y="1960739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16" name="Line 11"/>
          <p:cNvSpPr>
            <a:spLocks noChangeShapeType="1"/>
          </p:cNvSpPr>
          <p:nvPr/>
        </p:nvSpPr>
        <p:spPr bwMode="auto">
          <a:xfrm>
            <a:off x="5388716" y="2296866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17" name="Rectangle 12"/>
          <p:cNvSpPr>
            <a:spLocks noChangeArrowheads="1"/>
          </p:cNvSpPr>
          <p:nvPr/>
        </p:nvSpPr>
        <p:spPr bwMode="auto">
          <a:xfrm>
            <a:off x="4212273" y="2969119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40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2718" name="Rectangle 13"/>
          <p:cNvSpPr>
            <a:spLocks noChangeArrowheads="1"/>
          </p:cNvSpPr>
          <p:nvPr/>
        </p:nvSpPr>
        <p:spPr bwMode="auto">
          <a:xfrm>
            <a:off x="4212273" y="3305245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50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2719" name="Rectangle 14"/>
          <p:cNvSpPr>
            <a:spLocks noChangeArrowheads="1"/>
          </p:cNvSpPr>
          <p:nvPr/>
        </p:nvSpPr>
        <p:spPr bwMode="auto">
          <a:xfrm>
            <a:off x="4212273" y="3641372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60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2720" name="Rectangle 15"/>
          <p:cNvSpPr>
            <a:spLocks noChangeArrowheads="1"/>
          </p:cNvSpPr>
          <p:nvPr/>
        </p:nvSpPr>
        <p:spPr bwMode="auto">
          <a:xfrm>
            <a:off x="4212273" y="3977499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72721" name="Line 16"/>
          <p:cNvSpPr>
            <a:spLocks noChangeShapeType="1"/>
          </p:cNvSpPr>
          <p:nvPr/>
        </p:nvSpPr>
        <p:spPr bwMode="auto">
          <a:xfrm>
            <a:off x="5052589" y="2969119"/>
            <a:ext cx="0" cy="13445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22" name="Line 17"/>
          <p:cNvSpPr>
            <a:spLocks noChangeShapeType="1"/>
          </p:cNvSpPr>
          <p:nvPr/>
        </p:nvSpPr>
        <p:spPr bwMode="auto">
          <a:xfrm>
            <a:off x="5388716" y="3137182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23" name="Line 18"/>
          <p:cNvSpPr>
            <a:spLocks noChangeShapeType="1"/>
          </p:cNvSpPr>
          <p:nvPr/>
        </p:nvSpPr>
        <p:spPr bwMode="auto">
          <a:xfrm>
            <a:off x="5388716" y="3473309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24" name="Line 19"/>
          <p:cNvSpPr>
            <a:spLocks noChangeShapeType="1"/>
          </p:cNvSpPr>
          <p:nvPr/>
        </p:nvSpPr>
        <p:spPr bwMode="auto">
          <a:xfrm>
            <a:off x="5388716" y="3809436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25" name="Rectangle 28"/>
          <p:cNvSpPr>
            <a:spLocks noChangeArrowheads="1"/>
          </p:cNvSpPr>
          <p:nvPr/>
        </p:nvSpPr>
        <p:spPr bwMode="auto">
          <a:xfrm>
            <a:off x="4212273" y="4649752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70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2726" name="Rectangle 29"/>
          <p:cNvSpPr>
            <a:spLocks noChangeArrowheads="1"/>
          </p:cNvSpPr>
          <p:nvPr/>
        </p:nvSpPr>
        <p:spPr bwMode="auto">
          <a:xfrm>
            <a:off x="4212273" y="4985879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80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2727" name="Rectangle 30"/>
          <p:cNvSpPr>
            <a:spLocks noChangeArrowheads="1"/>
          </p:cNvSpPr>
          <p:nvPr/>
        </p:nvSpPr>
        <p:spPr bwMode="auto">
          <a:xfrm>
            <a:off x="4212273" y="5322005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90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2728" name="Rectangle 31"/>
          <p:cNvSpPr>
            <a:spLocks noChangeArrowheads="1"/>
          </p:cNvSpPr>
          <p:nvPr/>
        </p:nvSpPr>
        <p:spPr bwMode="auto">
          <a:xfrm>
            <a:off x="4212273" y="5658132"/>
            <a:ext cx="1428538" cy="3361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72729" name="Line 32"/>
          <p:cNvSpPr>
            <a:spLocks noChangeShapeType="1"/>
          </p:cNvSpPr>
          <p:nvPr/>
        </p:nvSpPr>
        <p:spPr bwMode="auto">
          <a:xfrm>
            <a:off x="5052589" y="4649752"/>
            <a:ext cx="0" cy="13445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30" name="Line 33"/>
          <p:cNvSpPr>
            <a:spLocks noChangeShapeType="1"/>
          </p:cNvSpPr>
          <p:nvPr/>
        </p:nvSpPr>
        <p:spPr bwMode="auto">
          <a:xfrm>
            <a:off x="5388716" y="4817816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31" name="Line 34"/>
          <p:cNvSpPr>
            <a:spLocks noChangeShapeType="1"/>
          </p:cNvSpPr>
          <p:nvPr/>
        </p:nvSpPr>
        <p:spPr bwMode="auto">
          <a:xfrm>
            <a:off x="5388716" y="5153942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32" name="Line 35"/>
          <p:cNvSpPr>
            <a:spLocks noChangeShapeType="1"/>
          </p:cNvSpPr>
          <p:nvPr/>
        </p:nvSpPr>
        <p:spPr bwMode="auto">
          <a:xfrm>
            <a:off x="5388716" y="5490069"/>
            <a:ext cx="7562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33" name="Line 39"/>
          <p:cNvSpPr>
            <a:spLocks noChangeShapeType="1"/>
          </p:cNvSpPr>
          <p:nvPr/>
        </p:nvSpPr>
        <p:spPr bwMode="auto">
          <a:xfrm flipV="1">
            <a:off x="3708083" y="4145562"/>
            <a:ext cx="420158" cy="1680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34" name="Freeform 40"/>
          <p:cNvSpPr/>
          <p:nvPr/>
        </p:nvSpPr>
        <p:spPr bwMode="auto">
          <a:xfrm>
            <a:off x="4023201" y="2675008"/>
            <a:ext cx="175066" cy="420158"/>
          </a:xfrm>
          <a:custGeom>
            <a:avLst/>
            <a:gdLst>
              <a:gd name="T0" fmla="*/ 2147483647 w 100"/>
              <a:gd name="T1" fmla="*/ 0 h 240"/>
              <a:gd name="T2" fmla="*/ 2147483647 w 100"/>
              <a:gd name="T3" fmla="*/ 2147483647 h 240"/>
              <a:gd name="T4" fmla="*/ 2147483647 w 100"/>
              <a:gd name="T5" fmla="*/ 2147483647 h 240"/>
              <a:gd name="T6" fmla="*/ 2147483647 w 100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00"/>
              <a:gd name="T13" fmla="*/ 0 h 240"/>
              <a:gd name="T14" fmla="*/ 100 w 100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" h="240">
                <a:moveTo>
                  <a:pt x="100" y="0"/>
                </a:moveTo>
                <a:cubicBezTo>
                  <a:pt x="67" y="14"/>
                  <a:pt x="35" y="29"/>
                  <a:pt x="20" y="56"/>
                </a:cubicBezTo>
                <a:cubicBezTo>
                  <a:pt x="5" y="83"/>
                  <a:pt x="0" y="129"/>
                  <a:pt x="12" y="160"/>
                </a:cubicBezTo>
                <a:cubicBezTo>
                  <a:pt x="24" y="191"/>
                  <a:pt x="85" y="227"/>
                  <a:pt x="92" y="2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2735" name="Freeform 41"/>
          <p:cNvSpPr/>
          <p:nvPr/>
        </p:nvSpPr>
        <p:spPr bwMode="auto">
          <a:xfrm>
            <a:off x="4023201" y="4299620"/>
            <a:ext cx="175066" cy="420158"/>
          </a:xfrm>
          <a:custGeom>
            <a:avLst/>
            <a:gdLst>
              <a:gd name="T0" fmla="*/ 2147483647 w 100"/>
              <a:gd name="T1" fmla="*/ 0 h 240"/>
              <a:gd name="T2" fmla="*/ 2147483647 w 100"/>
              <a:gd name="T3" fmla="*/ 2147483647 h 240"/>
              <a:gd name="T4" fmla="*/ 2147483647 w 100"/>
              <a:gd name="T5" fmla="*/ 2147483647 h 240"/>
              <a:gd name="T6" fmla="*/ 2147483647 w 100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00"/>
              <a:gd name="T13" fmla="*/ 0 h 240"/>
              <a:gd name="T14" fmla="*/ 100 w 100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" h="240">
                <a:moveTo>
                  <a:pt x="100" y="0"/>
                </a:moveTo>
                <a:cubicBezTo>
                  <a:pt x="67" y="14"/>
                  <a:pt x="35" y="29"/>
                  <a:pt x="20" y="56"/>
                </a:cubicBezTo>
                <a:cubicBezTo>
                  <a:pt x="5" y="83"/>
                  <a:pt x="0" y="129"/>
                  <a:pt x="12" y="160"/>
                </a:cubicBezTo>
                <a:cubicBezTo>
                  <a:pt x="24" y="191"/>
                  <a:pt x="85" y="227"/>
                  <a:pt x="92" y="2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grpSp>
        <p:nvGrpSpPr>
          <p:cNvPr id="72736" name="Group 75"/>
          <p:cNvGrpSpPr/>
          <p:nvPr/>
        </p:nvGrpSpPr>
        <p:grpSpPr bwMode="auto">
          <a:xfrm>
            <a:off x="4231530" y="1680634"/>
            <a:ext cx="5708902" cy="4625243"/>
            <a:chOff x="2243" y="960"/>
            <a:chExt cx="3261" cy="2642"/>
          </a:xfrm>
        </p:grpSpPr>
        <p:sp>
          <p:nvSpPr>
            <p:cNvPr id="72738" name="Rectangle 57"/>
            <p:cNvSpPr>
              <a:spLocks noChangeArrowheads="1"/>
            </p:cNvSpPr>
            <p:nvPr/>
          </p:nvSpPr>
          <p:spPr bwMode="auto">
            <a:xfrm>
              <a:off x="3056" y="3224"/>
              <a:ext cx="152" cy="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72739" name="Rectangle 58"/>
            <p:cNvSpPr>
              <a:spLocks noChangeArrowheads="1"/>
            </p:cNvSpPr>
            <p:nvPr/>
          </p:nvSpPr>
          <p:spPr bwMode="auto">
            <a:xfrm>
              <a:off x="3056" y="2272"/>
              <a:ext cx="152" cy="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grpSp>
          <p:nvGrpSpPr>
            <p:cNvPr id="72740" name="Group 54"/>
            <p:cNvGrpSpPr/>
            <p:nvPr/>
          </p:nvGrpSpPr>
          <p:grpSpPr bwMode="auto">
            <a:xfrm>
              <a:off x="3984" y="984"/>
              <a:ext cx="816" cy="776"/>
              <a:chOff x="3984" y="992"/>
              <a:chExt cx="816" cy="776"/>
            </a:xfrm>
          </p:grpSpPr>
          <p:sp>
            <p:nvSpPr>
              <p:cNvPr id="72762" name="Rectangle 42"/>
              <p:cNvSpPr>
                <a:spLocks noChangeArrowheads="1"/>
              </p:cNvSpPr>
              <p:nvPr/>
            </p:nvSpPr>
            <p:spPr bwMode="auto">
              <a:xfrm>
                <a:off x="3984" y="992"/>
                <a:ext cx="81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645">
                    <a:solidFill>
                      <a:srgbClr val="FF0000"/>
                    </a:solidFill>
                    <a:latin typeface="Tahoma" panose="020B0604030504040204" pitchFamily="34" charset="0"/>
                  </a:rPr>
                  <a:t>39</a:t>
                </a:r>
                <a:endParaRPr lang="zh-CN" altLang="en-US" sz="2645">
                  <a:latin typeface="Tahoma" panose="020B0604030504040204" pitchFamily="34" charset="0"/>
                </a:endParaRPr>
              </a:p>
            </p:txBody>
          </p:sp>
          <p:sp>
            <p:nvSpPr>
              <p:cNvPr id="72763" name="Rectangle 43"/>
              <p:cNvSpPr>
                <a:spLocks noChangeArrowheads="1"/>
              </p:cNvSpPr>
              <p:nvPr/>
            </p:nvSpPr>
            <p:spPr bwMode="auto">
              <a:xfrm>
                <a:off x="3984" y="1184"/>
                <a:ext cx="81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645">
                    <a:solidFill>
                      <a:srgbClr val="FF0000"/>
                    </a:solidFill>
                    <a:latin typeface="Tahoma" panose="020B0604030504040204" pitchFamily="34" charset="0"/>
                  </a:rPr>
                  <a:t>31</a:t>
                </a:r>
                <a:endParaRPr lang="zh-CN" altLang="en-US" sz="2645">
                  <a:latin typeface="Tahoma" panose="020B0604030504040204" pitchFamily="34" charset="0"/>
                </a:endParaRPr>
              </a:p>
            </p:txBody>
          </p:sp>
          <p:sp>
            <p:nvSpPr>
              <p:cNvPr id="72764" name="Rectangle 44"/>
              <p:cNvSpPr>
                <a:spLocks noChangeArrowheads="1"/>
              </p:cNvSpPr>
              <p:nvPr/>
            </p:nvSpPr>
            <p:spPr bwMode="auto">
              <a:xfrm>
                <a:off x="3984" y="1376"/>
                <a:ext cx="81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645">
                    <a:solidFill>
                      <a:srgbClr val="FF0000"/>
                    </a:solidFill>
                    <a:latin typeface="Tahoma" panose="020B0604030504040204" pitchFamily="34" charset="0"/>
                  </a:rPr>
                  <a:t>35</a:t>
                </a:r>
                <a:endParaRPr lang="zh-CN" altLang="en-US" sz="2645">
                  <a:latin typeface="Tahoma" panose="020B0604030504040204" pitchFamily="34" charset="0"/>
                </a:endParaRPr>
              </a:p>
            </p:txBody>
          </p:sp>
          <p:sp>
            <p:nvSpPr>
              <p:cNvPr id="72765" name="Rectangle 45"/>
              <p:cNvSpPr>
                <a:spLocks noChangeArrowheads="1"/>
              </p:cNvSpPr>
              <p:nvPr/>
            </p:nvSpPr>
            <p:spPr bwMode="auto">
              <a:xfrm>
                <a:off x="3984" y="1568"/>
                <a:ext cx="81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645">
                    <a:solidFill>
                      <a:srgbClr val="FF0000"/>
                    </a:solidFill>
                    <a:latin typeface="Tahoma" panose="020B0604030504040204" pitchFamily="34" charset="0"/>
                  </a:rPr>
                  <a:t>36</a:t>
                </a: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72766" name="Line 46"/>
              <p:cNvSpPr>
                <a:spLocks noChangeShapeType="1"/>
              </p:cNvSpPr>
              <p:nvPr/>
            </p:nvSpPr>
            <p:spPr bwMode="auto">
              <a:xfrm>
                <a:off x="4344" y="1000"/>
                <a:ext cx="0" cy="76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</p:grpSp>
        <p:grpSp>
          <p:nvGrpSpPr>
            <p:cNvPr id="72741" name="Group 48"/>
            <p:cNvGrpSpPr/>
            <p:nvPr/>
          </p:nvGrpSpPr>
          <p:grpSpPr bwMode="auto">
            <a:xfrm>
              <a:off x="4000" y="2080"/>
              <a:ext cx="816" cy="776"/>
              <a:chOff x="3984" y="992"/>
              <a:chExt cx="816" cy="776"/>
            </a:xfrm>
          </p:grpSpPr>
          <p:sp>
            <p:nvSpPr>
              <p:cNvPr id="72757" name="Rectangle 49"/>
              <p:cNvSpPr>
                <a:spLocks noChangeArrowheads="1"/>
              </p:cNvSpPr>
              <p:nvPr/>
            </p:nvSpPr>
            <p:spPr bwMode="auto">
              <a:xfrm>
                <a:off x="3984" y="992"/>
                <a:ext cx="81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645">
                    <a:solidFill>
                      <a:srgbClr val="FF0000"/>
                    </a:solidFill>
                    <a:latin typeface="Tahoma" panose="020B0604030504040204" pitchFamily="34" charset="0"/>
                  </a:rPr>
                  <a:t>32</a:t>
                </a:r>
                <a:endParaRPr lang="zh-CN" altLang="en-US" sz="2645">
                  <a:latin typeface="Tahoma" panose="020B0604030504040204" pitchFamily="34" charset="0"/>
                </a:endParaRPr>
              </a:p>
            </p:txBody>
          </p:sp>
          <p:sp>
            <p:nvSpPr>
              <p:cNvPr id="72758" name="Rectangle 50"/>
              <p:cNvSpPr>
                <a:spLocks noChangeArrowheads="1"/>
              </p:cNvSpPr>
              <p:nvPr/>
            </p:nvSpPr>
            <p:spPr bwMode="auto">
              <a:xfrm>
                <a:off x="3984" y="1184"/>
                <a:ext cx="81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645">
                    <a:solidFill>
                      <a:srgbClr val="FF0000"/>
                    </a:solidFill>
                    <a:latin typeface="Tahoma" panose="020B0604030504040204" pitchFamily="34" charset="0"/>
                  </a:rPr>
                  <a:t>38</a:t>
                </a:r>
                <a:endParaRPr lang="zh-CN" altLang="en-US" sz="2645">
                  <a:latin typeface="Tahoma" panose="020B0604030504040204" pitchFamily="34" charset="0"/>
                </a:endParaRPr>
              </a:p>
            </p:txBody>
          </p:sp>
          <p:sp>
            <p:nvSpPr>
              <p:cNvPr id="72759" name="Rectangle 51"/>
              <p:cNvSpPr>
                <a:spLocks noChangeArrowheads="1"/>
              </p:cNvSpPr>
              <p:nvPr/>
            </p:nvSpPr>
            <p:spPr bwMode="auto">
              <a:xfrm>
                <a:off x="3984" y="1376"/>
                <a:ext cx="81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645">
                    <a:solidFill>
                      <a:srgbClr val="FF0000"/>
                    </a:solidFill>
                    <a:latin typeface="Tahoma" panose="020B0604030504040204" pitchFamily="34" charset="0"/>
                  </a:rPr>
                  <a:t>34</a:t>
                </a:r>
                <a:endParaRPr lang="zh-CN" altLang="en-US" sz="2645">
                  <a:latin typeface="Tahoma" panose="020B0604030504040204" pitchFamily="34" charset="0"/>
                </a:endParaRPr>
              </a:p>
            </p:txBody>
          </p:sp>
          <p:sp>
            <p:nvSpPr>
              <p:cNvPr id="72760" name="Rectangle 52"/>
              <p:cNvSpPr>
                <a:spLocks noChangeArrowheads="1"/>
              </p:cNvSpPr>
              <p:nvPr/>
            </p:nvSpPr>
            <p:spPr bwMode="auto">
              <a:xfrm>
                <a:off x="3984" y="1568"/>
                <a:ext cx="81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ts val="575"/>
                  </a:spcBef>
                  <a:buClr>
                    <a:schemeClr val="accent1"/>
                  </a:buClr>
                  <a:buSzPct val="85000"/>
                  <a:buFont typeface="Wingdings 2" panose="05020102010507070707" pitchFamily="18" charset="2"/>
                  <a:buChar char=""/>
                  <a:defRPr sz="26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1pPr>
                <a:lvl2pPr marL="742950" indent="-285750">
                  <a:spcBef>
                    <a:spcPts val="375"/>
                  </a:spcBef>
                  <a:buClr>
                    <a:schemeClr val="accent2"/>
                  </a:buClr>
                  <a:buSzPct val="85000"/>
                  <a:buFont typeface="Wingdings 2" panose="05020102010507070707" pitchFamily="18" charset="2"/>
                  <a:buChar char=""/>
                  <a:defRPr sz="24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2pPr>
                <a:lvl3pPr marL="1143000" indent="-228600">
                  <a:spcBef>
                    <a:spcPts val="375"/>
                  </a:spcBef>
                  <a:buClr>
                    <a:srgbClr val="E6B1AB"/>
                  </a:buClr>
                  <a:buSzPct val="85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3pPr>
                <a:lvl4pPr marL="1600200" indent="-228600">
                  <a:spcBef>
                    <a:spcPts val="375"/>
                  </a:spcBef>
                  <a:buClr>
                    <a:srgbClr val="A28E6A"/>
                  </a:buClr>
                  <a:buSzPct val="80000"/>
                  <a:buFont typeface="Wingdings 2" panose="05020102010507070707" pitchFamily="18" charset="2"/>
                  <a:buChar char="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4pPr>
                <a:lvl5pPr marL="2057400" indent="-228600">
                  <a:spcBef>
                    <a:spcPts val="375"/>
                  </a:spcBef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5pPr>
                <a:lvl6pPr marL="25146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6pPr>
                <a:lvl7pPr marL="29718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7pPr>
                <a:lvl8pPr marL="34290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8pPr>
                <a:lvl9pPr marL="3886200" indent="-228600" eaLnBrk="0" fontAlgn="base" hangingPunct="0">
                  <a:spcBef>
                    <a:spcPts val="375"/>
                  </a:spcBef>
                  <a:spcAft>
                    <a:spcPct val="0"/>
                  </a:spcAft>
                  <a:buClr>
                    <a:srgbClr val="A28E6A"/>
                  </a:buClr>
                  <a:buChar char="o"/>
                  <a:defRPr sz="2000">
                    <a:solidFill>
                      <a:schemeClr val="tx1"/>
                    </a:solidFill>
                    <a:latin typeface="Perpetua" panose="02020502060401020303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3970">
                  <a:latin typeface="Tahoma" panose="020B0604030504040204" pitchFamily="34" charset="0"/>
                </a:endParaRPr>
              </a:p>
            </p:txBody>
          </p:sp>
          <p:sp>
            <p:nvSpPr>
              <p:cNvPr id="72761" name="Line 53"/>
              <p:cNvSpPr>
                <a:spLocks noChangeShapeType="1"/>
              </p:cNvSpPr>
              <p:nvPr/>
            </p:nvSpPr>
            <p:spPr bwMode="auto">
              <a:xfrm>
                <a:off x="4344" y="1000"/>
                <a:ext cx="0" cy="76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985"/>
              </a:p>
            </p:txBody>
          </p:sp>
        </p:grpSp>
        <p:sp>
          <p:nvSpPr>
            <p:cNvPr id="72742" name="Text Box 55"/>
            <p:cNvSpPr txBox="1">
              <a:spLocks noChangeArrowheads="1"/>
            </p:cNvSpPr>
            <p:nvPr/>
          </p:nvSpPr>
          <p:spPr bwMode="auto">
            <a:xfrm>
              <a:off x="2243" y="1370"/>
              <a:ext cx="31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45">
                  <a:solidFill>
                    <a:srgbClr val="FF0000"/>
                  </a:solidFill>
                  <a:latin typeface="Tahoma" panose="020B0604030504040204" pitchFamily="34" charset="0"/>
                </a:rPr>
                <a:t>33</a:t>
              </a: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72743" name="Rectangle 56"/>
            <p:cNvSpPr>
              <a:spLocks noChangeArrowheads="1"/>
            </p:cNvSpPr>
            <p:nvPr/>
          </p:nvSpPr>
          <p:spPr bwMode="auto">
            <a:xfrm>
              <a:off x="4800" y="1560"/>
              <a:ext cx="152" cy="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72744" name="Rectangle 59"/>
            <p:cNvSpPr>
              <a:spLocks noChangeArrowheads="1"/>
            </p:cNvSpPr>
            <p:nvPr/>
          </p:nvSpPr>
          <p:spPr bwMode="auto">
            <a:xfrm>
              <a:off x="3056" y="1408"/>
              <a:ext cx="152" cy="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72745" name="Rectangle 60"/>
            <p:cNvSpPr>
              <a:spLocks noChangeArrowheads="1"/>
            </p:cNvSpPr>
            <p:nvPr/>
          </p:nvSpPr>
          <p:spPr bwMode="auto">
            <a:xfrm>
              <a:off x="4824" y="2656"/>
              <a:ext cx="152" cy="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3970">
                <a:latin typeface="Tahoma" panose="020B0604030504040204" pitchFamily="34" charset="0"/>
              </a:endParaRPr>
            </a:p>
          </p:txBody>
        </p:sp>
        <p:sp>
          <p:nvSpPr>
            <p:cNvPr id="72746" name="Freeform 61"/>
            <p:cNvSpPr/>
            <p:nvPr/>
          </p:nvSpPr>
          <p:spPr bwMode="auto">
            <a:xfrm>
              <a:off x="3160" y="1080"/>
              <a:ext cx="816" cy="476"/>
            </a:xfrm>
            <a:custGeom>
              <a:avLst/>
              <a:gdLst>
                <a:gd name="T0" fmla="*/ 0 w 816"/>
                <a:gd name="T1" fmla="*/ 408 h 476"/>
                <a:gd name="T2" fmla="*/ 360 w 816"/>
                <a:gd name="T3" fmla="*/ 408 h 476"/>
                <a:gd name="T4" fmla="*/ 816 w 816"/>
                <a:gd name="T5" fmla="*/ 0 h 476"/>
                <a:gd name="T6" fmla="*/ 0 60000 65536"/>
                <a:gd name="T7" fmla="*/ 0 60000 65536"/>
                <a:gd name="T8" fmla="*/ 0 60000 65536"/>
                <a:gd name="T9" fmla="*/ 0 w 816"/>
                <a:gd name="T10" fmla="*/ 0 h 476"/>
                <a:gd name="T11" fmla="*/ 816 w 816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6" h="476">
                  <a:moveTo>
                    <a:pt x="0" y="408"/>
                  </a:moveTo>
                  <a:cubicBezTo>
                    <a:pt x="112" y="442"/>
                    <a:pt x="224" y="476"/>
                    <a:pt x="360" y="408"/>
                  </a:cubicBezTo>
                  <a:cubicBezTo>
                    <a:pt x="496" y="340"/>
                    <a:pt x="656" y="170"/>
                    <a:pt x="816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72747" name="Freeform 62"/>
            <p:cNvSpPr/>
            <p:nvPr/>
          </p:nvSpPr>
          <p:spPr bwMode="auto">
            <a:xfrm>
              <a:off x="4824" y="1616"/>
              <a:ext cx="420" cy="520"/>
            </a:xfrm>
            <a:custGeom>
              <a:avLst/>
              <a:gdLst>
                <a:gd name="T0" fmla="*/ 56 w 420"/>
                <a:gd name="T1" fmla="*/ 0 h 520"/>
                <a:gd name="T2" fmla="*/ 360 w 420"/>
                <a:gd name="T3" fmla="*/ 64 h 520"/>
                <a:gd name="T4" fmla="*/ 360 w 420"/>
                <a:gd name="T5" fmla="*/ 352 h 520"/>
                <a:gd name="T6" fmla="*/ 0 w 420"/>
                <a:gd name="T7" fmla="*/ 520 h 5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0"/>
                <a:gd name="T13" fmla="*/ 0 h 520"/>
                <a:gd name="T14" fmla="*/ 420 w 420"/>
                <a:gd name="T15" fmla="*/ 520 h 5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0" h="520">
                  <a:moveTo>
                    <a:pt x="56" y="0"/>
                  </a:moveTo>
                  <a:cubicBezTo>
                    <a:pt x="182" y="2"/>
                    <a:pt x="309" y="5"/>
                    <a:pt x="360" y="64"/>
                  </a:cubicBezTo>
                  <a:cubicBezTo>
                    <a:pt x="411" y="123"/>
                    <a:pt x="420" y="276"/>
                    <a:pt x="360" y="352"/>
                  </a:cubicBezTo>
                  <a:cubicBezTo>
                    <a:pt x="300" y="428"/>
                    <a:pt x="150" y="474"/>
                    <a:pt x="0" y="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72748" name="Freeform 64"/>
            <p:cNvSpPr/>
            <p:nvPr/>
          </p:nvSpPr>
          <p:spPr bwMode="auto">
            <a:xfrm>
              <a:off x="2848" y="1504"/>
              <a:ext cx="600" cy="177"/>
            </a:xfrm>
            <a:custGeom>
              <a:avLst/>
              <a:gdLst>
                <a:gd name="T0" fmla="*/ 72 w 600"/>
                <a:gd name="T1" fmla="*/ 0 h 177"/>
                <a:gd name="T2" fmla="*/ 88 w 600"/>
                <a:gd name="T3" fmla="*/ 152 h 177"/>
                <a:gd name="T4" fmla="*/ 600 w 600"/>
                <a:gd name="T5" fmla="*/ 152 h 177"/>
                <a:gd name="T6" fmla="*/ 0 60000 65536"/>
                <a:gd name="T7" fmla="*/ 0 60000 65536"/>
                <a:gd name="T8" fmla="*/ 0 60000 65536"/>
                <a:gd name="T9" fmla="*/ 0 w 600"/>
                <a:gd name="T10" fmla="*/ 0 h 177"/>
                <a:gd name="T11" fmla="*/ 600 w 600"/>
                <a:gd name="T12" fmla="*/ 177 h 1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0" h="177">
                  <a:moveTo>
                    <a:pt x="72" y="0"/>
                  </a:moveTo>
                  <a:cubicBezTo>
                    <a:pt x="36" y="63"/>
                    <a:pt x="0" y="127"/>
                    <a:pt x="88" y="152"/>
                  </a:cubicBezTo>
                  <a:cubicBezTo>
                    <a:pt x="176" y="177"/>
                    <a:pt x="388" y="164"/>
                    <a:pt x="600" y="152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72749" name="Text Box 65"/>
            <p:cNvSpPr txBox="1">
              <a:spLocks noChangeArrowheads="1"/>
            </p:cNvSpPr>
            <p:nvPr/>
          </p:nvSpPr>
          <p:spPr bwMode="auto">
            <a:xfrm>
              <a:off x="3647" y="3006"/>
              <a:ext cx="1685" cy="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90">
                  <a:solidFill>
                    <a:srgbClr val="FF0000"/>
                  </a:solidFill>
                  <a:latin typeface="Tahoma" panose="020B0604030504040204" pitchFamily="34" charset="0"/>
                </a:rPr>
                <a:t>overflow area</a:t>
              </a:r>
              <a:endParaRPr lang="en-US" altLang="zh-CN" sz="3090">
                <a:solidFill>
                  <a:srgbClr val="FF0000"/>
                </a:solidFill>
                <a:latin typeface="Tahoma" panose="020B060403050404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090">
                  <a:solidFill>
                    <a:srgbClr val="FF0000"/>
                  </a:solidFill>
                  <a:latin typeface="Tahoma" panose="020B0604030504040204" pitchFamily="34" charset="0"/>
                </a:rPr>
                <a:t>(not sequential)</a:t>
              </a:r>
              <a:endParaRPr lang="en-US" altLang="zh-CN" sz="3090">
                <a:latin typeface="Tahoma" panose="020B0604030504040204" pitchFamily="34" charset="0"/>
              </a:endParaRPr>
            </a:p>
          </p:txBody>
        </p:sp>
        <p:sp>
          <p:nvSpPr>
            <p:cNvPr id="72750" name="Line 66"/>
            <p:cNvSpPr>
              <a:spLocks noChangeShapeType="1"/>
            </p:cNvSpPr>
            <p:nvPr/>
          </p:nvSpPr>
          <p:spPr bwMode="auto">
            <a:xfrm flipV="1">
              <a:off x="4616" y="960"/>
              <a:ext cx="520" cy="1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72751" name="Line 67"/>
            <p:cNvSpPr>
              <a:spLocks noChangeShapeType="1"/>
            </p:cNvSpPr>
            <p:nvPr/>
          </p:nvSpPr>
          <p:spPr bwMode="auto">
            <a:xfrm flipV="1">
              <a:off x="4616" y="1184"/>
              <a:ext cx="576" cy="8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72752" name="Line 68"/>
            <p:cNvSpPr>
              <a:spLocks noChangeShapeType="1"/>
            </p:cNvSpPr>
            <p:nvPr/>
          </p:nvSpPr>
          <p:spPr bwMode="auto">
            <a:xfrm flipV="1">
              <a:off x="4616" y="1448"/>
              <a:ext cx="608" cy="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72753" name="Freeform 69"/>
            <p:cNvSpPr/>
            <p:nvPr/>
          </p:nvSpPr>
          <p:spPr bwMode="auto">
            <a:xfrm>
              <a:off x="4512" y="1656"/>
              <a:ext cx="992" cy="265"/>
            </a:xfrm>
            <a:custGeom>
              <a:avLst/>
              <a:gdLst>
                <a:gd name="T0" fmla="*/ 128 w 992"/>
                <a:gd name="T1" fmla="*/ 0 h 265"/>
                <a:gd name="T2" fmla="*/ 144 w 992"/>
                <a:gd name="T3" fmla="*/ 224 h 265"/>
                <a:gd name="T4" fmla="*/ 992 w 992"/>
                <a:gd name="T5" fmla="*/ 248 h 265"/>
                <a:gd name="T6" fmla="*/ 0 60000 65536"/>
                <a:gd name="T7" fmla="*/ 0 60000 65536"/>
                <a:gd name="T8" fmla="*/ 0 60000 65536"/>
                <a:gd name="T9" fmla="*/ 0 w 992"/>
                <a:gd name="T10" fmla="*/ 0 h 265"/>
                <a:gd name="T11" fmla="*/ 992 w 992"/>
                <a:gd name="T12" fmla="*/ 265 h 2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92" h="265">
                  <a:moveTo>
                    <a:pt x="128" y="0"/>
                  </a:moveTo>
                  <a:cubicBezTo>
                    <a:pt x="64" y="91"/>
                    <a:pt x="0" y="183"/>
                    <a:pt x="144" y="224"/>
                  </a:cubicBezTo>
                  <a:cubicBezTo>
                    <a:pt x="288" y="265"/>
                    <a:pt x="640" y="256"/>
                    <a:pt x="992" y="24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72754" name="Line 71"/>
            <p:cNvSpPr>
              <a:spLocks noChangeShapeType="1"/>
            </p:cNvSpPr>
            <p:nvPr/>
          </p:nvSpPr>
          <p:spPr bwMode="auto">
            <a:xfrm>
              <a:off x="4656" y="2192"/>
              <a:ext cx="696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72755" name="Line 72"/>
            <p:cNvSpPr>
              <a:spLocks noChangeShapeType="1"/>
            </p:cNvSpPr>
            <p:nvPr/>
          </p:nvSpPr>
          <p:spPr bwMode="auto">
            <a:xfrm>
              <a:off x="4600" y="2360"/>
              <a:ext cx="76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  <p:sp>
          <p:nvSpPr>
            <p:cNvPr id="72756" name="Line 73"/>
            <p:cNvSpPr>
              <a:spLocks noChangeShapeType="1"/>
            </p:cNvSpPr>
            <p:nvPr/>
          </p:nvSpPr>
          <p:spPr bwMode="auto">
            <a:xfrm>
              <a:off x="4584" y="2552"/>
              <a:ext cx="640" cy="2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985"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52455" y="1513285"/>
            <a:ext cx="8427720" cy="1119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聚簇索</a:t>
            </a:r>
            <a:r>
              <a:rPr sz="2800" b="1" spc="-10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—是指索引中邻近的记录在主文件中也是临近存储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； </a:t>
            </a:r>
            <a:endParaRPr lang="en-US" altLang="zh-CN" sz="2000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30000"/>
              </a:lnSpc>
            </a:pPr>
            <a:r>
              <a:rPr sz="2800" b="1" spc="-5" dirty="0" err="1">
                <a:latin typeface="微软雅黑" panose="020B0503020204020204" charset="-122"/>
                <a:cs typeface="微软雅黑" panose="020B0503020204020204" charset="-122"/>
              </a:rPr>
              <a:t>非聚簇索</a:t>
            </a:r>
            <a:r>
              <a:rPr sz="2800" b="1" dirty="0" err="1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—是指索引中邻近的记录在主文件中不一定是邻近存储的。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其他类型的索引</a:t>
            </a:r>
            <a:endParaRPr sz="2000">
              <a:latin typeface="华文中宋"/>
              <a:cs typeface="华文中宋"/>
            </a:endParaRPr>
          </a:p>
          <a:p>
            <a:pPr marL="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聚簇索引和非聚簇索引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5" name="object 5"/>
          <p:cNvSpPr txBox="1">
            <a:spLocks noGrp="1"/>
          </p:cNvSpPr>
          <p:nvPr/>
        </p:nvSpPr>
        <p:spPr>
          <a:xfrm>
            <a:off x="1048118" y="387604"/>
            <a:ext cx="8597163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0000"/>
                </a:solidFill>
              </a:rPr>
              <a:t>其他类型的索引</a:t>
            </a:r>
            <a:endParaRPr sz="36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78215" y="2686050"/>
            <a:ext cx="1052322" cy="5349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78743" y="1553718"/>
            <a:ext cx="2990849" cy="195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78743" y="1892045"/>
            <a:ext cx="2951226" cy="54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8743" y="2554223"/>
            <a:ext cx="2951226" cy="536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78743" y="3184398"/>
            <a:ext cx="2951226" cy="542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46717" y="1949195"/>
            <a:ext cx="1741170" cy="831850"/>
          </a:xfrm>
          <a:custGeom>
            <a:avLst/>
            <a:gdLst/>
            <a:ahLst/>
            <a:cxnLst/>
            <a:rect l="l" t="t" r="r" b="b"/>
            <a:pathLst>
              <a:path w="1741170" h="831850">
                <a:moveTo>
                  <a:pt x="1665240" y="42614"/>
                </a:moveTo>
                <a:lnTo>
                  <a:pt x="1664704" y="33671"/>
                </a:lnTo>
                <a:lnTo>
                  <a:pt x="1654864" y="34346"/>
                </a:lnTo>
                <a:lnTo>
                  <a:pt x="1631582" y="36259"/>
                </a:lnTo>
                <a:lnTo>
                  <a:pt x="1584493" y="41133"/>
                </a:lnTo>
                <a:lnTo>
                  <a:pt x="1536944" y="47480"/>
                </a:lnTo>
                <a:lnTo>
                  <a:pt x="1489223" y="55393"/>
                </a:lnTo>
                <a:lnTo>
                  <a:pt x="1441618" y="64965"/>
                </a:lnTo>
                <a:lnTo>
                  <a:pt x="1394416" y="76289"/>
                </a:lnTo>
                <a:lnTo>
                  <a:pt x="1347904" y="89459"/>
                </a:lnTo>
                <a:lnTo>
                  <a:pt x="1302371" y="104567"/>
                </a:lnTo>
                <a:lnTo>
                  <a:pt x="1258103" y="121706"/>
                </a:lnTo>
                <a:lnTo>
                  <a:pt x="1215390" y="140970"/>
                </a:lnTo>
                <a:lnTo>
                  <a:pt x="1180338" y="157734"/>
                </a:lnTo>
                <a:lnTo>
                  <a:pt x="1137646" y="181872"/>
                </a:lnTo>
                <a:lnTo>
                  <a:pt x="1097867" y="210293"/>
                </a:lnTo>
                <a:lnTo>
                  <a:pt x="1060597" y="242281"/>
                </a:lnTo>
                <a:lnTo>
                  <a:pt x="1025430" y="277121"/>
                </a:lnTo>
                <a:lnTo>
                  <a:pt x="991962" y="314096"/>
                </a:lnTo>
                <a:lnTo>
                  <a:pt x="959786" y="352492"/>
                </a:lnTo>
                <a:lnTo>
                  <a:pt x="882346" y="449999"/>
                </a:lnTo>
                <a:lnTo>
                  <a:pt x="866967" y="469046"/>
                </a:lnTo>
                <a:lnTo>
                  <a:pt x="851507" y="487731"/>
                </a:lnTo>
                <a:lnTo>
                  <a:pt x="821436" y="522732"/>
                </a:lnTo>
                <a:lnTo>
                  <a:pt x="791718" y="555498"/>
                </a:lnTo>
                <a:lnTo>
                  <a:pt x="776478" y="570738"/>
                </a:lnTo>
                <a:lnTo>
                  <a:pt x="761007" y="586508"/>
                </a:lnTo>
                <a:lnTo>
                  <a:pt x="728624" y="615143"/>
                </a:lnTo>
                <a:lnTo>
                  <a:pt x="694464" y="640212"/>
                </a:lnTo>
                <a:lnTo>
                  <a:pt x="658701" y="662087"/>
                </a:lnTo>
                <a:lnTo>
                  <a:pt x="621512" y="681140"/>
                </a:lnTo>
                <a:lnTo>
                  <a:pt x="583070" y="697742"/>
                </a:lnTo>
                <a:lnTo>
                  <a:pt x="543552" y="712265"/>
                </a:lnTo>
                <a:lnTo>
                  <a:pt x="503133" y="725082"/>
                </a:lnTo>
                <a:lnTo>
                  <a:pt x="461914" y="736581"/>
                </a:lnTo>
                <a:lnTo>
                  <a:pt x="420288" y="747080"/>
                </a:lnTo>
                <a:lnTo>
                  <a:pt x="374904" y="757428"/>
                </a:lnTo>
                <a:lnTo>
                  <a:pt x="351282" y="762762"/>
                </a:lnTo>
                <a:lnTo>
                  <a:pt x="301874" y="772322"/>
                </a:lnTo>
                <a:lnTo>
                  <a:pt x="252308" y="780961"/>
                </a:lnTo>
                <a:lnTo>
                  <a:pt x="202639" y="788995"/>
                </a:lnTo>
                <a:lnTo>
                  <a:pt x="119788" y="801900"/>
                </a:lnTo>
                <a:lnTo>
                  <a:pt x="103225" y="804513"/>
                </a:lnTo>
                <a:lnTo>
                  <a:pt x="53594" y="812629"/>
                </a:lnTo>
                <a:lnTo>
                  <a:pt x="14478" y="819912"/>
                </a:lnTo>
                <a:lnTo>
                  <a:pt x="9144" y="821436"/>
                </a:lnTo>
                <a:lnTo>
                  <a:pt x="3810" y="822198"/>
                </a:lnTo>
                <a:lnTo>
                  <a:pt x="762" y="824484"/>
                </a:lnTo>
                <a:lnTo>
                  <a:pt x="0" y="828294"/>
                </a:lnTo>
                <a:lnTo>
                  <a:pt x="2286" y="831342"/>
                </a:lnTo>
                <a:lnTo>
                  <a:pt x="7303" y="831550"/>
                </a:lnTo>
                <a:lnTo>
                  <a:pt x="19557" y="828626"/>
                </a:lnTo>
                <a:lnTo>
                  <a:pt x="32178" y="826182"/>
                </a:lnTo>
                <a:lnTo>
                  <a:pt x="44822" y="823894"/>
                </a:lnTo>
                <a:lnTo>
                  <a:pt x="57150" y="821436"/>
                </a:lnTo>
                <a:lnTo>
                  <a:pt x="65532" y="819912"/>
                </a:lnTo>
                <a:lnTo>
                  <a:pt x="84187" y="817170"/>
                </a:lnTo>
                <a:lnTo>
                  <a:pt x="96706" y="815029"/>
                </a:lnTo>
                <a:lnTo>
                  <a:pt x="109240" y="812976"/>
                </a:lnTo>
                <a:lnTo>
                  <a:pt x="121785" y="810994"/>
                </a:lnTo>
                <a:lnTo>
                  <a:pt x="134338" y="809064"/>
                </a:lnTo>
                <a:lnTo>
                  <a:pt x="184572" y="801487"/>
                </a:lnTo>
                <a:lnTo>
                  <a:pt x="197120" y="799535"/>
                </a:lnTo>
                <a:lnTo>
                  <a:pt x="209659" y="797523"/>
                </a:lnTo>
                <a:lnTo>
                  <a:pt x="222185" y="795431"/>
                </a:lnTo>
                <a:lnTo>
                  <a:pt x="234696" y="793242"/>
                </a:lnTo>
                <a:lnTo>
                  <a:pt x="257556" y="789432"/>
                </a:lnTo>
                <a:lnTo>
                  <a:pt x="326190" y="776900"/>
                </a:lnTo>
                <a:lnTo>
                  <a:pt x="370337" y="767993"/>
                </a:lnTo>
                <a:lnTo>
                  <a:pt x="415786" y="758034"/>
                </a:lnTo>
                <a:lnTo>
                  <a:pt x="461986" y="746720"/>
                </a:lnTo>
                <a:lnTo>
                  <a:pt x="508099" y="733822"/>
                </a:lnTo>
                <a:lnTo>
                  <a:pt x="553719" y="718998"/>
                </a:lnTo>
                <a:lnTo>
                  <a:pt x="598151" y="701981"/>
                </a:lnTo>
                <a:lnTo>
                  <a:pt x="640774" y="682485"/>
                </a:lnTo>
                <a:lnTo>
                  <a:pt x="680964" y="660226"/>
                </a:lnTo>
                <a:lnTo>
                  <a:pt x="718101" y="634917"/>
                </a:lnTo>
                <a:lnTo>
                  <a:pt x="751332" y="607314"/>
                </a:lnTo>
                <a:lnTo>
                  <a:pt x="783336" y="577596"/>
                </a:lnTo>
                <a:lnTo>
                  <a:pt x="815590" y="544238"/>
                </a:lnTo>
                <a:lnTo>
                  <a:pt x="849050" y="505868"/>
                </a:lnTo>
                <a:lnTo>
                  <a:pt x="882051" y="465395"/>
                </a:lnTo>
                <a:lnTo>
                  <a:pt x="948124" y="381722"/>
                </a:lnTo>
                <a:lnTo>
                  <a:pt x="964920" y="360887"/>
                </a:lnTo>
                <a:lnTo>
                  <a:pt x="999160" y="320104"/>
                </a:lnTo>
                <a:lnTo>
                  <a:pt x="1034566" y="281244"/>
                </a:lnTo>
                <a:lnTo>
                  <a:pt x="1071497" y="245205"/>
                </a:lnTo>
                <a:lnTo>
                  <a:pt x="1110315" y="212880"/>
                </a:lnTo>
                <a:lnTo>
                  <a:pt x="1151382" y="185166"/>
                </a:lnTo>
                <a:lnTo>
                  <a:pt x="1184910" y="166116"/>
                </a:lnTo>
                <a:lnTo>
                  <a:pt x="1226129" y="145879"/>
                </a:lnTo>
                <a:lnTo>
                  <a:pt x="1268330" y="127725"/>
                </a:lnTo>
                <a:lnTo>
                  <a:pt x="1311385" y="111564"/>
                </a:lnTo>
                <a:lnTo>
                  <a:pt x="1355169" y="97302"/>
                </a:lnTo>
                <a:lnTo>
                  <a:pt x="1399555" y="84848"/>
                </a:lnTo>
                <a:lnTo>
                  <a:pt x="1444418" y="74110"/>
                </a:lnTo>
                <a:lnTo>
                  <a:pt x="1489631" y="64997"/>
                </a:lnTo>
                <a:lnTo>
                  <a:pt x="1535067" y="57415"/>
                </a:lnTo>
                <a:lnTo>
                  <a:pt x="1580602" y="51274"/>
                </a:lnTo>
                <a:lnTo>
                  <a:pt x="1626108" y="46482"/>
                </a:lnTo>
                <a:lnTo>
                  <a:pt x="1664208" y="42671"/>
                </a:lnTo>
                <a:lnTo>
                  <a:pt x="1665240" y="42614"/>
                </a:lnTo>
                <a:close/>
              </a:path>
              <a:path w="1741170" h="831850">
                <a:moveTo>
                  <a:pt x="1741170" y="33528"/>
                </a:moveTo>
                <a:lnTo>
                  <a:pt x="1662684" y="0"/>
                </a:lnTo>
                <a:lnTo>
                  <a:pt x="1664704" y="33671"/>
                </a:lnTo>
                <a:lnTo>
                  <a:pt x="1677924" y="32766"/>
                </a:lnTo>
                <a:lnTo>
                  <a:pt x="1680972" y="33528"/>
                </a:lnTo>
                <a:lnTo>
                  <a:pt x="1682496" y="36576"/>
                </a:lnTo>
                <a:lnTo>
                  <a:pt x="1682496" y="67401"/>
                </a:lnTo>
                <a:lnTo>
                  <a:pt x="1741170" y="33528"/>
                </a:lnTo>
                <a:close/>
              </a:path>
              <a:path w="1741170" h="831850">
                <a:moveTo>
                  <a:pt x="1682496" y="36576"/>
                </a:moveTo>
                <a:lnTo>
                  <a:pt x="1680972" y="33528"/>
                </a:lnTo>
                <a:lnTo>
                  <a:pt x="1677924" y="32766"/>
                </a:lnTo>
                <a:lnTo>
                  <a:pt x="1664704" y="33671"/>
                </a:lnTo>
                <a:lnTo>
                  <a:pt x="1665240" y="42614"/>
                </a:lnTo>
                <a:lnTo>
                  <a:pt x="1677924" y="41910"/>
                </a:lnTo>
                <a:lnTo>
                  <a:pt x="1681734" y="40386"/>
                </a:lnTo>
                <a:lnTo>
                  <a:pt x="1682496" y="36576"/>
                </a:lnTo>
                <a:close/>
              </a:path>
              <a:path w="1741170" h="831850">
                <a:moveTo>
                  <a:pt x="1682496" y="67401"/>
                </a:moveTo>
                <a:lnTo>
                  <a:pt x="1682496" y="36576"/>
                </a:lnTo>
                <a:lnTo>
                  <a:pt x="1681734" y="40386"/>
                </a:lnTo>
                <a:lnTo>
                  <a:pt x="1677924" y="41910"/>
                </a:lnTo>
                <a:lnTo>
                  <a:pt x="1665240" y="42614"/>
                </a:lnTo>
                <a:lnTo>
                  <a:pt x="1667256" y="76200"/>
                </a:lnTo>
                <a:lnTo>
                  <a:pt x="1682496" y="6740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46717" y="3105150"/>
            <a:ext cx="1685925" cy="252729"/>
          </a:xfrm>
          <a:custGeom>
            <a:avLst/>
            <a:gdLst/>
            <a:ahLst/>
            <a:cxnLst/>
            <a:rect l="l" t="t" r="r" b="b"/>
            <a:pathLst>
              <a:path w="1685925" h="252729">
                <a:moveTo>
                  <a:pt x="1609973" y="209152"/>
                </a:moveTo>
                <a:lnTo>
                  <a:pt x="1598676" y="208787"/>
                </a:lnTo>
                <a:lnTo>
                  <a:pt x="1581150" y="208025"/>
                </a:lnTo>
                <a:lnTo>
                  <a:pt x="1492036" y="205014"/>
                </a:lnTo>
                <a:lnTo>
                  <a:pt x="1447470" y="203385"/>
                </a:lnTo>
                <a:lnTo>
                  <a:pt x="1402910" y="201567"/>
                </a:lnTo>
                <a:lnTo>
                  <a:pt x="1358365" y="199477"/>
                </a:lnTo>
                <a:lnTo>
                  <a:pt x="1313841" y="197034"/>
                </a:lnTo>
                <a:lnTo>
                  <a:pt x="1269349" y="194158"/>
                </a:lnTo>
                <a:lnTo>
                  <a:pt x="1224896" y="190768"/>
                </a:lnTo>
                <a:lnTo>
                  <a:pt x="1180490" y="186781"/>
                </a:lnTo>
                <a:lnTo>
                  <a:pt x="1136142" y="182117"/>
                </a:lnTo>
                <a:lnTo>
                  <a:pt x="1083723" y="175006"/>
                </a:lnTo>
                <a:lnTo>
                  <a:pt x="1033936" y="164501"/>
                </a:lnTo>
                <a:lnTo>
                  <a:pt x="986808" y="150434"/>
                </a:lnTo>
                <a:lnTo>
                  <a:pt x="941298" y="133792"/>
                </a:lnTo>
                <a:lnTo>
                  <a:pt x="896364" y="115562"/>
                </a:lnTo>
                <a:lnTo>
                  <a:pt x="866214" y="103013"/>
                </a:lnTo>
                <a:lnTo>
                  <a:pt x="850965" y="96730"/>
                </a:lnTo>
                <a:lnTo>
                  <a:pt x="804058" y="78282"/>
                </a:lnTo>
                <a:lnTo>
                  <a:pt x="747522" y="60197"/>
                </a:lnTo>
                <a:lnTo>
                  <a:pt x="696569" y="48386"/>
                </a:lnTo>
                <a:lnTo>
                  <a:pt x="642071" y="39153"/>
                </a:lnTo>
                <a:lnTo>
                  <a:pt x="585932" y="32230"/>
                </a:lnTo>
                <a:lnTo>
                  <a:pt x="529259" y="27092"/>
                </a:lnTo>
                <a:lnTo>
                  <a:pt x="472566" y="23100"/>
                </a:lnTo>
                <a:lnTo>
                  <a:pt x="397838" y="18457"/>
                </a:lnTo>
                <a:lnTo>
                  <a:pt x="379437" y="17260"/>
                </a:lnTo>
                <a:lnTo>
                  <a:pt x="361188" y="16001"/>
                </a:lnTo>
                <a:lnTo>
                  <a:pt x="311658" y="13715"/>
                </a:lnTo>
                <a:lnTo>
                  <a:pt x="287274" y="12191"/>
                </a:lnTo>
                <a:lnTo>
                  <a:pt x="274020" y="11611"/>
                </a:lnTo>
                <a:lnTo>
                  <a:pt x="74443" y="3104"/>
                </a:lnTo>
                <a:lnTo>
                  <a:pt x="22098" y="761"/>
                </a:lnTo>
                <a:lnTo>
                  <a:pt x="15240" y="666"/>
                </a:lnTo>
                <a:lnTo>
                  <a:pt x="9906" y="0"/>
                </a:lnTo>
                <a:lnTo>
                  <a:pt x="4572" y="0"/>
                </a:lnTo>
                <a:lnTo>
                  <a:pt x="1524" y="762"/>
                </a:lnTo>
                <a:lnTo>
                  <a:pt x="0" y="4572"/>
                </a:lnTo>
                <a:lnTo>
                  <a:pt x="762" y="7620"/>
                </a:lnTo>
                <a:lnTo>
                  <a:pt x="4572" y="9144"/>
                </a:lnTo>
                <a:lnTo>
                  <a:pt x="9906" y="9906"/>
                </a:lnTo>
                <a:lnTo>
                  <a:pt x="16002" y="9945"/>
                </a:lnTo>
                <a:lnTo>
                  <a:pt x="30031" y="10670"/>
                </a:lnTo>
                <a:lnTo>
                  <a:pt x="75079" y="12837"/>
                </a:lnTo>
                <a:lnTo>
                  <a:pt x="133721" y="15393"/>
                </a:lnTo>
                <a:lnTo>
                  <a:pt x="237533" y="19637"/>
                </a:lnTo>
                <a:lnTo>
                  <a:pt x="282016" y="21526"/>
                </a:lnTo>
                <a:lnTo>
                  <a:pt x="311658" y="22859"/>
                </a:lnTo>
                <a:lnTo>
                  <a:pt x="361188" y="25193"/>
                </a:lnTo>
                <a:lnTo>
                  <a:pt x="409194" y="28193"/>
                </a:lnTo>
                <a:lnTo>
                  <a:pt x="425700" y="29392"/>
                </a:lnTo>
                <a:lnTo>
                  <a:pt x="442349" y="30550"/>
                </a:lnTo>
                <a:lnTo>
                  <a:pt x="492968" y="33992"/>
                </a:lnTo>
                <a:lnTo>
                  <a:pt x="544203" y="37853"/>
                </a:lnTo>
                <a:lnTo>
                  <a:pt x="595550" y="42725"/>
                </a:lnTo>
                <a:lnTo>
                  <a:pt x="646506" y="49202"/>
                </a:lnTo>
                <a:lnTo>
                  <a:pt x="697158" y="58001"/>
                </a:lnTo>
                <a:lnTo>
                  <a:pt x="745236" y="69341"/>
                </a:lnTo>
                <a:lnTo>
                  <a:pt x="784860" y="81533"/>
                </a:lnTo>
                <a:lnTo>
                  <a:pt x="797052" y="85343"/>
                </a:lnTo>
                <a:lnTo>
                  <a:pt x="815122" y="92458"/>
                </a:lnTo>
                <a:lnTo>
                  <a:pt x="832646" y="99529"/>
                </a:lnTo>
                <a:lnTo>
                  <a:pt x="849695" y="106532"/>
                </a:lnTo>
                <a:lnTo>
                  <a:pt x="898689" y="126883"/>
                </a:lnTo>
                <a:lnTo>
                  <a:pt x="914537" y="133365"/>
                </a:lnTo>
                <a:lnTo>
                  <a:pt x="961605" y="151566"/>
                </a:lnTo>
                <a:lnTo>
                  <a:pt x="1009436" y="167379"/>
                </a:lnTo>
                <a:lnTo>
                  <a:pt x="1059917" y="180141"/>
                </a:lnTo>
                <a:lnTo>
                  <a:pt x="1114940" y="189187"/>
                </a:lnTo>
                <a:lnTo>
                  <a:pt x="1134618" y="191261"/>
                </a:lnTo>
                <a:lnTo>
                  <a:pt x="1152906" y="193547"/>
                </a:lnTo>
                <a:lnTo>
                  <a:pt x="1194411" y="197949"/>
                </a:lnTo>
                <a:lnTo>
                  <a:pt x="1239357" y="201673"/>
                </a:lnTo>
                <a:lnTo>
                  <a:pt x="1284346" y="204805"/>
                </a:lnTo>
                <a:lnTo>
                  <a:pt x="1329369" y="207445"/>
                </a:lnTo>
                <a:lnTo>
                  <a:pt x="1374418" y="209691"/>
                </a:lnTo>
                <a:lnTo>
                  <a:pt x="1419486" y="211643"/>
                </a:lnTo>
                <a:lnTo>
                  <a:pt x="1464563" y="213400"/>
                </a:lnTo>
                <a:lnTo>
                  <a:pt x="1554716" y="216730"/>
                </a:lnTo>
                <a:lnTo>
                  <a:pt x="1577248" y="217596"/>
                </a:lnTo>
                <a:lnTo>
                  <a:pt x="1599775" y="218500"/>
                </a:lnTo>
                <a:lnTo>
                  <a:pt x="1609485" y="218912"/>
                </a:lnTo>
                <a:lnTo>
                  <a:pt x="1609973" y="209152"/>
                </a:lnTo>
                <a:close/>
              </a:path>
              <a:path w="1685925" h="252729">
                <a:moveTo>
                  <a:pt x="1626870" y="243630"/>
                </a:moveTo>
                <a:lnTo>
                  <a:pt x="1626870" y="214883"/>
                </a:lnTo>
                <a:lnTo>
                  <a:pt x="1625346" y="217931"/>
                </a:lnTo>
                <a:lnTo>
                  <a:pt x="1622298" y="219455"/>
                </a:lnTo>
                <a:lnTo>
                  <a:pt x="1609485" y="218912"/>
                </a:lnTo>
                <a:lnTo>
                  <a:pt x="1607820" y="252221"/>
                </a:lnTo>
                <a:lnTo>
                  <a:pt x="1626870" y="243630"/>
                </a:lnTo>
                <a:close/>
              </a:path>
              <a:path w="1685925" h="252729">
                <a:moveTo>
                  <a:pt x="1626870" y="214883"/>
                </a:moveTo>
                <a:lnTo>
                  <a:pt x="1626108" y="211073"/>
                </a:lnTo>
                <a:lnTo>
                  <a:pt x="1622298" y="209549"/>
                </a:lnTo>
                <a:lnTo>
                  <a:pt x="1609973" y="209152"/>
                </a:lnTo>
                <a:lnTo>
                  <a:pt x="1609485" y="218912"/>
                </a:lnTo>
                <a:lnTo>
                  <a:pt x="1622298" y="219455"/>
                </a:lnTo>
                <a:lnTo>
                  <a:pt x="1625346" y="217931"/>
                </a:lnTo>
                <a:lnTo>
                  <a:pt x="1626870" y="214883"/>
                </a:lnTo>
                <a:close/>
              </a:path>
              <a:path w="1685925" h="252729">
                <a:moveTo>
                  <a:pt x="1685544" y="217169"/>
                </a:moveTo>
                <a:lnTo>
                  <a:pt x="1611630" y="176021"/>
                </a:lnTo>
                <a:lnTo>
                  <a:pt x="1609973" y="209152"/>
                </a:lnTo>
                <a:lnTo>
                  <a:pt x="1622298" y="209549"/>
                </a:lnTo>
                <a:lnTo>
                  <a:pt x="1626108" y="211073"/>
                </a:lnTo>
                <a:lnTo>
                  <a:pt x="1626870" y="214883"/>
                </a:lnTo>
                <a:lnTo>
                  <a:pt x="1626870" y="243630"/>
                </a:lnTo>
                <a:lnTo>
                  <a:pt x="1685544" y="217169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33763" y="2711957"/>
            <a:ext cx="1752600" cy="238125"/>
          </a:xfrm>
          <a:custGeom>
            <a:avLst/>
            <a:gdLst/>
            <a:ahLst/>
            <a:cxnLst/>
            <a:rect l="l" t="t" r="r" b="b"/>
            <a:pathLst>
              <a:path w="1752600" h="238125">
                <a:moveTo>
                  <a:pt x="1676829" y="33206"/>
                </a:moveTo>
                <a:lnTo>
                  <a:pt x="1659635" y="32766"/>
                </a:lnTo>
                <a:lnTo>
                  <a:pt x="1618241" y="33131"/>
                </a:lnTo>
                <a:lnTo>
                  <a:pt x="1573927" y="33323"/>
                </a:lnTo>
                <a:lnTo>
                  <a:pt x="1499676" y="33486"/>
                </a:lnTo>
                <a:lnTo>
                  <a:pt x="1444492" y="33737"/>
                </a:lnTo>
                <a:lnTo>
                  <a:pt x="1401230" y="34189"/>
                </a:lnTo>
                <a:lnTo>
                  <a:pt x="1357439" y="34991"/>
                </a:lnTo>
                <a:lnTo>
                  <a:pt x="1314705" y="36205"/>
                </a:lnTo>
                <a:lnTo>
                  <a:pt x="1271500" y="37982"/>
                </a:lnTo>
                <a:lnTo>
                  <a:pt x="1228372" y="40414"/>
                </a:lnTo>
                <a:lnTo>
                  <a:pt x="1185350" y="43607"/>
                </a:lnTo>
                <a:lnTo>
                  <a:pt x="1142464" y="47668"/>
                </a:lnTo>
                <a:lnTo>
                  <a:pt x="1099741" y="52704"/>
                </a:lnTo>
                <a:lnTo>
                  <a:pt x="1057212" y="58822"/>
                </a:lnTo>
                <a:lnTo>
                  <a:pt x="1014905" y="66127"/>
                </a:lnTo>
                <a:lnTo>
                  <a:pt x="972849" y="74727"/>
                </a:lnTo>
                <a:lnTo>
                  <a:pt x="931074" y="84728"/>
                </a:lnTo>
                <a:lnTo>
                  <a:pt x="889608" y="96237"/>
                </a:lnTo>
                <a:lnTo>
                  <a:pt x="848480" y="109361"/>
                </a:lnTo>
                <a:lnTo>
                  <a:pt x="807719" y="124206"/>
                </a:lnTo>
                <a:lnTo>
                  <a:pt x="743711" y="147066"/>
                </a:lnTo>
                <a:lnTo>
                  <a:pt x="706549" y="159891"/>
                </a:lnTo>
                <a:lnTo>
                  <a:pt x="694420" y="164223"/>
                </a:lnTo>
                <a:lnTo>
                  <a:pt x="682319" y="168423"/>
                </a:lnTo>
                <a:lnTo>
                  <a:pt x="646075" y="180198"/>
                </a:lnTo>
                <a:lnTo>
                  <a:pt x="597498" y="193854"/>
                </a:lnTo>
                <a:lnTo>
                  <a:pt x="548019" y="204989"/>
                </a:lnTo>
                <a:lnTo>
                  <a:pt x="489965" y="214122"/>
                </a:lnTo>
                <a:lnTo>
                  <a:pt x="442699" y="219364"/>
                </a:lnTo>
                <a:lnTo>
                  <a:pt x="399136" y="222901"/>
                </a:lnTo>
                <a:lnTo>
                  <a:pt x="355501" y="225391"/>
                </a:lnTo>
                <a:lnTo>
                  <a:pt x="311815" y="226956"/>
                </a:lnTo>
                <a:lnTo>
                  <a:pt x="268100" y="227721"/>
                </a:lnTo>
                <a:lnTo>
                  <a:pt x="230123" y="227803"/>
                </a:lnTo>
                <a:lnTo>
                  <a:pt x="209809" y="227705"/>
                </a:lnTo>
                <a:lnTo>
                  <a:pt x="166115" y="227076"/>
                </a:lnTo>
                <a:lnTo>
                  <a:pt x="68579" y="223991"/>
                </a:lnTo>
                <a:lnTo>
                  <a:pt x="5333" y="220980"/>
                </a:lnTo>
                <a:lnTo>
                  <a:pt x="1523" y="222504"/>
                </a:lnTo>
                <a:lnTo>
                  <a:pt x="69341" y="233198"/>
                </a:lnTo>
                <a:lnTo>
                  <a:pt x="134111" y="235476"/>
                </a:lnTo>
                <a:lnTo>
                  <a:pt x="230123" y="237744"/>
                </a:lnTo>
                <a:lnTo>
                  <a:pt x="268100" y="237621"/>
                </a:lnTo>
                <a:lnTo>
                  <a:pt x="327659" y="236220"/>
                </a:lnTo>
                <a:lnTo>
                  <a:pt x="393191" y="233172"/>
                </a:lnTo>
                <a:lnTo>
                  <a:pt x="460351" y="226926"/>
                </a:lnTo>
                <a:lnTo>
                  <a:pt x="498926" y="222589"/>
                </a:lnTo>
                <a:lnTo>
                  <a:pt x="548915" y="214526"/>
                </a:lnTo>
                <a:lnTo>
                  <a:pt x="597922" y="203694"/>
                </a:lnTo>
                <a:lnTo>
                  <a:pt x="646675" y="189917"/>
                </a:lnTo>
                <a:lnTo>
                  <a:pt x="683513" y="177546"/>
                </a:lnTo>
                <a:lnTo>
                  <a:pt x="715517" y="166878"/>
                </a:lnTo>
                <a:lnTo>
                  <a:pt x="746759" y="156210"/>
                </a:lnTo>
                <a:lnTo>
                  <a:pt x="810767" y="133350"/>
                </a:lnTo>
                <a:lnTo>
                  <a:pt x="826920" y="127426"/>
                </a:lnTo>
                <a:lnTo>
                  <a:pt x="842967" y="121750"/>
                </a:lnTo>
                <a:lnTo>
                  <a:pt x="890640" y="106178"/>
                </a:lnTo>
                <a:lnTo>
                  <a:pt x="937972" y="92731"/>
                </a:lnTo>
                <a:lnTo>
                  <a:pt x="985422" y="81334"/>
                </a:lnTo>
                <a:lnTo>
                  <a:pt x="1033452" y="71910"/>
                </a:lnTo>
                <a:lnTo>
                  <a:pt x="1082522" y="64382"/>
                </a:lnTo>
                <a:lnTo>
                  <a:pt x="1133093" y="58674"/>
                </a:lnTo>
                <a:lnTo>
                  <a:pt x="1173480" y="54864"/>
                </a:lnTo>
                <a:lnTo>
                  <a:pt x="1239045" y="50095"/>
                </a:lnTo>
                <a:lnTo>
                  <a:pt x="1286381" y="47247"/>
                </a:lnTo>
                <a:lnTo>
                  <a:pt x="1333747" y="45113"/>
                </a:lnTo>
                <a:lnTo>
                  <a:pt x="1381136" y="43602"/>
                </a:lnTo>
                <a:lnTo>
                  <a:pt x="1428544" y="42623"/>
                </a:lnTo>
                <a:lnTo>
                  <a:pt x="1475964" y="42085"/>
                </a:lnTo>
                <a:lnTo>
                  <a:pt x="1487715" y="42020"/>
                </a:lnTo>
                <a:lnTo>
                  <a:pt x="1594530" y="42069"/>
                </a:lnTo>
                <a:lnTo>
                  <a:pt x="1618241" y="42203"/>
                </a:lnTo>
                <a:lnTo>
                  <a:pt x="1676736" y="42588"/>
                </a:lnTo>
                <a:lnTo>
                  <a:pt x="1676829" y="33206"/>
                </a:lnTo>
                <a:close/>
              </a:path>
              <a:path w="1752600" h="238125">
                <a:moveTo>
                  <a:pt x="1693926" y="67612"/>
                </a:moveTo>
                <a:lnTo>
                  <a:pt x="1693926" y="38100"/>
                </a:lnTo>
                <a:lnTo>
                  <a:pt x="1692402" y="41148"/>
                </a:lnTo>
                <a:lnTo>
                  <a:pt x="1689353" y="42672"/>
                </a:lnTo>
                <a:lnTo>
                  <a:pt x="1676736" y="42588"/>
                </a:lnTo>
                <a:lnTo>
                  <a:pt x="1676400" y="76200"/>
                </a:lnTo>
                <a:lnTo>
                  <a:pt x="1693926" y="67612"/>
                </a:lnTo>
                <a:close/>
              </a:path>
              <a:path w="1752600" h="238125">
                <a:moveTo>
                  <a:pt x="1693926" y="38100"/>
                </a:moveTo>
                <a:lnTo>
                  <a:pt x="1692402" y="34290"/>
                </a:lnTo>
                <a:lnTo>
                  <a:pt x="1689353" y="33528"/>
                </a:lnTo>
                <a:lnTo>
                  <a:pt x="1676829" y="33206"/>
                </a:lnTo>
                <a:lnTo>
                  <a:pt x="1676736" y="42588"/>
                </a:lnTo>
                <a:lnTo>
                  <a:pt x="1689353" y="42672"/>
                </a:lnTo>
                <a:lnTo>
                  <a:pt x="1692402" y="41148"/>
                </a:lnTo>
                <a:lnTo>
                  <a:pt x="1693926" y="38100"/>
                </a:lnTo>
                <a:close/>
              </a:path>
              <a:path w="1752600" h="238125">
                <a:moveTo>
                  <a:pt x="1752600" y="38862"/>
                </a:moveTo>
                <a:lnTo>
                  <a:pt x="1677161" y="0"/>
                </a:lnTo>
                <a:lnTo>
                  <a:pt x="1676829" y="33206"/>
                </a:lnTo>
                <a:lnTo>
                  <a:pt x="1689353" y="33528"/>
                </a:lnTo>
                <a:lnTo>
                  <a:pt x="1692402" y="34290"/>
                </a:lnTo>
                <a:lnTo>
                  <a:pt x="1693926" y="38100"/>
                </a:lnTo>
                <a:lnTo>
                  <a:pt x="1693926" y="67612"/>
                </a:lnTo>
                <a:lnTo>
                  <a:pt x="1752600" y="3886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94187" y="3338534"/>
            <a:ext cx="195389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330325" algn="l"/>
              </a:tabLst>
            </a:pP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聚簇字段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值	</a:t>
            </a: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块指针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1481" y="2037867"/>
            <a:ext cx="15487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聚簇索引文件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9419" y="1230143"/>
            <a:ext cx="7867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78215" y="2382773"/>
            <a:ext cx="1081277" cy="19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86841" y="1710689"/>
            <a:ext cx="717550" cy="2150110"/>
          </a:xfrm>
          <a:custGeom>
            <a:avLst/>
            <a:gdLst/>
            <a:ahLst/>
            <a:cxnLst/>
            <a:rect l="l" t="t" r="r" b="b"/>
            <a:pathLst>
              <a:path w="717550" h="2150110">
                <a:moveTo>
                  <a:pt x="358901" y="0"/>
                </a:moveTo>
                <a:lnTo>
                  <a:pt x="300709" y="14077"/>
                </a:lnTo>
                <a:lnTo>
                  <a:pt x="245498" y="54833"/>
                </a:lnTo>
                <a:lnTo>
                  <a:pt x="219241" y="84522"/>
                </a:lnTo>
                <a:lnTo>
                  <a:pt x="194008" y="120049"/>
                </a:lnTo>
                <a:lnTo>
                  <a:pt x="169890" y="161136"/>
                </a:lnTo>
                <a:lnTo>
                  <a:pt x="146980" y="207507"/>
                </a:lnTo>
                <a:lnTo>
                  <a:pt x="125371" y="258885"/>
                </a:lnTo>
                <a:lnTo>
                  <a:pt x="105155" y="314991"/>
                </a:lnTo>
                <a:lnTo>
                  <a:pt x="86426" y="375550"/>
                </a:lnTo>
                <a:lnTo>
                  <a:pt x="69274" y="440283"/>
                </a:lnTo>
                <a:lnTo>
                  <a:pt x="53794" y="508914"/>
                </a:lnTo>
                <a:lnTo>
                  <a:pt x="40078" y="581165"/>
                </a:lnTo>
                <a:lnTo>
                  <a:pt x="28217" y="656760"/>
                </a:lnTo>
                <a:lnTo>
                  <a:pt x="18306" y="735421"/>
                </a:lnTo>
                <a:lnTo>
                  <a:pt x="10436" y="816871"/>
                </a:lnTo>
                <a:lnTo>
                  <a:pt x="4700" y="900832"/>
                </a:lnTo>
                <a:lnTo>
                  <a:pt x="1190" y="987028"/>
                </a:lnTo>
                <a:lnTo>
                  <a:pt x="0" y="1075182"/>
                </a:lnTo>
                <a:lnTo>
                  <a:pt x="1190" y="1163329"/>
                </a:lnTo>
                <a:lnTo>
                  <a:pt x="4700" y="1249510"/>
                </a:lnTo>
                <a:lnTo>
                  <a:pt x="10436" y="1333446"/>
                </a:lnTo>
                <a:lnTo>
                  <a:pt x="18306" y="1414863"/>
                </a:lnTo>
                <a:lnTo>
                  <a:pt x="28217" y="1493484"/>
                </a:lnTo>
                <a:lnTo>
                  <a:pt x="40078" y="1569033"/>
                </a:lnTo>
                <a:lnTo>
                  <a:pt x="53794" y="1641234"/>
                </a:lnTo>
                <a:lnTo>
                  <a:pt x="69274" y="1709812"/>
                </a:lnTo>
                <a:lnTo>
                  <a:pt x="86426" y="1774489"/>
                </a:lnTo>
                <a:lnTo>
                  <a:pt x="105155" y="1834991"/>
                </a:lnTo>
                <a:lnTo>
                  <a:pt x="125371" y="1891040"/>
                </a:lnTo>
                <a:lnTo>
                  <a:pt x="146980" y="1942362"/>
                </a:lnTo>
                <a:lnTo>
                  <a:pt x="169890" y="1988679"/>
                </a:lnTo>
                <a:lnTo>
                  <a:pt x="194008" y="2029717"/>
                </a:lnTo>
                <a:lnTo>
                  <a:pt x="219241" y="2065198"/>
                </a:lnTo>
                <a:lnTo>
                  <a:pt x="245498" y="2094847"/>
                </a:lnTo>
                <a:lnTo>
                  <a:pt x="300709" y="2135545"/>
                </a:lnTo>
                <a:lnTo>
                  <a:pt x="358902" y="2149602"/>
                </a:lnTo>
                <a:lnTo>
                  <a:pt x="388319" y="2146041"/>
                </a:lnTo>
                <a:lnTo>
                  <a:pt x="445072" y="2118388"/>
                </a:lnTo>
                <a:lnTo>
                  <a:pt x="498443" y="2065198"/>
                </a:lnTo>
                <a:lnTo>
                  <a:pt x="523631" y="2029717"/>
                </a:lnTo>
                <a:lnTo>
                  <a:pt x="547698" y="1988679"/>
                </a:lnTo>
                <a:lnTo>
                  <a:pt x="570555" y="1942362"/>
                </a:lnTo>
                <a:lnTo>
                  <a:pt x="592108" y="1891040"/>
                </a:lnTo>
                <a:lnTo>
                  <a:pt x="612266" y="1834991"/>
                </a:lnTo>
                <a:lnTo>
                  <a:pt x="630939" y="1774489"/>
                </a:lnTo>
                <a:lnTo>
                  <a:pt x="648035" y="1709812"/>
                </a:lnTo>
                <a:lnTo>
                  <a:pt x="663461" y="1641234"/>
                </a:lnTo>
                <a:lnTo>
                  <a:pt x="677128" y="1569033"/>
                </a:lnTo>
                <a:lnTo>
                  <a:pt x="688943" y="1493484"/>
                </a:lnTo>
                <a:lnTo>
                  <a:pt x="698814" y="1414863"/>
                </a:lnTo>
                <a:lnTo>
                  <a:pt x="706652" y="1333446"/>
                </a:lnTo>
                <a:lnTo>
                  <a:pt x="712363" y="1249510"/>
                </a:lnTo>
                <a:lnTo>
                  <a:pt x="715857" y="1163329"/>
                </a:lnTo>
                <a:lnTo>
                  <a:pt x="717041" y="1075182"/>
                </a:lnTo>
                <a:lnTo>
                  <a:pt x="715857" y="987028"/>
                </a:lnTo>
                <a:lnTo>
                  <a:pt x="712363" y="900832"/>
                </a:lnTo>
                <a:lnTo>
                  <a:pt x="706652" y="816871"/>
                </a:lnTo>
                <a:lnTo>
                  <a:pt x="698814" y="735421"/>
                </a:lnTo>
                <a:lnTo>
                  <a:pt x="688943" y="656760"/>
                </a:lnTo>
                <a:lnTo>
                  <a:pt x="677128" y="581165"/>
                </a:lnTo>
                <a:lnTo>
                  <a:pt x="663461" y="508914"/>
                </a:lnTo>
                <a:lnTo>
                  <a:pt x="648035" y="440283"/>
                </a:lnTo>
                <a:lnTo>
                  <a:pt x="630939" y="375550"/>
                </a:lnTo>
                <a:lnTo>
                  <a:pt x="612266" y="314991"/>
                </a:lnTo>
                <a:lnTo>
                  <a:pt x="592108" y="258885"/>
                </a:lnTo>
                <a:lnTo>
                  <a:pt x="570555" y="207507"/>
                </a:lnTo>
                <a:lnTo>
                  <a:pt x="547698" y="161136"/>
                </a:lnTo>
                <a:lnTo>
                  <a:pt x="523631" y="120049"/>
                </a:lnTo>
                <a:lnTo>
                  <a:pt x="498443" y="84522"/>
                </a:lnTo>
                <a:lnTo>
                  <a:pt x="472226" y="54833"/>
                </a:lnTo>
                <a:lnTo>
                  <a:pt x="417073" y="14077"/>
                </a:lnTo>
                <a:lnTo>
                  <a:pt x="35890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73693" y="5183123"/>
            <a:ext cx="1119377" cy="1657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600333" y="6840686"/>
            <a:ext cx="104203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索引字段值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17860" y="6840686"/>
            <a:ext cx="83883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记录指针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76741" y="4976621"/>
            <a:ext cx="1081277" cy="1790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78437" y="4887467"/>
            <a:ext cx="2979420" cy="5158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78437" y="5490971"/>
            <a:ext cx="2979420" cy="5173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78437" y="6094476"/>
            <a:ext cx="2979420" cy="5128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72341" y="4573523"/>
            <a:ext cx="2990849" cy="184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38563" y="4943094"/>
            <a:ext cx="2146554" cy="17846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26159" y="4722876"/>
            <a:ext cx="700405" cy="1941195"/>
          </a:xfrm>
          <a:custGeom>
            <a:avLst/>
            <a:gdLst/>
            <a:ahLst/>
            <a:cxnLst/>
            <a:rect l="l" t="t" r="r" b="b"/>
            <a:pathLst>
              <a:path w="700404" h="1941195">
                <a:moveTo>
                  <a:pt x="350520" y="0"/>
                </a:moveTo>
                <a:lnTo>
                  <a:pt x="293673" y="12697"/>
                </a:lnTo>
                <a:lnTo>
                  <a:pt x="239743" y="49462"/>
                </a:lnTo>
                <a:lnTo>
                  <a:pt x="189453" y="108301"/>
                </a:lnTo>
                <a:lnTo>
                  <a:pt x="165898" y="145375"/>
                </a:lnTo>
                <a:lnTo>
                  <a:pt x="143524" y="187220"/>
                </a:lnTo>
                <a:lnTo>
                  <a:pt x="122421" y="233586"/>
                </a:lnTo>
                <a:lnTo>
                  <a:pt x="102679" y="284226"/>
                </a:lnTo>
                <a:lnTo>
                  <a:pt x="84389" y="338888"/>
                </a:lnTo>
                <a:lnTo>
                  <a:pt x="67641" y="397325"/>
                </a:lnTo>
                <a:lnTo>
                  <a:pt x="52525" y="459286"/>
                </a:lnTo>
                <a:lnTo>
                  <a:pt x="39131" y="524524"/>
                </a:lnTo>
                <a:lnTo>
                  <a:pt x="27551" y="592788"/>
                </a:lnTo>
                <a:lnTo>
                  <a:pt x="17873" y="663830"/>
                </a:lnTo>
                <a:lnTo>
                  <a:pt x="10189" y="737399"/>
                </a:lnTo>
                <a:lnTo>
                  <a:pt x="4588" y="813249"/>
                </a:lnTo>
                <a:lnTo>
                  <a:pt x="1162" y="891128"/>
                </a:lnTo>
                <a:lnTo>
                  <a:pt x="0" y="970788"/>
                </a:lnTo>
                <a:lnTo>
                  <a:pt x="1162" y="1050339"/>
                </a:lnTo>
                <a:lnTo>
                  <a:pt x="4588" y="1128120"/>
                </a:lnTo>
                <a:lnTo>
                  <a:pt x="10189" y="1203881"/>
                </a:lnTo>
                <a:lnTo>
                  <a:pt x="17873" y="1277374"/>
                </a:lnTo>
                <a:lnTo>
                  <a:pt x="27551" y="1348347"/>
                </a:lnTo>
                <a:lnTo>
                  <a:pt x="39131" y="1416551"/>
                </a:lnTo>
                <a:lnTo>
                  <a:pt x="52525" y="1481736"/>
                </a:lnTo>
                <a:lnTo>
                  <a:pt x="67641" y="1543653"/>
                </a:lnTo>
                <a:lnTo>
                  <a:pt x="84389" y="1602052"/>
                </a:lnTo>
                <a:lnTo>
                  <a:pt x="102679" y="1656683"/>
                </a:lnTo>
                <a:lnTo>
                  <a:pt x="122421" y="1707296"/>
                </a:lnTo>
                <a:lnTo>
                  <a:pt x="143524" y="1753642"/>
                </a:lnTo>
                <a:lnTo>
                  <a:pt x="165898" y="1795471"/>
                </a:lnTo>
                <a:lnTo>
                  <a:pt x="189453" y="1832533"/>
                </a:lnTo>
                <a:lnTo>
                  <a:pt x="214098" y="1864578"/>
                </a:lnTo>
                <a:lnTo>
                  <a:pt x="266298" y="1912619"/>
                </a:lnTo>
                <a:lnTo>
                  <a:pt x="321777" y="1937598"/>
                </a:lnTo>
                <a:lnTo>
                  <a:pt x="350520" y="1940814"/>
                </a:lnTo>
                <a:lnTo>
                  <a:pt x="379154" y="1937598"/>
                </a:lnTo>
                <a:lnTo>
                  <a:pt x="434447" y="1912619"/>
                </a:lnTo>
                <a:lnTo>
                  <a:pt x="486501" y="1864578"/>
                </a:lnTo>
                <a:lnTo>
                  <a:pt x="511086" y="1832533"/>
                </a:lnTo>
                <a:lnTo>
                  <a:pt x="534589" y="1795471"/>
                </a:lnTo>
                <a:lnTo>
                  <a:pt x="556918" y="1753642"/>
                </a:lnTo>
                <a:lnTo>
                  <a:pt x="577983" y="1707296"/>
                </a:lnTo>
                <a:lnTo>
                  <a:pt x="597693" y="1656683"/>
                </a:lnTo>
                <a:lnTo>
                  <a:pt x="615958" y="1602052"/>
                </a:lnTo>
                <a:lnTo>
                  <a:pt x="632685" y="1543653"/>
                </a:lnTo>
                <a:lnTo>
                  <a:pt x="647785" y="1481736"/>
                </a:lnTo>
                <a:lnTo>
                  <a:pt x="661166" y="1416551"/>
                </a:lnTo>
                <a:lnTo>
                  <a:pt x="672738" y="1348347"/>
                </a:lnTo>
                <a:lnTo>
                  <a:pt x="682410" y="1277374"/>
                </a:lnTo>
                <a:lnTo>
                  <a:pt x="690091" y="1203881"/>
                </a:lnTo>
                <a:lnTo>
                  <a:pt x="695689" y="1128120"/>
                </a:lnTo>
                <a:lnTo>
                  <a:pt x="699115" y="1050339"/>
                </a:lnTo>
                <a:lnTo>
                  <a:pt x="700278" y="970788"/>
                </a:lnTo>
                <a:lnTo>
                  <a:pt x="699115" y="891128"/>
                </a:lnTo>
                <a:lnTo>
                  <a:pt x="695689" y="813249"/>
                </a:lnTo>
                <a:lnTo>
                  <a:pt x="690091" y="737399"/>
                </a:lnTo>
                <a:lnTo>
                  <a:pt x="682410" y="663830"/>
                </a:lnTo>
                <a:lnTo>
                  <a:pt x="672738" y="592788"/>
                </a:lnTo>
                <a:lnTo>
                  <a:pt x="661166" y="524524"/>
                </a:lnTo>
                <a:lnTo>
                  <a:pt x="647785" y="459286"/>
                </a:lnTo>
                <a:lnTo>
                  <a:pt x="632685" y="397325"/>
                </a:lnTo>
                <a:lnTo>
                  <a:pt x="615958" y="338888"/>
                </a:lnTo>
                <a:lnTo>
                  <a:pt x="597693" y="284226"/>
                </a:lnTo>
                <a:lnTo>
                  <a:pt x="577983" y="233586"/>
                </a:lnTo>
                <a:lnTo>
                  <a:pt x="556918" y="187220"/>
                </a:lnTo>
                <a:lnTo>
                  <a:pt x="534589" y="145375"/>
                </a:lnTo>
                <a:lnTo>
                  <a:pt x="511086" y="108301"/>
                </a:lnTo>
                <a:lnTo>
                  <a:pt x="486501" y="76247"/>
                </a:lnTo>
                <a:lnTo>
                  <a:pt x="434447" y="28196"/>
                </a:lnTo>
                <a:lnTo>
                  <a:pt x="379154" y="3216"/>
                </a:lnTo>
                <a:lnTo>
                  <a:pt x="35052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89977" y="1415796"/>
            <a:ext cx="1344930" cy="1268730"/>
          </a:xfrm>
          <a:custGeom>
            <a:avLst/>
            <a:gdLst/>
            <a:ahLst/>
            <a:cxnLst/>
            <a:rect l="l" t="t" r="r" b="b"/>
            <a:pathLst>
              <a:path w="1344929" h="1268730">
                <a:moveTo>
                  <a:pt x="1344930" y="1056894"/>
                </a:moveTo>
                <a:lnTo>
                  <a:pt x="1344930" y="211073"/>
                </a:lnTo>
                <a:lnTo>
                  <a:pt x="1344224" y="193760"/>
                </a:lnTo>
                <a:lnTo>
                  <a:pt x="1334091" y="144353"/>
                </a:lnTo>
                <a:lnTo>
                  <a:pt x="1313094" y="99883"/>
                </a:lnTo>
                <a:lnTo>
                  <a:pt x="1282731" y="61817"/>
                </a:lnTo>
                <a:lnTo>
                  <a:pt x="1244499" y="31620"/>
                </a:lnTo>
                <a:lnTo>
                  <a:pt x="1199893" y="10759"/>
                </a:lnTo>
                <a:lnTo>
                  <a:pt x="1150412" y="699"/>
                </a:lnTo>
                <a:lnTo>
                  <a:pt x="1133094" y="0"/>
                </a:lnTo>
                <a:lnTo>
                  <a:pt x="211074" y="0"/>
                </a:lnTo>
                <a:lnTo>
                  <a:pt x="160346" y="6133"/>
                </a:lnTo>
                <a:lnTo>
                  <a:pt x="114067" y="23557"/>
                </a:lnTo>
                <a:lnTo>
                  <a:pt x="73703" y="50804"/>
                </a:lnTo>
                <a:lnTo>
                  <a:pt x="40721" y="86410"/>
                </a:lnTo>
                <a:lnTo>
                  <a:pt x="16585" y="128908"/>
                </a:lnTo>
                <a:lnTo>
                  <a:pt x="2762" y="176833"/>
                </a:lnTo>
                <a:lnTo>
                  <a:pt x="0" y="211074"/>
                </a:lnTo>
                <a:lnTo>
                  <a:pt x="0" y="1056894"/>
                </a:lnTo>
                <a:lnTo>
                  <a:pt x="6133" y="1107668"/>
                </a:lnTo>
                <a:lnTo>
                  <a:pt x="23557" y="1154065"/>
                </a:lnTo>
                <a:lnTo>
                  <a:pt x="50804" y="1194588"/>
                </a:lnTo>
                <a:lnTo>
                  <a:pt x="86410" y="1227740"/>
                </a:lnTo>
                <a:lnTo>
                  <a:pt x="128908" y="1252025"/>
                </a:lnTo>
                <a:lnTo>
                  <a:pt x="176833" y="1265946"/>
                </a:lnTo>
                <a:lnTo>
                  <a:pt x="211074" y="1268730"/>
                </a:lnTo>
                <a:lnTo>
                  <a:pt x="1133094" y="1268730"/>
                </a:lnTo>
                <a:lnTo>
                  <a:pt x="1183868" y="1262550"/>
                </a:lnTo>
                <a:lnTo>
                  <a:pt x="1230265" y="1245008"/>
                </a:lnTo>
                <a:lnTo>
                  <a:pt x="1270788" y="1217601"/>
                </a:lnTo>
                <a:lnTo>
                  <a:pt x="1303940" y="1181825"/>
                </a:lnTo>
                <a:lnTo>
                  <a:pt x="1328225" y="1139178"/>
                </a:lnTo>
                <a:lnTo>
                  <a:pt x="1342146" y="1091155"/>
                </a:lnTo>
                <a:lnTo>
                  <a:pt x="1344930" y="1056894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2567" y="1496567"/>
            <a:ext cx="1245870" cy="1106805"/>
          </a:xfrm>
          <a:custGeom>
            <a:avLst/>
            <a:gdLst/>
            <a:ahLst/>
            <a:cxnLst/>
            <a:rect l="l" t="t" r="r" b="b"/>
            <a:pathLst>
              <a:path w="1245870" h="1106805">
                <a:moveTo>
                  <a:pt x="1245869" y="922019"/>
                </a:moveTo>
                <a:lnTo>
                  <a:pt x="1245869" y="184403"/>
                </a:lnTo>
                <a:lnTo>
                  <a:pt x="1245260" y="169347"/>
                </a:lnTo>
                <a:lnTo>
                  <a:pt x="1236494" y="126309"/>
                </a:lnTo>
                <a:lnTo>
                  <a:pt x="1218305" y="87488"/>
                </a:lnTo>
                <a:lnTo>
                  <a:pt x="1191958" y="54197"/>
                </a:lnTo>
                <a:lnTo>
                  <a:pt x="1158719" y="27746"/>
                </a:lnTo>
                <a:lnTo>
                  <a:pt x="1119853" y="9448"/>
                </a:lnTo>
                <a:lnTo>
                  <a:pt x="1076625" y="614"/>
                </a:lnTo>
                <a:lnTo>
                  <a:pt x="1061465" y="0"/>
                </a:lnTo>
                <a:lnTo>
                  <a:pt x="184403" y="0"/>
                </a:lnTo>
                <a:lnTo>
                  <a:pt x="140003" y="5387"/>
                </a:lnTo>
                <a:lnTo>
                  <a:pt x="99543" y="20676"/>
                </a:lnTo>
                <a:lnTo>
                  <a:pt x="64287" y="44555"/>
                </a:lnTo>
                <a:lnTo>
                  <a:pt x="35503" y="75712"/>
                </a:lnTo>
                <a:lnTo>
                  <a:pt x="14454" y="112835"/>
                </a:lnTo>
                <a:lnTo>
                  <a:pt x="2406" y="154613"/>
                </a:lnTo>
                <a:lnTo>
                  <a:pt x="0" y="184404"/>
                </a:lnTo>
                <a:lnTo>
                  <a:pt x="0" y="922019"/>
                </a:lnTo>
                <a:lnTo>
                  <a:pt x="5344" y="966420"/>
                </a:lnTo>
                <a:lnTo>
                  <a:pt x="20532" y="1006880"/>
                </a:lnTo>
                <a:lnTo>
                  <a:pt x="44300" y="1042136"/>
                </a:lnTo>
                <a:lnTo>
                  <a:pt x="75383" y="1070920"/>
                </a:lnTo>
                <a:lnTo>
                  <a:pt x="112514" y="1091969"/>
                </a:lnTo>
                <a:lnTo>
                  <a:pt x="154428" y="1104017"/>
                </a:lnTo>
                <a:lnTo>
                  <a:pt x="184403" y="1106424"/>
                </a:lnTo>
                <a:lnTo>
                  <a:pt x="1061465" y="1106424"/>
                </a:lnTo>
                <a:lnTo>
                  <a:pt x="1105866" y="1101079"/>
                </a:lnTo>
                <a:lnTo>
                  <a:pt x="1146326" y="1085891"/>
                </a:lnTo>
                <a:lnTo>
                  <a:pt x="1181582" y="1062123"/>
                </a:lnTo>
                <a:lnTo>
                  <a:pt x="1210366" y="1031040"/>
                </a:lnTo>
                <a:lnTo>
                  <a:pt x="1231415" y="993909"/>
                </a:lnTo>
                <a:lnTo>
                  <a:pt x="1243463" y="951995"/>
                </a:lnTo>
                <a:lnTo>
                  <a:pt x="1245869" y="922019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742567" y="1496567"/>
            <a:ext cx="1245870" cy="1106805"/>
          </a:xfrm>
          <a:custGeom>
            <a:avLst/>
            <a:gdLst/>
            <a:ahLst/>
            <a:cxnLst/>
            <a:rect l="l" t="t" r="r" b="b"/>
            <a:pathLst>
              <a:path w="1245870" h="1106805">
                <a:moveTo>
                  <a:pt x="184403" y="0"/>
                </a:moveTo>
                <a:lnTo>
                  <a:pt x="140003" y="5387"/>
                </a:lnTo>
                <a:lnTo>
                  <a:pt x="99543" y="20676"/>
                </a:lnTo>
                <a:lnTo>
                  <a:pt x="64287" y="44555"/>
                </a:lnTo>
                <a:lnTo>
                  <a:pt x="35503" y="75712"/>
                </a:lnTo>
                <a:lnTo>
                  <a:pt x="14454" y="112835"/>
                </a:lnTo>
                <a:lnTo>
                  <a:pt x="2406" y="154613"/>
                </a:lnTo>
                <a:lnTo>
                  <a:pt x="0" y="184404"/>
                </a:lnTo>
                <a:lnTo>
                  <a:pt x="0" y="922019"/>
                </a:lnTo>
                <a:lnTo>
                  <a:pt x="5344" y="966420"/>
                </a:lnTo>
                <a:lnTo>
                  <a:pt x="20532" y="1006880"/>
                </a:lnTo>
                <a:lnTo>
                  <a:pt x="44300" y="1042136"/>
                </a:lnTo>
                <a:lnTo>
                  <a:pt x="75383" y="1070920"/>
                </a:lnTo>
                <a:lnTo>
                  <a:pt x="112514" y="1091969"/>
                </a:lnTo>
                <a:lnTo>
                  <a:pt x="154428" y="1104017"/>
                </a:lnTo>
                <a:lnTo>
                  <a:pt x="184403" y="1106424"/>
                </a:lnTo>
                <a:lnTo>
                  <a:pt x="1061465" y="1106424"/>
                </a:lnTo>
                <a:lnTo>
                  <a:pt x="1105866" y="1101079"/>
                </a:lnTo>
                <a:lnTo>
                  <a:pt x="1146326" y="1085891"/>
                </a:lnTo>
                <a:lnTo>
                  <a:pt x="1181582" y="1062123"/>
                </a:lnTo>
                <a:lnTo>
                  <a:pt x="1210366" y="1031040"/>
                </a:lnTo>
                <a:lnTo>
                  <a:pt x="1231415" y="993909"/>
                </a:lnTo>
                <a:lnTo>
                  <a:pt x="1243463" y="951995"/>
                </a:lnTo>
                <a:lnTo>
                  <a:pt x="1245869" y="922019"/>
                </a:lnTo>
                <a:lnTo>
                  <a:pt x="1245869" y="184403"/>
                </a:lnTo>
                <a:lnTo>
                  <a:pt x="1240525" y="140251"/>
                </a:lnTo>
                <a:lnTo>
                  <a:pt x="1225337" y="99879"/>
                </a:lnTo>
                <a:lnTo>
                  <a:pt x="1201569" y="64599"/>
                </a:lnTo>
                <a:lnTo>
                  <a:pt x="1170486" y="35722"/>
                </a:lnTo>
                <a:lnTo>
                  <a:pt x="1133355" y="14561"/>
                </a:lnTo>
                <a:lnTo>
                  <a:pt x="1091441" y="2426"/>
                </a:lnTo>
                <a:lnTo>
                  <a:pt x="1061465" y="0"/>
                </a:lnTo>
                <a:lnTo>
                  <a:pt x="184403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05013" y="1198625"/>
            <a:ext cx="2287905" cy="688975"/>
          </a:xfrm>
          <a:custGeom>
            <a:avLst/>
            <a:gdLst/>
            <a:ahLst/>
            <a:cxnLst/>
            <a:rect l="l" t="t" r="r" b="b"/>
            <a:pathLst>
              <a:path w="2287904" h="688975">
                <a:moveTo>
                  <a:pt x="2287524" y="114299"/>
                </a:moveTo>
                <a:lnTo>
                  <a:pt x="2279565" y="72249"/>
                </a:lnTo>
                <a:lnTo>
                  <a:pt x="2257665" y="37258"/>
                </a:lnTo>
                <a:lnTo>
                  <a:pt x="2224788" y="12351"/>
                </a:lnTo>
                <a:lnTo>
                  <a:pt x="2183896" y="548"/>
                </a:lnTo>
                <a:lnTo>
                  <a:pt x="115062" y="0"/>
                </a:lnTo>
                <a:lnTo>
                  <a:pt x="100434" y="920"/>
                </a:lnTo>
                <a:lnTo>
                  <a:pt x="60236" y="13832"/>
                </a:lnTo>
                <a:lnTo>
                  <a:pt x="28012" y="39618"/>
                </a:lnTo>
                <a:lnTo>
                  <a:pt x="6903" y="75256"/>
                </a:lnTo>
                <a:lnTo>
                  <a:pt x="0" y="573786"/>
                </a:lnTo>
                <a:lnTo>
                  <a:pt x="927" y="588366"/>
                </a:lnTo>
                <a:lnTo>
                  <a:pt x="13921" y="628449"/>
                </a:lnTo>
                <a:lnTo>
                  <a:pt x="39811" y="660625"/>
                </a:lnTo>
                <a:lnTo>
                  <a:pt x="75488" y="681783"/>
                </a:lnTo>
                <a:lnTo>
                  <a:pt x="2172462" y="688847"/>
                </a:lnTo>
                <a:lnTo>
                  <a:pt x="2187194" y="687920"/>
                </a:lnTo>
                <a:lnTo>
                  <a:pt x="2227462" y="674926"/>
                </a:lnTo>
                <a:lnTo>
                  <a:pt x="2259558" y="649036"/>
                </a:lnTo>
                <a:lnTo>
                  <a:pt x="2280545" y="613359"/>
                </a:lnTo>
                <a:lnTo>
                  <a:pt x="2287524" y="11429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94167" y="1242836"/>
            <a:ext cx="2122170" cy="600075"/>
          </a:xfrm>
          <a:custGeom>
            <a:avLst/>
            <a:gdLst/>
            <a:ahLst/>
            <a:cxnLst/>
            <a:rect l="l" t="t" r="r" b="b"/>
            <a:pathLst>
              <a:path w="2122170" h="600075">
                <a:moveTo>
                  <a:pt x="2122170" y="99807"/>
                </a:moveTo>
                <a:lnTo>
                  <a:pt x="2113034" y="58239"/>
                </a:lnTo>
                <a:lnTo>
                  <a:pt x="2088385" y="25135"/>
                </a:lnTo>
                <a:lnTo>
                  <a:pt x="2052357" y="4629"/>
                </a:lnTo>
                <a:lnTo>
                  <a:pt x="2024058" y="0"/>
                </a:lnTo>
                <a:lnTo>
                  <a:pt x="98088" y="111"/>
                </a:lnTo>
                <a:lnTo>
                  <a:pt x="57925" y="9120"/>
                </a:lnTo>
                <a:lnTo>
                  <a:pt x="24888" y="33769"/>
                </a:lnTo>
                <a:lnTo>
                  <a:pt x="4577" y="69797"/>
                </a:lnTo>
                <a:lnTo>
                  <a:pt x="0" y="499857"/>
                </a:lnTo>
                <a:lnTo>
                  <a:pt x="1049" y="514568"/>
                </a:lnTo>
                <a:lnTo>
                  <a:pt x="15642" y="553941"/>
                </a:lnTo>
                <a:lnTo>
                  <a:pt x="44397" y="583165"/>
                </a:lnTo>
                <a:lnTo>
                  <a:pt x="83450" y="598376"/>
                </a:lnTo>
                <a:lnTo>
                  <a:pt x="98088" y="599665"/>
                </a:lnTo>
                <a:lnTo>
                  <a:pt x="2024058" y="599556"/>
                </a:lnTo>
                <a:lnTo>
                  <a:pt x="2063915" y="590665"/>
                </a:lnTo>
                <a:lnTo>
                  <a:pt x="2097019" y="566201"/>
                </a:lnTo>
                <a:lnTo>
                  <a:pt x="2117525" y="530152"/>
                </a:lnTo>
                <a:lnTo>
                  <a:pt x="2122170" y="99807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494167" y="1242822"/>
            <a:ext cx="2122170" cy="600075"/>
          </a:xfrm>
          <a:custGeom>
            <a:avLst/>
            <a:gdLst/>
            <a:ahLst/>
            <a:cxnLst/>
            <a:rect l="l" t="t" r="r" b="b"/>
            <a:pathLst>
              <a:path w="2122170" h="600075">
                <a:moveTo>
                  <a:pt x="99822" y="0"/>
                </a:moveTo>
                <a:lnTo>
                  <a:pt x="57925" y="9135"/>
                </a:lnTo>
                <a:lnTo>
                  <a:pt x="24888" y="33784"/>
                </a:lnTo>
                <a:lnTo>
                  <a:pt x="4577" y="69812"/>
                </a:lnTo>
                <a:lnTo>
                  <a:pt x="0" y="499872"/>
                </a:lnTo>
                <a:lnTo>
                  <a:pt x="1049" y="514583"/>
                </a:lnTo>
                <a:lnTo>
                  <a:pt x="15642" y="553956"/>
                </a:lnTo>
                <a:lnTo>
                  <a:pt x="44397" y="583180"/>
                </a:lnTo>
                <a:lnTo>
                  <a:pt x="83450" y="598391"/>
                </a:lnTo>
                <a:lnTo>
                  <a:pt x="2022348" y="599693"/>
                </a:lnTo>
                <a:lnTo>
                  <a:pt x="2036889" y="598644"/>
                </a:lnTo>
                <a:lnTo>
                  <a:pt x="2076094" y="584051"/>
                </a:lnTo>
                <a:lnTo>
                  <a:pt x="2105458" y="555296"/>
                </a:lnTo>
                <a:lnTo>
                  <a:pt x="2120846" y="516243"/>
                </a:lnTo>
                <a:lnTo>
                  <a:pt x="2122170" y="99821"/>
                </a:lnTo>
                <a:lnTo>
                  <a:pt x="2121103" y="85280"/>
                </a:lnTo>
                <a:lnTo>
                  <a:pt x="2106338" y="46075"/>
                </a:lnTo>
                <a:lnTo>
                  <a:pt x="2077436" y="16711"/>
                </a:lnTo>
                <a:lnTo>
                  <a:pt x="2038533" y="1323"/>
                </a:lnTo>
                <a:lnTo>
                  <a:pt x="99822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64537" y="4998720"/>
            <a:ext cx="1418590" cy="1298575"/>
          </a:xfrm>
          <a:custGeom>
            <a:avLst/>
            <a:gdLst/>
            <a:ahLst/>
            <a:cxnLst/>
            <a:rect l="l" t="t" r="r" b="b"/>
            <a:pathLst>
              <a:path w="1418590" h="1298575">
                <a:moveTo>
                  <a:pt x="1418081" y="1082040"/>
                </a:moveTo>
                <a:lnTo>
                  <a:pt x="1418081" y="216407"/>
                </a:lnTo>
                <a:lnTo>
                  <a:pt x="1417360" y="198643"/>
                </a:lnTo>
                <a:lnTo>
                  <a:pt x="1406987" y="147962"/>
                </a:lnTo>
                <a:lnTo>
                  <a:pt x="1385504" y="102362"/>
                </a:lnTo>
                <a:lnTo>
                  <a:pt x="1354454" y="63341"/>
                </a:lnTo>
                <a:lnTo>
                  <a:pt x="1315381" y="32395"/>
                </a:lnTo>
                <a:lnTo>
                  <a:pt x="1269827" y="11021"/>
                </a:lnTo>
                <a:lnTo>
                  <a:pt x="1219335" y="716"/>
                </a:lnTo>
                <a:lnTo>
                  <a:pt x="1201673" y="0"/>
                </a:lnTo>
                <a:lnTo>
                  <a:pt x="216407" y="0"/>
                </a:lnTo>
                <a:lnTo>
                  <a:pt x="164365" y="6282"/>
                </a:lnTo>
                <a:lnTo>
                  <a:pt x="116905" y="24133"/>
                </a:lnTo>
                <a:lnTo>
                  <a:pt x="75524" y="52054"/>
                </a:lnTo>
                <a:lnTo>
                  <a:pt x="41721" y="88550"/>
                </a:lnTo>
                <a:lnTo>
                  <a:pt x="16990" y="132123"/>
                </a:lnTo>
                <a:lnTo>
                  <a:pt x="2829" y="181277"/>
                </a:lnTo>
                <a:lnTo>
                  <a:pt x="0" y="216408"/>
                </a:lnTo>
                <a:lnTo>
                  <a:pt x="0" y="1082040"/>
                </a:lnTo>
                <a:lnTo>
                  <a:pt x="6282" y="1134082"/>
                </a:lnTo>
                <a:lnTo>
                  <a:pt x="24133" y="1181542"/>
                </a:lnTo>
                <a:lnTo>
                  <a:pt x="52054" y="1222923"/>
                </a:lnTo>
                <a:lnTo>
                  <a:pt x="88550" y="1256726"/>
                </a:lnTo>
                <a:lnTo>
                  <a:pt x="132123" y="1281457"/>
                </a:lnTo>
                <a:lnTo>
                  <a:pt x="181277" y="1295618"/>
                </a:lnTo>
                <a:lnTo>
                  <a:pt x="216407" y="1298448"/>
                </a:lnTo>
                <a:lnTo>
                  <a:pt x="1201673" y="1298448"/>
                </a:lnTo>
                <a:lnTo>
                  <a:pt x="1253469" y="1292165"/>
                </a:lnTo>
                <a:lnTo>
                  <a:pt x="1300840" y="1274314"/>
                </a:lnTo>
                <a:lnTo>
                  <a:pt x="1342245" y="1246393"/>
                </a:lnTo>
                <a:lnTo>
                  <a:pt x="1376141" y="1209897"/>
                </a:lnTo>
                <a:lnTo>
                  <a:pt x="1400984" y="1166324"/>
                </a:lnTo>
                <a:lnTo>
                  <a:pt x="1415232" y="1117170"/>
                </a:lnTo>
                <a:lnTo>
                  <a:pt x="1418081" y="108204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20151" y="5081015"/>
            <a:ext cx="1313180" cy="1134110"/>
          </a:xfrm>
          <a:custGeom>
            <a:avLst/>
            <a:gdLst/>
            <a:ahLst/>
            <a:cxnLst/>
            <a:rect l="l" t="t" r="r" b="b"/>
            <a:pathLst>
              <a:path w="1313179" h="1134110">
                <a:moveTo>
                  <a:pt x="1312926" y="944880"/>
                </a:moveTo>
                <a:lnTo>
                  <a:pt x="1312926" y="188975"/>
                </a:lnTo>
                <a:lnTo>
                  <a:pt x="1312299" y="173473"/>
                </a:lnTo>
                <a:lnTo>
                  <a:pt x="1303294" y="129235"/>
                </a:lnTo>
                <a:lnTo>
                  <a:pt x="1284619" y="89420"/>
                </a:lnTo>
                <a:lnTo>
                  <a:pt x="1257585" y="55340"/>
                </a:lnTo>
                <a:lnTo>
                  <a:pt x="1223505" y="28306"/>
                </a:lnTo>
                <a:lnTo>
                  <a:pt x="1183690" y="9631"/>
                </a:lnTo>
                <a:lnTo>
                  <a:pt x="1139452" y="626"/>
                </a:lnTo>
                <a:lnTo>
                  <a:pt x="1123950" y="0"/>
                </a:lnTo>
                <a:lnTo>
                  <a:pt x="188975" y="0"/>
                </a:lnTo>
                <a:lnTo>
                  <a:pt x="143554" y="5490"/>
                </a:lnTo>
                <a:lnTo>
                  <a:pt x="102119" y="21088"/>
                </a:lnTo>
                <a:lnTo>
                  <a:pt x="65982" y="45481"/>
                </a:lnTo>
                <a:lnTo>
                  <a:pt x="36454" y="77358"/>
                </a:lnTo>
                <a:lnTo>
                  <a:pt x="14847" y="115407"/>
                </a:lnTo>
                <a:lnTo>
                  <a:pt x="2472" y="158316"/>
                </a:lnTo>
                <a:lnTo>
                  <a:pt x="0" y="188976"/>
                </a:lnTo>
                <a:lnTo>
                  <a:pt x="0" y="944880"/>
                </a:lnTo>
                <a:lnTo>
                  <a:pt x="5490" y="990301"/>
                </a:lnTo>
                <a:lnTo>
                  <a:pt x="21088" y="1031736"/>
                </a:lnTo>
                <a:lnTo>
                  <a:pt x="45481" y="1067873"/>
                </a:lnTo>
                <a:lnTo>
                  <a:pt x="77358" y="1097401"/>
                </a:lnTo>
                <a:lnTo>
                  <a:pt x="115407" y="1119008"/>
                </a:lnTo>
                <a:lnTo>
                  <a:pt x="158316" y="1131383"/>
                </a:lnTo>
                <a:lnTo>
                  <a:pt x="188976" y="1133856"/>
                </a:lnTo>
                <a:lnTo>
                  <a:pt x="1123950" y="1133856"/>
                </a:lnTo>
                <a:lnTo>
                  <a:pt x="1169371" y="1128365"/>
                </a:lnTo>
                <a:lnTo>
                  <a:pt x="1210806" y="1112767"/>
                </a:lnTo>
                <a:lnTo>
                  <a:pt x="1246943" y="1088374"/>
                </a:lnTo>
                <a:lnTo>
                  <a:pt x="1276471" y="1056497"/>
                </a:lnTo>
                <a:lnTo>
                  <a:pt x="1298078" y="1018448"/>
                </a:lnTo>
                <a:lnTo>
                  <a:pt x="1310453" y="975539"/>
                </a:lnTo>
                <a:lnTo>
                  <a:pt x="1312926" y="94488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20151" y="5081015"/>
            <a:ext cx="1313180" cy="1134110"/>
          </a:xfrm>
          <a:custGeom>
            <a:avLst/>
            <a:gdLst/>
            <a:ahLst/>
            <a:cxnLst/>
            <a:rect l="l" t="t" r="r" b="b"/>
            <a:pathLst>
              <a:path w="1313179" h="1134110">
                <a:moveTo>
                  <a:pt x="188975" y="0"/>
                </a:moveTo>
                <a:lnTo>
                  <a:pt x="143554" y="5490"/>
                </a:lnTo>
                <a:lnTo>
                  <a:pt x="102119" y="21088"/>
                </a:lnTo>
                <a:lnTo>
                  <a:pt x="65982" y="45481"/>
                </a:lnTo>
                <a:lnTo>
                  <a:pt x="36454" y="77358"/>
                </a:lnTo>
                <a:lnTo>
                  <a:pt x="14847" y="115407"/>
                </a:lnTo>
                <a:lnTo>
                  <a:pt x="2472" y="158316"/>
                </a:lnTo>
                <a:lnTo>
                  <a:pt x="0" y="188976"/>
                </a:lnTo>
                <a:lnTo>
                  <a:pt x="0" y="944880"/>
                </a:lnTo>
                <a:lnTo>
                  <a:pt x="5490" y="990301"/>
                </a:lnTo>
                <a:lnTo>
                  <a:pt x="21088" y="1031736"/>
                </a:lnTo>
                <a:lnTo>
                  <a:pt x="45481" y="1067873"/>
                </a:lnTo>
                <a:lnTo>
                  <a:pt x="77358" y="1097401"/>
                </a:lnTo>
                <a:lnTo>
                  <a:pt x="115407" y="1119008"/>
                </a:lnTo>
                <a:lnTo>
                  <a:pt x="158316" y="1131383"/>
                </a:lnTo>
                <a:lnTo>
                  <a:pt x="188976" y="1133856"/>
                </a:lnTo>
                <a:lnTo>
                  <a:pt x="1123950" y="1133856"/>
                </a:lnTo>
                <a:lnTo>
                  <a:pt x="1169371" y="1128365"/>
                </a:lnTo>
                <a:lnTo>
                  <a:pt x="1210806" y="1112767"/>
                </a:lnTo>
                <a:lnTo>
                  <a:pt x="1246943" y="1088374"/>
                </a:lnTo>
                <a:lnTo>
                  <a:pt x="1276471" y="1056497"/>
                </a:lnTo>
                <a:lnTo>
                  <a:pt x="1298078" y="1018448"/>
                </a:lnTo>
                <a:lnTo>
                  <a:pt x="1310453" y="975539"/>
                </a:lnTo>
                <a:lnTo>
                  <a:pt x="1312926" y="944880"/>
                </a:lnTo>
                <a:lnTo>
                  <a:pt x="1312926" y="188975"/>
                </a:lnTo>
                <a:lnTo>
                  <a:pt x="1307435" y="143554"/>
                </a:lnTo>
                <a:lnTo>
                  <a:pt x="1291837" y="102119"/>
                </a:lnTo>
                <a:lnTo>
                  <a:pt x="1267444" y="65982"/>
                </a:lnTo>
                <a:lnTo>
                  <a:pt x="1235567" y="36454"/>
                </a:lnTo>
                <a:lnTo>
                  <a:pt x="1197518" y="14847"/>
                </a:lnTo>
                <a:lnTo>
                  <a:pt x="1154609" y="2472"/>
                </a:lnTo>
                <a:lnTo>
                  <a:pt x="1123950" y="0"/>
                </a:lnTo>
                <a:lnTo>
                  <a:pt x="188975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56017" y="4796790"/>
            <a:ext cx="1146175" cy="1569085"/>
          </a:xfrm>
          <a:custGeom>
            <a:avLst/>
            <a:gdLst/>
            <a:ahLst/>
            <a:cxnLst/>
            <a:rect l="l" t="t" r="r" b="b"/>
            <a:pathLst>
              <a:path w="1146175" h="1569085">
                <a:moveTo>
                  <a:pt x="1146048" y="1377696"/>
                </a:moveTo>
                <a:lnTo>
                  <a:pt x="1146048" y="191261"/>
                </a:lnTo>
                <a:lnTo>
                  <a:pt x="1145416" y="175639"/>
                </a:lnTo>
                <a:lnTo>
                  <a:pt x="1136324" y="130990"/>
                </a:lnTo>
                <a:lnTo>
                  <a:pt x="1117461" y="90724"/>
                </a:lnTo>
                <a:lnTo>
                  <a:pt x="1090136" y="56197"/>
                </a:lnTo>
                <a:lnTo>
                  <a:pt x="1055661" y="28768"/>
                </a:lnTo>
                <a:lnTo>
                  <a:pt x="1015349" y="9796"/>
                </a:lnTo>
                <a:lnTo>
                  <a:pt x="970511" y="637"/>
                </a:lnTo>
                <a:lnTo>
                  <a:pt x="954786" y="0"/>
                </a:lnTo>
                <a:lnTo>
                  <a:pt x="190500" y="0"/>
                </a:lnTo>
                <a:lnTo>
                  <a:pt x="144738" y="5585"/>
                </a:lnTo>
                <a:lnTo>
                  <a:pt x="102978" y="21438"/>
                </a:lnTo>
                <a:lnTo>
                  <a:pt x="66546" y="46198"/>
                </a:lnTo>
                <a:lnTo>
                  <a:pt x="36771" y="78510"/>
                </a:lnTo>
                <a:lnTo>
                  <a:pt x="14978" y="117014"/>
                </a:lnTo>
                <a:lnTo>
                  <a:pt x="2494" y="160353"/>
                </a:lnTo>
                <a:lnTo>
                  <a:pt x="0" y="191262"/>
                </a:lnTo>
                <a:lnTo>
                  <a:pt x="0" y="1377696"/>
                </a:lnTo>
                <a:lnTo>
                  <a:pt x="5539" y="1423751"/>
                </a:lnTo>
                <a:lnTo>
                  <a:pt x="21273" y="1465718"/>
                </a:lnTo>
                <a:lnTo>
                  <a:pt x="45874" y="1502284"/>
                </a:lnTo>
                <a:lnTo>
                  <a:pt x="78016" y="1532138"/>
                </a:lnTo>
                <a:lnTo>
                  <a:pt x="116371" y="1553968"/>
                </a:lnTo>
                <a:lnTo>
                  <a:pt x="159613" y="1566462"/>
                </a:lnTo>
                <a:lnTo>
                  <a:pt x="190500" y="1568958"/>
                </a:lnTo>
                <a:lnTo>
                  <a:pt x="954786" y="1568958"/>
                </a:lnTo>
                <a:lnTo>
                  <a:pt x="1000841" y="1563415"/>
                </a:lnTo>
                <a:lnTo>
                  <a:pt x="1042808" y="1547663"/>
                </a:lnTo>
                <a:lnTo>
                  <a:pt x="1079374" y="1523013"/>
                </a:lnTo>
                <a:lnTo>
                  <a:pt x="1109228" y="1490776"/>
                </a:lnTo>
                <a:lnTo>
                  <a:pt x="1131058" y="1452264"/>
                </a:lnTo>
                <a:lnTo>
                  <a:pt x="1143552" y="1408789"/>
                </a:lnTo>
                <a:lnTo>
                  <a:pt x="1146048" y="1377696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00213" y="4897373"/>
            <a:ext cx="1062355" cy="1369060"/>
          </a:xfrm>
          <a:custGeom>
            <a:avLst/>
            <a:gdLst/>
            <a:ahLst/>
            <a:cxnLst/>
            <a:rect l="l" t="t" r="r" b="b"/>
            <a:pathLst>
              <a:path w="1062355" h="1369060">
                <a:moveTo>
                  <a:pt x="1062228" y="176783"/>
                </a:moveTo>
                <a:lnTo>
                  <a:pt x="1056922" y="133682"/>
                </a:lnTo>
                <a:lnTo>
                  <a:pt x="1041868" y="94423"/>
                </a:lnTo>
                <a:lnTo>
                  <a:pt x="1018361" y="60301"/>
                </a:lnTo>
                <a:lnTo>
                  <a:pt x="987694" y="32611"/>
                </a:lnTo>
                <a:lnTo>
                  <a:pt x="951163" y="12648"/>
                </a:lnTo>
                <a:lnTo>
                  <a:pt x="910061" y="1705"/>
                </a:lnTo>
                <a:lnTo>
                  <a:pt x="176784" y="0"/>
                </a:lnTo>
                <a:lnTo>
                  <a:pt x="162069" y="605"/>
                </a:lnTo>
                <a:lnTo>
                  <a:pt x="120105" y="9304"/>
                </a:lnTo>
                <a:lnTo>
                  <a:pt x="82414" y="27319"/>
                </a:lnTo>
                <a:lnTo>
                  <a:pt x="50293" y="53357"/>
                </a:lnTo>
                <a:lnTo>
                  <a:pt x="25034" y="86122"/>
                </a:lnTo>
                <a:lnTo>
                  <a:pt x="7934" y="124321"/>
                </a:lnTo>
                <a:lnTo>
                  <a:pt x="285" y="166658"/>
                </a:lnTo>
                <a:lnTo>
                  <a:pt x="0" y="1191006"/>
                </a:lnTo>
                <a:lnTo>
                  <a:pt x="602" y="1205799"/>
                </a:lnTo>
                <a:lnTo>
                  <a:pt x="9265" y="1247945"/>
                </a:lnTo>
                <a:lnTo>
                  <a:pt x="27208" y="1285756"/>
                </a:lnTo>
                <a:lnTo>
                  <a:pt x="53145" y="1317959"/>
                </a:lnTo>
                <a:lnTo>
                  <a:pt x="85790" y="1343286"/>
                </a:lnTo>
                <a:lnTo>
                  <a:pt x="123856" y="1360467"/>
                </a:lnTo>
                <a:lnTo>
                  <a:pt x="166059" y="1368231"/>
                </a:lnTo>
                <a:lnTo>
                  <a:pt x="885444" y="1368552"/>
                </a:lnTo>
                <a:lnTo>
                  <a:pt x="900126" y="1367948"/>
                </a:lnTo>
                <a:lnTo>
                  <a:pt x="942007" y="1359280"/>
                </a:lnTo>
                <a:lnTo>
                  <a:pt x="979636" y="1341309"/>
                </a:lnTo>
                <a:lnTo>
                  <a:pt x="1011727" y="1315307"/>
                </a:lnTo>
                <a:lnTo>
                  <a:pt x="1036993" y="1282543"/>
                </a:lnTo>
                <a:lnTo>
                  <a:pt x="1054148" y="1244288"/>
                </a:lnTo>
                <a:lnTo>
                  <a:pt x="1061907" y="1201811"/>
                </a:lnTo>
                <a:lnTo>
                  <a:pt x="1062228" y="17678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215501" y="4541799"/>
            <a:ext cx="2518410" cy="932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7075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非聚簇索引文件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065" marR="1684020" indent="635" algn="ctr">
              <a:lnSpc>
                <a:spcPct val="100000"/>
              </a:lnSpc>
              <a:spcBef>
                <a:spcPts val="1030"/>
              </a:spcBef>
            </a:pP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是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非 主码字 段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”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，有 </a:t>
            </a: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重复值， 排序存储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16807" y="4243095"/>
            <a:ext cx="7867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47209" y="1595942"/>
            <a:ext cx="104203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主文件基于 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非主码的 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字段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”T</a:t>
            </a:r>
            <a:r>
              <a:rPr sz="16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排 序存储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14990" y="1320530"/>
            <a:ext cx="2091689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1775" marR="5080" indent="-219710">
              <a:lnSpc>
                <a:spcPct val="100000"/>
              </a:lnSpc>
            </a:pPr>
            <a:r>
              <a:rPr sz="1600" b="1" spc="-5" dirty="0" err="1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b="1" spc="-10" dirty="0" err="1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z="1600" b="1" dirty="0" err="1">
                <a:solidFill>
                  <a:srgbClr val="3333CC"/>
                </a:solidFill>
                <a:latin typeface="华文中宋"/>
                <a:cs typeface="华文中宋"/>
              </a:rPr>
              <a:t>是</a:t>
            </a:r>
            <a:r>
              <a:rPr sz="1600" b="1" spc="-5" dirty="0" err="1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z="1600" b="1" spc="-5" dirty="0" err="1">
                <a:solidFill>
                  <a:srgbClr val="3333CC"/>
                </a:solidFill>
                <a:latin typeface="华文中宋"/>
                <a:cs typeface="华文中宋"/>
              </a:rPr>
              <a:t>非主码字段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”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，</a:t>
            </a:r>
            <a:endParaRPr lang="en-US" altLang="zh-CN" sz="1600" b="1" dirty="0">
              <a:solidFill>
                <a:srgbClr val="3333CC"/>
              </a:solidFill>
              <a:latin typeface="华文中宋"/>
              <a:cs typeface="华文中宋"/>
            </a:endParaRPr>
          </a:p>
          <a:p>
            <a:pPr marL="231775" marR="5080" indent="-219710">
              <a:lnSpc>
                <a:spcPct val="100000"/>
              </a:lnSpc>
            </a:pPr>
            <a:r>
              <a:rPr sz="1600" b="1" dirty="0" err="1">
                <a:solidFill>
                  <a:srgbClr val="3333CC"/>
                </a:solidFill>
                <a:latin typeface="华文中宋"/>
                <a:cs typeface="华文中宋"/>
              </a:rPr>
              <a:t>有</a:t>
            </a:r>
            <a:r>
              <a:rPr sz="1600" b="1" spc="-5" dirty="0" err="1">
                <a:solidFill>
                  <a:srgbClr val="3333CC"/>
                </a:solidFill>
                <a:latin typeface="华文中宋"/>
                <a:cs typeface="华文中宋"/>
              </a:rPr>
              <a:t>重复值，排序存储</a:t>
            </a:r>
            <a:endParaRPr sz="1600" dirty="0">
              <a:latin typeface="华文中宋"/>
              <a:cs typeface="华文中宋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88998" y="5175818"/>
            <a:ext cx="117602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</a:pP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主文件没有 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基于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z="1600" b="1" spc="-5" dirty="0">
                <a:solidFill>
                  <a:srgbClr val="3333CC"/>
                </a:solidFill>
                <a:latin typeface="华文中宋"/>
                <a:cs typeface="华文中宋"/>
              </a:rPr>
              <a:t>非主码 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的字段</a:t>
            </a:r>
            <a:r>
              <a:rPr sz="16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”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z="1600" b="1" dirty="0">
                <a:solidFill>
                  <a:srgbClr val="3333CC"/>
                </a:solidFill>
                <a:latin typeface="华文中宋"/>
                <a:cs typeface="华文中宋"/>
              </a:rPr>
              <a:t>排 序存储</a:t>
            </a:r>
            <a:endParaRPr sz="1600">
              <a:latin typeface="华文中宋"/>
              <a:cs typeface="华文中宋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00213" y="4897373"/>
            <a:ext cx="1062355" cy="1369060"/>
          </a:xfrm>
          <a:custGeom>
            <a:avLst/>
            <a:gdLst/>
            <a:ahLst/>
            <a:cxnLst/>
            <a:rect l="l" t="t" r="r" b="b"/>
            <a:pathLst>
              <a:path w="1062355" h="1369060">
                <a:moveTo>
                  <a:pt x="176784" y="0"/>
                </a:moveTo>
                <a:lnTo>
                  <a:pt x="133682" y="5305"/>
                </a:lnTo>
                <a:lnTo>
                  <a:pt x="94423" y="20359"/>
                </a:lnTo>
                <a:lnTo>
                  <a:pt x="60301" y="43866"/>
                </a:lnTo>
                <a:lnTo>
                  <a:pt x="32611" y="74533"/>
                </a:lnTo>
                <a:lnTo>
                  <a:pt x="12648" y="111064"/>
                </a:lnTo>
                <a:lnTo>
                  <a:pt x="1705" y="152166"/>
                </a:lnTo>
                <a:lnTo>
                  <a:pt x="0" y="1191006"/>
                </a:lnTo>
                <a:lnTo>
                  <a:pt x="602" y="1205799"/>
                </a:lnTo>
                <a:lnTo>
                  <a:pt x="9265" y="1247945"/>
                </a:lnTo>
                <a:lnTo>
                  <a:pt x="27208" y="1285756"/>
                </a:lnTo>
                <a:lnTo>
                  <a:pt x="53145" y="1317959"/>
                </a:lnTo>
                <a:lnTo>
                  <a:pt x="85790" y="1343286"/>
                </a:lnTo>
                <a:lnTo>
                  <a:pt x="123856" y="1360467"/>
                </a:lnTo>
                <a:lnTo>
                  <a:pt x="166059" y="1368231"/>
                </a:lnTo>
                <a:lnTo>
                  <a:pt x="885444" y="1368552"/>
                </a:lnTo>
                <a:lnTo>
                  <a:pt x="900126" y="1367948"/>
                </a:lnTo>
                <a:lnTo>
                  <a:pt x="942007" y="1359280"/>
                </a:lnTo>
                <a:lnTo>
                  <a:pt x="979636" y="1341309"/>
                </a:lnTo>
                <a:lnTo>
                  <a:pt x="1011727" y="1315307"/>
                </a:lnTo>
                <a:lnTo>
                  <a:pt x="1036993" y="1282543"/>
                </a:lnTo>
                <a:lnTo>
                  <a:pt x="1054148" y="1244288"/>
                </a:lnTo>
                <a:lnTo>
                  <a:pt x="1061907" y="1201811"/>
                </a:lnTo>
                <a:lnTo>
                  <a:pt x="1062228" y="176783"/>
                </a:lnTo>
                <a:lnTo>
                  <a:pt x="1061622" y="162069"/>
                </a:lnTo>
                <a:lnTo>
                  <a:pt x="1052923" y="120105"/>
                </a:lnTo>
                <a:lnTo>
                  <a:pt x="1034908" y="82414"/>
                </a:lnTo>
                <a:lnTo>
                  <a:pt x="1008870" y="50293"/>
                </a:lnTo>
                <a:lnTo>
                  <a:pt x="976105" y="25034"/>
                </a:lnTo>
                <a:lnTo>
                  <a:pt x="937906" y="7934"/>
                </a:lnTo>
                <a:lnTo>
                  <a:pt x="895569" y="285"/>
                </a:lnTo>
                <a:lnTo>
                  <a:pt x="176784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74839" y="412242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87" y="0"/>
                </a:lnTo>
              </a:path>
            </a:pathLst>
          </a:custGeom>
          <a:ln w="762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其他类型的索引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聚簇索引和非聚簇索引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52450" y="1513285"/>
            <a:ext cx="8561070" cy="4956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37795">
              <a:lnSpc>
                <a:spcPct val="13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聚簇索</a:t>
            </a:r>
            <a:r>
              <a:rPr sz="2800" b="1" spc="-10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—</a:t>
            </a:r>
            <a:r>
              <a:rPr sz="2000" b="1" spc="-5" dirty="0" err="1">
                <a:latin typeface="微软雅黑" panose="020B0503020204020204" charset="-122"/>
                <a:cs typeface="微软雅黑" panose="020B0503020204020204" charset="-122"/>
              </a:rPr>
              <a:t>是指索引中邻近的记录</a:t>
            </a:r>
            <a:r>
              <a:rPr lang="zh-CN" altLang="en-US" sz="2000" b="1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b="1" spc="-5" dirty="0" err="1">
                <a:latin typeface="微软雅黑" panose="020B0503020204020204" charset="-122"/>
                <a:cs typeface="微软雅黑" panose="020B0503020204020204" charset="-122"/>
              </a:rPr>
              <a:t>在主文件中也是临近存储</a:t>
            </a:r>
            <a:r>
              <a:rPr sz="2000" b="1" dirty="0" err="1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； </a:t>
            </a:r>
            <a:endParaRPr lang="en-US" altLang="zh-CN" sz="2000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137795">
              <a:lnSpc>
                <a:spcPct val="130000"/>
              </a:lnSpc>
            </a:pPr>
            <a:r>
              <a:rPr sz="2800" b="1" spc="-5" dirty="0" err="1">
                <a:latin typeface="微软雅黑" panose="020B0503020204020204" charset="-122"/>
                <a:cs typeface="微软雅黑" panose="020B0503020204020204" charset="-122"/>
              </a:rPr>
              <a:t>非聚簇索</a:t>
            </a:r>
            <a:r>
              <a:rPr sz="2800" b="1" dirty="0" err="1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—</a:t>
            </a:r>
            <a:r>
              <a:rPr sz="2000" b="1" spc="-5" dirty="0" err="1">
                <a:latin typeface="微软雅黑" panose="020B0503020204020204" charset="-122"/>
                <a:cs typeface="微软雅黑" panose="020B0503020204020204" charset="-122"/>
              </a:rPr>
              <a:t>是指索引中邻近的记录</a:t>
            </a:r>
            <a:r>
              <a:rPr lang="zh-CN" altLang="en-US" sz="2000" b="1" spc="-5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b="1" spc="-5" dirty="0" err="1">
                <a:latin typeface="微软雅黑" panose="020B0503020204020204" charset="-122"/>
                <a:cs typeface="微软雅黑" panose="020B0503020204020204" charset="-122"/>
              </a:rPr>
              <a:t>在主文件中不是邻近存储的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438785">
              <a:lnSpc>
                <a:spcPct val="130000"/>
              </a:lnSpc>
              <a:spcBef>
                <a:spcPts val="95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如果主文件的某一</a:t>
            </a:r>
            <a:r>
              <a:rPr sz="20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排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序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字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段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不是主码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，则该字段上每个记录取值便不唯 一，此时该字段被称为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聚簇字段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；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聚簇索引通常是定义在聚簇字段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上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28000"/>
              </a:lnSpc>
              <a:spcBef>
                <a:spcPts val="5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聚簇索引通常是对聚簇字段上的每一个不同值有一个索引项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（索引项的总数和 主文件中聚簇字段上不同值的数目相同），索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字段即是聚簇字段的不同值，由于有相同聚簇字 段值的记录可能存储于若干块中，则索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项的指针指向其中的第一个块。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一个主文件只能有一个聚簇索引文件，但可以有多个非聚簇索引文件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219075">
              <a:lnSpc>
                <a:spcPct val="13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主索引通常是聚簇索引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(但其索引项总数不一定和主文</a:t>
            </a:r>
            <a:r>
              <a:rPr sz="1600" spc="-10" dirty="0"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中聚簇字段上不同值的数目相 同，其和主文件存储块数目相同)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；辅助索引通常是非聚簇索引。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78105">
              <a:lnSpc>
                <a:spcPct val="13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主索引/聚簇索引是能够决定记录存储位置的索引；而非聚簇索引则只能用 于查询，指出已存储记录的位置。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其他类型的索引</a:t>
            </a:r>
            <a:endParaRPr sz="2000">
              <a:latin typeface="华文中宋"/>
              <a:cs typeface="华文中宋"/>
            </a:endParaRPr>
          </a:p>
          <a:p>
            <a:pPr marL="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聚簇索引和非聚簇索引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99273" y="2441448"/>
            <a:ext cx="3429000" cy="40416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08417" y="6486144"/>
            <a:ext cx="3328416" cy="336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87914" y="6551124"/>
            <a:ext cx="317119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怎样按照关键词找到相应的文档呢?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2959" y="4530852"/>
            <a:ext cx="939165" cy="4305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 marR="12827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对所有文 档建立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03711" y="2596895"/>
            <a:ext cx="1308735" cy="1889125"/>
          </a:xfrm>
          <a:custGeom>
            <a:avLst/>
            <a:gdLst/>
            <a:ahLst/>
            <a:cxnLst/>
            <a:rect l="l" t="t" r="r" b="b"/>
            <a:pathLst>
              <a:path w="1308735" h="1889125">
                <a:moveTo>
                  <a:pt x="125729" y="0"/>
                </a:moveTo>
                <a:lnTo>
                  <a:pt x="0" y="22098"/>
                </a:lnTo>
                <a:lnTo>
                  <a:pt x="86106" y="103263"/>
                </a:lnTo>
                <a:lnTo>
                  <a:pt x="86106" y="67818"/>
                </a:lnTo>
                <a:lnTo>
                  <a:pt x="96773" y="31242"/>
                </a:lnTo>
                <a:lnTo>
                  <a:pt x="114772" y="36695"/>
                </a:lnTo>
                <a:lnTo>
                  <a:pt x="125729" y="0"/>
                </a:lnTo>
                <a:close/>
              </a:path>
              <a:path w="1308735" h="1889125">
                <a:moveTo>
                  <a:pt x="114772" y="36695"/>
                </a:moveTo>
                <a:lnTo>
                  <a:pt x="96773" y="31242"/>
                </a:lnTo>
                <a:lnTo>
                  <a:pt x="86106" y="67818"/>
                </a:lnTo>
                <a:lnTo>
                  <a:pt x="103871" y="73201"/>
                </a:lnTo>
                <a:lnTo>
                  <a:pt x="114772" y="36695"/>
                </a:lnTo>
                <a:close/>
              </a:path>
              <a:path w="1308735" h="1889125">
                <a:moveTo>
                  <a:pt x="103871" y="73201"/>
                </a:moveTo>
                <a:lnTo>
                  <a:pt x="86106" y="67818"/>
                </a:lnTo>
                <a:lnTo>
                  <a:pt x="86106" y="103263"/>
                </a:lnTo>
                <a:lnTo>
                  <a:pt x="92963" y="109728"/>
                </a:lnTo>
                <a:lnTo>
                  <a:pt x="103871" y="73201"/>
                </a:lnTo>
                <a:close/>
              </a:path>
              <a:path w="1308735" h="1889125">
                <a:moveTo>
                  <a:pt x="831723" y="695734"/>
                </a:moveTo>
                <a:lnTo>
                  <a:pt x="829223" y="620136"/>
                </a:lnTo>
                <a:lnTo>
                  <a:pt x="819732" y="547120"/>
                </a:lnTo>
                <a:lnTo>
                  <a:pt x="801302" y="478102"/>
                </a:lnTo>
                <a:lnTo>
                  <a:pt x="772050" y="414665"/>
                </a:lnTo>
                <a:lnTo>
                  <a:pt x="713994" y="339090"/>
                </a:lnTo>
                <a:lnTo>
                  <a:pt x="677665" y="303731"/>
                </a:lnTo>
                <a:lnTo>
                  <a:pt x="637867" y="270290"/>
                </a:lnTo>
                <a:lnTo>
                  <a:pt x="595489" y="239628"/>
                </a:lnTo>
                <a:lnTo>
                  <a:pt x="550943" y="211518"/>
                </a:lnTo>
                <a:lnTo>
                  <a:pt x="504641" y="185735"/>
                </a:lnTo>
                <a:lnTo>
                  <a:pt x="456994" y="162053"/>
                </a:lnTo>
                <a:lnTo>
                  <a:pt x="408414" y="140246"/>
                </a:lnTo>
                <a:lnTo>
                  <a:pt x="359313" y="120090"/>
                </a:lnTo>
                <a:lnTo>
                  <a:pt x="310102" y="101358"/>
                </a:lnTo>
                <a:lnTo>
                  <a:pt x="261194" y="83825"/>
                </a:lnTo>
                <a:lnTo>
                  <a:pt x="179831" y="57150"/>
                </a:lnTo>
                <a:lnTo>
                  <a:pt x="121919" y="38862"/>
                </a:lnTo>
                <a:lnTo>
                  <a:pt x="114772" y="36695"/>
                </a:lnTo>
                <a:lnTo>
                  <a:pt x="103871" y="73201"/>
                </a:lnTo>
                <a:lnTo>
                  <a:pt x="111251" y="75437"/>
                </a:lnTo>
                <a:lnTo>
                  <a:pt x="168401" y="92964"/>
                </a:lnTo>
                <a:lnTo>
                  <a:pt x="224789" y="112014"/>
                </a:lnTo>
                <a:lnTo>
                  <a:pt x="247968" y="119805"/>
                </a:lnTo>
                <a:lnTo>
                  <a:pt x="271380" y="127902"/>
                </a:lnTo>
                <a:lnTo>
                  <a:pt x="318683" y="145089"/>
                </a:lnTo>
                <a:lnTo>
                  <a:pt x="366249" y="163726"/>
                </a:lnTo>
                <a:lnTo>
                  <a:pt x="413633" y="183964"/>
                </a:lnTo>
                <a:lnTo>
                  <a:pt x="460386" y="205954"/>
                </a:lnTo>
                <a:lnTo>
                  <a:pt x="506061" y="229847"/>
                </a:lnTo>
                <a:lnTo>
                  <a:pt x="550211" y="255794"/>
                </a:lnTo>
                <a:lnTo>
                  <a:pt x="592388" y="283946"/>
                </a:lnTo>
                <a:lnTo>
                  <a:pt x="632145" y="314455"/>
                </a:lnTo>
                <a:lnTo>
                  <a:pt x="669036" y="347472"/>
                </a:lnTo>
                <a:lnTo>
                  <a:pt x="700278" y="381762"/>
                </a:lnTo>
                <a:lnTo>
                  <a:pt x="740075" y="435946"/>
                </a:lnTo>
                <a:lnTo>
                  <a:pt x="767396" y="497198"/>
                </a:lnTo>
                <a:lnTo>
                  <a:pt x="784174" y="564002"/>
                </a:lnTo>
                <a:lnTo>
                  <a:pt x="792343" y="634844"/>
                </a:lnTo>
                <a:lnTo>
                  <a:pt x="793837" y="1332354"/>
                </a:lnTo>
                <a:lnTo>
                  <a:pt x="801319" y="1354029"/>
                </a:lnTo>
                <a:lnTo>
                  <a:pt x="804672" y="1361649"/>
                </a:lnTo>
                <a:lnTo>
                  <a:pt x="804672" y="1120902"/>
                </a:lnTo>
                <a:lnTo>
                  <a:pt x="808245" y="1028817"/>
                </a:lnTo>
                <a:lnTo>
                  <a:pt x="810440" y="994811"/>
                </a:lnTo>
                <a:lnTo>
                  <a:pt x="826588" y="810786"/>
                </a:lnTo>
                <a:lnTo>
                  <a:pt x="829162" y="772458"/>
                </a:lnTo>
                <a:lnTo>
                  <a:pt x="830954" y="734046"/>
                </a:lnTo>
                <a:lnTo>
                  <a:pt x="831723" y="695734"/>
                </a:lnTo>
                <a:close/>
              </a:path>
              <a:path w="1308735" h="1889125">
                <a:moveTo>
                  <a:pt x="793837" y="1332354"/>
                </a:moveTo>
                <a:lnTo>
                  <a:pt x="793837" y="708212"/>
                </a:lnTo>
                <a:lnTo>
                  <a:pt x="792685" y="745369"/>
                </a:lnTo>
                <a:lnTo>
                  <a:pt x="790589" y="782591"/>
                </a:lnTo>
                <a:lnTo>
                  <a:pt x="787791" y="819686"/>
                </a:lnTo>
                <a:lnTo>
                  <a:pt x="774416" y="963027"/>
                </a:lnTo>
                <a:lnTo>
                  <a:pt x="771734" y="996656"/>
                </a:lnTo>
                <a:lnTo>
                  <a:pt x="769801" y="1029024"/>
                </a:lnTo>
                <a:lnTo>
                  <a:pt x="766572" y="1120902"/>
                </a:lnTo>
                <a:lnTo>
                  <a:pt x="766572" y="1150620"/>
                </a:lnTo>
                <a:lnTo>
                  <a:pt x="767334" y="1180338"/>
                </a:lnTo>
                <a:lnTo>
                  <a:pt x="769834" y="1226140"/>
                </a:lnTo>
                <a:lnTo>
                  <a:pt x="776529" y="1270292"/>
                </a:lnTo>
                <a:lnTo>
                  <a:pt x="787118" y="1312880"/>
                </a:lnTo>
                <a:lnTo>
                  <a:pt x="793837" y="1332354"/>
                </a:lnTo>
                <a:close/>
              </a:path>
              <a:path w="1308735" h="1889125">
                <a:moveTo>
                  <a:pt x="1308354" y="1863852"/>
                </a:moveTo>
                <a:lnTo>
                  <a:pt x="1270806" y="1826921"/>
                </a:lnTo>
                <a:lnTo>
                  <a:pt x="1240192" y="1798887"/>
                </a:lnTo>
                <a:lnTo>
                  <a:pt x="1208448" y="1770540"/>
                </a:lnTo>
                <a:lnTo>
                  <a:pt x="1142851" y="1712647"/>
                </a:lnTo>
                <a:lnTo>
                  <a:pt x="1109635" y="1682972"/>
                </a:lnTo>
                <a:lnTo>
                  <a:pt x="1076568" y="1652726"/>
                </a:lnTo>
                <a:lnTo>
                  <a:pt x="1043968" y="1621843"/>
                </a:lnTo>
                <a:lnTo>
                  <a:pt x="1012154" y="1590259"/>
                </a:lnTo>
                <a:lnTo>
                  <a:pt x="981446" y="1557909"/>
                </a:lnTo>
                <a:lnTo>
                  <a:pt x="952163" y="1524728"/>
                </a:lnTo>
                <a:lnTo>
                  <a:pt x="924625" y="1490652"/>
                </a:lnTo>
                <a:lnTo>
                  <a:pt x="899150" y="1455616"/>
                </a:lnTo>
                <a:lnTo>
                  <a:pt x="876059" y="1419556"/>
                </a:lnTo>
                <a:lnTo>
                  <a:pt x="855670" y="1382406"/>
                </a:lnTo>
                <a:lnTo>
                  <a:pt x="838302" y="1344102"/>
                </a:lnTo>
                <a:lnTo>
                  <a:pt x="824275" y="1304579"/>
                </a:lnTo>
                <a:lnTo>
                  <a:pt x="813909" y="1263773"/>
                </a:lnTo>
                <a:lnTo>
                  <a:pt x="807522" y="1221619"/>
                </a:lnTo>
                <a:lnTo>
                  <a:pt x="805434" y="1178052"/>
                </a:lnTo>
                <a:lnTo>
                  <a:pt x="804672" y="1149858"/>
                </a:lnTo>
                <a:lnTo>
                  <a:pt x="804672" y="1361649"/>
                </a:lnTo>
                <a:lnTo>
                  <a:pt x="839247" y="1432119"/>
                </a:lnTo>
                <a:lnTo>
                  <a:pt x="862409" y="1469308"/>
                </a:lnTo>
                <a:lnTo>
                  <a:pt x="887962" y="1505362"/>
                </a:lnTo>
                <a:lnTo>
                  <a:pt x="915606" y="1540366"/>
                </a:lnTo>
                <a:lnTo>
                  <a:pt x="945041" y="1574406"/>
                </a:lnTo>
                <a:lnTo>
                  <a:pt x="975967" y="1607567"/>
                </a:lnTo>
                <a:lnTo>
                  <a:pt x="1008082" y="1639935"/>
                </a:lnTo>
                <a:lnTo>
                  <a:pt x="1041087" y="1671596"/>
                </a:lnTo>
                <a:lnTo>
                  <a:pt x="1074680" y="1702635"/>
                </a:lnTo>
                <a:lnTo>
                  <a:pt x="1108562" y="1733139"/>
                </a:lnTo>
                <a:lnTo>
                  <a:pt x="1208932" y="1822290"/>
                </a:lnTo>
                <a:lnTo>
                  <a:pt x="1240962" y="1851507"/>
                </a:lnTo>
                <a:lnTo>
                  <a:pt x="1271778" y="1880616"/>
                </a:lnTo>
                <a:lnTo>
                  <a:pt x="1275588" y="1884426"/>
                </a:lnTo>
                <a:lnTo>
                  <a:pt x="1279398" y="1888998"/>
                </a:lnTo>
                <a:lnTo>
                  <a:pt x="1308354" y="1863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43691" y="5041391"/>
            <a:ext cx="1384300" cy="86360"/>
          </a:xfrm>
          <a:custGeom>
            <a:avLst/>
            <a:gdLst/>
            <a:ahLst/>
            <a:cxnLst/>
            <a:rect l="l" t="t" r="r" b="b"/>
            <a:pathLst>
              <a:path w="1384300" h="86360">
                <a:moveTo>
                  <a:pt x="1312926" y="57150"/>
                </a:moveTo>
                <a:lnTo>
                  <a:pt x="1312926" y="28955"/>
                </a:lnTo>
                <a:lnTo>
                  <a:pt x="0" y="28955"/>
                </a:lnTo>
                <a:lnTo>
                  <a:pt x="0" y="57150"/>
                </a:lnTo>
                <a:lnTo>
                  <a:pt x="1312926" y="57150"/>
                </a:lnTo>
                <a:close/>
              </a:path>
              <a:path w="1384300" h="86360">
                <a:moveTo>
                  <a:pt x="1383791" y="43433"/>
                </a:moveTo>
                <a:lnTo>
                  <a:pt x="1298448" y="0"/>
                </a:lnTo>
                <a:lnTo>
                  <a:pt x="1298448" y="28955"/>
                </a:lnTo>
                <a:lnTo>
                  <a:pt x="1312926" y="28955"/>
                </a:lnTo>
                <a:lnTo>
                  <a:pt x="1312926" y="78867"/>
                </a:lnTo>
                <a:lnTo>
                  <a:pt x="1383791" y="43433"/>
                </a:lnTo>
                <a:close/>
              </a:path>
              <a:path w="1384300" h="86360">
                <a:moveTo>
                  <a:pt x="1312926" y="78867"/>
                </a:moveTo>
                <a:lnTo>
                  <a:pt x="1312926" y="57150"/>
                </a:lnTo>
                <a:lnTo>
                  <a:pt x="1298448" y="57150"/>
                </a:lnTo>
                <a:lnTo>
                  <a:pt x="1298448" y="86106"/>
                </a:lnTo>
                <a:lnTo>
                  <a:pt x="1312926" y="78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69337" y="3358896"/>
            <a:ext cx="963930" cy="870585"/>
          </a:xfrm>
          <a:custGeom>
            <a:avLst/>
            <a:gdLst/>
            <a:ahLst/>
            <a:cxnLst/>
            <a:rect l="l" t="t" r="r" b="b"/>
            <a:pathLst>
              <a:path w="963929" h="870585">
                <a:moveTo>
                  <a:pt x="279607" y="497994"/>
                </a:moveTo>
                <a:lnTo>
                  <a:pt x="182879" y="392429"/>
                </a:lnTo>
                <a:lnTo>
                  <a:pt x="0" y="870203"/>
                </a:lnTo>
                <a:lnTo>
                  <a:pt x="224789" y="805729"/>
                </a:lnTo>
                <a:lnTo>
                  <a:pt x="224789" y="560831"/>
                </a:lnTo>
                <a:lnTo>
                  <a:pt x="277857" y="502586"/>
                </a:lnTo>
                <a:lnTo>
                  <a:pt x="279607" y="497994"/>
                </a:lnTo>
                <a:close/>
              </a:path>
              <a:path w="963929" h="870585">
                <a:moveTo>
                  <a:pt x="277857" y="502586"/>
                </a:moveTo>
                <a:lnTo>
                  <a:pt x="224789" y="560831"/>
                </a:lnTo>
                <a:lnTo>
                  <a:pt x="272795" y="604621"/>
                </a:lnTo>
                <a:lnTo>
                  <a:pt x="272795" y="515873"/>
                </a:lnTo>
                <a:lnTo>
                  <a:pt x="277857" y="502586"/>
                </a:lnTo>
                <a:close/>
              </a:path>
              <a:path w="963929" h="870585">
                <a:moveTo>
                  <a:pt x="491489" y="729233"/>
                </a:moveTo>
                <a:lnTo>
                  <a:pt x="384147" y="612085"/>
                </a:lnTo>
                <a:lnTo>
                  <a:pt x="337565" y="663701"/>
                </a:lnTo>
                <a:lnTo>
                  <a:pt x="224789" y="560831"/>
                </a:lnTo>
                <a:lnTo>
                  <a:pt x="224789" y="805729"/>
                </a:lnTo>
                <a:lnTo>
                  <a:pt x="491489" y="729233"/>
                </a:lnTo>
                <a:close/>
              </a:path>
              <a:path w="963929" h="870585">
                <a:moveTo>
                  <a:pt x="282092" y="500706"/>
                </a:moveTo>
                <a:lnTo>
                  <a:pt x="280828" y="499326"/>
                </a:lnTo>
                <a:lnTo>
                  <a:pt x="277857" y="502586"/>
                </a:lnTo>
                <a:lnTo>
                  <a:pt x="272795" y="515873"/>
                </a:lnTo>
                <a:lnTo>
                  <a:pt x="282092" y="500706"/>
                </a:lnTo>
                <a:close/>
              </a:path>
              <a:path w="963929" h="870585">
                <a:moveTo>
                  <a:pt x="384147" y="612085"/>
                </a:moveTo>
                <a:lnTo>
                  <a:pt x="282092" y="500706"/>
                </a:lnTo>
                <a:lnTo>
                  <a:pt x="272795" y="515873"/>
                </a:lnTo>
                <a:lnTo>
                  <a:pt x="272795" y="604621"/>
                </a:lnTo>
                <a:lnTo>
                  <a:pt x="337565" y="663701"/>
                </a:lnTo>
                <a:lnTo>
                  <a:pt x="384147" y="612085"/>
                </a:lnTo>
                <a:close/>
              </a:path>
              <a:path w="963929" h="870585">
                <a:moveTo>
                  <a:pt x="280828" y="499326"/>
                </a:moveTo>
                <a:lnTo>
                  <a:pt x="279607" y="497994"/>
                </a:lnTo>
                <a:lnTo>
                  <a:pt x="277857" y="502586"/>
                </a:lnTo>
                <a:lnTo>
                  <a:pt x="280828" y="499326"/>
                </a:lnTo>
                <a:close/>
              </a:path>
              <a:path w="963929" h="870585">
                <a:moveTo>
                  <a:pt x="963929" y="145541"/>
                </a:moveTo>
                <a:lnTo>
                  <a:pt x="918971" y="0"/>
                </a:lnTo>
                <a:lnTo>
                  <a:pt x="854963" y="20573"/>
                </a:lnTo>
                <a:lnTo>
                  <a:pt x="822197" y="30479"/>
                </a:lnTo>
                <a:lnTo>
                  <a:pt x="785534" y="42822"/>
                </a:lnTo>
                <a:lnTo>
                  <a:pt x="748682" y="55711"/>
                </a:lnTo>
                <a:lnTo>
                  <a:pt x="711841" y="69310"/>
                </a:lnTo>
                <a:lnTo>
                  <a:pt x="675209" y="83783"/>
                </a:lnTo>
                <a:lnTo>
                  <a:pt x="638984" y="99293"/>
                </a:lnTo>
                <a:lnTo>
                  <a:pt x="603365" y="116003"/>
                </a:lnTo>
                <a:lnTo>
                  <a:pt x="568550" y="134078"/>
                </a:lnTo>
                <a:lnTo>
                  <a:pt x="534589" y="153774"/>
                </a:lnTo>
                <a:lnTo>
                  <a:pt x="502127" y="174972"/>
                </a:lnTo>
                <a:lnTo>
                  <a:pt x="470915" y="198119"/>
                </a:lnTo>
                <a:lnTo>
                  <a:pt x="434479" y="228740"/>
                </a:lnTo>
                <a:lnTo>
                  <a:pt x="405563" y="258687"/>
                </a:lnTo>
                <a:lnTo>
                  <a:pt x="380216" y="291354"/>
                </a:lnTo>
                <a:lnTo>
                  <a:pt x="357878" y="326197"/>
                </a:lnTo>
                <a:lnTo>
                  <a:pt x="337987" y="362676"/>
                </a:lnTo>
                <a:lnTo>
                  <a:pt x="319982" y="400247"/>
                </a:lnTo>
                <a:lnTo>
                  <a:pt x="297941" y="451103"/>
                </a:lnTo>
                <a:lnTo>
                  <a:pt x="279607" y="497994"/>
                </a:lnTo>
                <a:lnTo>
                  <a:pt x="280828" y="499326"/>
                </a:lnTo>
                <a:lnTo>
                  <a:pt x="287273" y="492251"/>
                </a:lnTo>
                <a:lnTo>
                  <a:pt x="287273" y="506361"/>
                </a:lnTo>
                <a:lnTo>
                  <a:pt x="384147" y="612085"/>
                </a:lnTo>
                <a:lnTo>
                  <a:pt x="401972" y="592334"/>
                </a:lnTo>
                <a:lnTo>
                  <a:pt x="409519" y="581957"/>
                </a:lnTo>
                <a:lnTo>
                  <a:pt x="415289" y="570737"/>
                </a:lnTo>
                <a:lnTo>
                  <a:pt x="426719" y="539495"/>
                </a:lnTo>
                <a:lnTo>
                  <a:pt x="448949" y="485804"/>
                </a:lnTo>
                <a:lnTo>
                  <a:pt x="464478" y="450498"/>
                </a:lnTo>
                <a:lnTo>
                  <a:pt x="481799" y="415977"/>
                </a:lnTo>
                <a:lnTo>
                  <a:pt x="501874" y="383229"/>
                </a:lnTo>
                <a:lnTo>
                  <a:pt x="525666" y="353245"/>
                </a:lnTo>
                <a:lnTo>
                  <a:pt x="563879" y="318515"/>
                </a:lnTo>
                <a:lnTo>
                  <a:pt x="604513" y="289776"/>
                </a:lnTo>
                <a:lnTo>
                  <a:pt x="648215" y="264209"/>
                </a:lnTo>
                <a:lnTo>
                  <a:pt x="694165" y="241447"/>
                </a:lnTo>
                <a:lnTo>
                  <a:pt x="741547" y="221121"/>
                </a:lnTo>
                <a:lnTo>
                  <a:pt x="789543" y="202862"/>
                </a:lnTo>
                <a:lnTo>
                  <a:pt x="837335" y="186301"/>
                </a:lnTo>
                <a:lnTo>
                  <a:pt x="899921" y="166115"/>
                </a:lnTo>
                <a:lnTo>
                  <a:pt x="963929" y="145541"/>
                </a:lnTo>
                <a:close/>
              </a:path>
              <a:path w="963929" h="870585">
                <a:moveTo>
                  <a:pt x="287273" y="492251"/>
                </a:moveTo>
                <a:lnTo>
                  <a:pt x="280828" y="499326"/>
                </a:lnTo>
                <a:lnTo>
                  <a:pt x="282092" y="500706"/>
                </a:lnTo>
                <a:lnTo>
                  <a:pt x="287273" y="492251"/>
                </a:lnTo>
                <a:close/>
              </a:path>
              <a:path w="963929" h="870585">
                <a:moveTo>
                  <a:pt x="287273" y="506361"/>
                </a:moveTo>
                <a:lnTo>
                  <a:pt x="287273" y="492251"/>
                </a:lnTo>
                <a:lnTo>
                  <a:pt x="282092" y="500706"/>
                </a:lnTo>
                <a:lnTo>
                  <a:pt x="287273" y="506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670931" y="3083679"/>
            <a:ext cx="11684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关键词查询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47145" y="2887217"/>
            <a:ext cx="569595" cy="517525"/>
          </a:xfrm>
          <a:custGeom>
            <a:avLst/>
            <a:gdLst/>
            <a:ahLst/>
            <a:cxnLst/>
            <a:rect l="l" t="t" r="r" b="b"/>
            <a:pathLst>
              <a:path w="569595" h="517525">
                <a:moveTo>
                  <a:pt x="0" y="0"/>
                </a:moveTo>
                <a:lnTo>
                  <a:pt x="0" y="517398"/>
                </a:lnTo>
                <a:lnTo>
                  <a:pt x="569213" y="517398"/>
                </a:lnTo>
                <a:lnTo>
                  <a:pt x="56921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825879" y="2950111"/>
            <a:ext cx="381000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查找 文档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13589" y="4198620"/>
            <a:ext cx="2965704" cy="1581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013589" y="3879341"/>
            <a:ext cx="2482850" cy="2457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关键词索引表---倒排索引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其他类型的索引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7403" y="848222"/>
            <a:ext cx="135191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/>
                <a:cs typeface="华文中宋"/>
              </a:rPr>
              <a:t>倒排索引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01219" y="5551170"/>
            <a:ext cx="3281679" cy="1656080"/>
          </a:xfrm>
          <a:custGeom>
            <a:avLst/>
            <a:gdLst/>
            <a:ahLst/>
            <a:cxnLst/>
            <a:rect l="l" t="t" r="r" b="b"/>
            <a:pathLst>
              <a:path w="3281679" h="1656079">
                <a:moveTo>
                  <a:pt x="0" y="0"/>
                </a:moveTo>
                <a:lnTo>
                  <a:pt x="0" y="1655826"/>
                </a:lnTo>
                <a:lnTo>
                  <a:pt x="3281171" y="1655826"/>
                </a:lnTo>
                <a:lnTo>
                  <a:pt x="328117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75917" y="5634990"/>
            <a:ext cx="981455" cy="1463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04089" y="5905500"/>
            <a:ext cx="1276350" cy="10888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15072" y="5725667"/>
            <a:ext cx="643255" cy="702310"/>
          </a:xfrm>
          <a:custGeom>
            <a:avLst/>
            <a:gdLst/>
            <a:ahLst/>
            <a:cxnLst/>
            <a:rect l="l" t="t" r="r" b="b"/>
            <a:pathLst>
              <a:path w="643254" h="702310">
                <a:moveTo>
                  <a:pt x="595055" y="59519"/>
                </a:moveTo>
                <a:lnTo>
                  <a:pt x="587970" y="52920"/>
                </a:lnTo>
                <a:lnTo>
                  <a:pt x="1524" y="694182"/>
                </a:lnTo>
                <a:lnTo>
                  <a:pt x="0" y="697230"/>
                </a:lnTo>
                <a:lnTo>
                  <a:pt x="1524" y="700278"/>
                </a:lnTo>
                <a:lnTo>
                  <a:pt x="5334" y="701802"/>
                </a:lnTo>
                <a:lnTo>
                  <a:pt x="8382" y="700278"/>
                </a:lnTo>
                <a:lnTo>
                  <a:pt x="595055" y="59519"/>
                </a:lnTo>
                <a:close/>
              </a:path>
              <a:path w="643254" h="702310">
                <a:moveTo>
                  <a:pt x="643128" y="0"/>
                </a:moveTo>
                <a:lnTo>
                  <a:pt x="563880" y="30480"/>
                </a:lnTo>
                <a:lnTo>
                  <a:pt x="587970" y="52920"/>
                </a:lnTo>
                <a:lnTo>
                  <a:pt x="596646" y="43434"/>
                </a:lnTo>
                <a:lnTo>
                  <a:pt x="600456" y="41910"/>
                </a:lnTo>
                <a:lnTo>
                  <a:pt x="603504" y="43434"/>
                </a:lnTo>
                <a:lnTo>
                  <a:pt x="605028" y="46482"/>
                </a:lnTo>
                <a:lnTo>
                  <a:pt x="605028" y="68809"/>
                </a:lnTo>
                <a:lnTo>
                  <a:pt x="619506" y="82296"/>
                </a:lnTo>
                <a:lnTo>
                  <a:pt x="643128" y="0"/>
                </a:lnTo>
                <a:close/>
              </a:path>
              <a:path w="643254" h="702310">
                <a:moveTo>
                  <a:pt x="605028" y="46482"/>
                </a:moveTo>
                <a:lnTo>
                  <a:pt x="603504" y="43434"/>
                </a:lnTo>
                <a:lnTo>
                  <a:pt x="600456" y="41910"/>
                </a:lnTo>
                <a:lnTo>
                  <a:pt x="596646" y="43434"/>
                </a:lnTo>
                <a:lnTo>
                  <a:pt x="587970" y="52920"/>
                </a:lnTo>
                <a:lnTo>
                  <a:pt x="595055" y="59519"/>
                </a:lnTo>
                <a:lnTo>
                  <a:pt x="603504" y="50292"/>
                </a:lnTo>
                <a:lnTo>
                  <a:pt x="605028" y="46482"/>
                </a:lnTo>
                <a:close/>
              </a:path>
              <a:path w="643254" h="702310">
                <a:moveTo>
                  <a:pt x="605028" y="68809"/>
                </a:moveTo>
                <a:lnTo>
                  <a:pt x="605028" y="46482"/>
                </a:lnTo>
                <a:lnTo>
                  <a:pt x="603504" y="50292"/>
                </a:lnTo>
                <a:lnTo>
                  <a:pt x="595055" y="59519"/>
                </a:lnTo>
                <a:lnTo>
                  <a:pt x="605028" y="68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15086" y="6233921"/>
            <a:ext cx="659130" cy="440055"/>
          </a:xfrm>
          <a:custGeom>
            <a:avLst/>
            <a:gdLst/>
            <a:ahLst/>
            <a:cxnLst/>
            <a:rect l="l" t="t" r="r" b="b"/>
            <a:pathLst>
              <a:path w="659129" h="440054">
                <a:moveTo>
                  <a:pt x="598006" y="46069"/>
                </a:moveTo>
                <a:lnTo>
                  <a:pt x="592870" y="38317"/>
                </a:lnTo>
                <a:lnTo>
                  <a:pt x="2285" y="431292"/>
                </a:lnTo>
                <a:lnTo>
                  <a:pt x="0" y="434340"/>
                </a:lnTo>
                <a:lnTo>
                  <a:pt x="761" y="437388"/>
                </a:lnTo>
                <a:lnTo>
                  <a:pt x="3809" y="439674"/>
                </a:lnTo>
                <a:lnTo>
                  <a:pt x="7619" y="438912"/>
                </a:lnTo>
                <a:lnTo>
                  <a:pt x="598006" y="46069"/>
                </a:lnTo>
                <a:close/>
              </a:path>
              <a:path w="659129" h="440054">
                <a:moveTo>
                  <a:pt x="659129" y="0"/>
                </a:moveTo>
                <a:lnTo>
                  <a:pt x="574547" y="10668"/>
                </a:lnTo>
                <a:lnTo>
                  <a:pt x="592870" y="38317"/>
                </a:lnTo>
                <a:lnTo>
                  <a:pt x="603503" y="31242"/>
                </a:lnTo>
                <a:lnTo>
                  <a:pt x="607313" y="30480"/>
                </a:lnTo>
                <a:lnTo>
                  <a:pt x="610361" y="32766"/>
                </a:lnTo>
                <a:lnTo>
                  <a:pt x="611123" y="35814"/>
                </a:lnTo>
                <a:lnTo>
                  <a:pt x="611123" y="65864"/>
                </a:lnTo>
                <a:lnTo>
                  <a:pt x="616457" y="73914"/>
                </a:lnTo>
                <a:lnTo>
                  <a:pt x="659129" y="0"/>
                </a:lnTo>
                <a:close/>
              </a:path>
              <a:path w="659129" h="440054">
                <a:moveTo>
                  <a:pt x="611123" y="35814"/>
                </a:moveTo>
                <a:lnTo>
                  <a:pt x="610361" y="32766"/>
                </a:lnTo>
                <a:lnTo>
                  <a:pt x="607313" y="30480"/>
                </a:lnTo>
                <a:lnTo>
                  <a:pt x="603503" y="31242"/>
                </a:lnTo>
                <a:lnTo>
                  <a:pt x="592870" y="38317"/>
                </a:lnTo>
                <a:lnTo>
                  <a:pt x="598006" y="46069"/>
                </a:lnTo>
                <a:lnTo>
                  <a:pt x="608837" y="38862"/>
                </a:lnTo>
                <a:lnTo>
                  <a:pt x="611123" y="35814"/>
                </a:lnTo>
                <a:close/>
              </a:path>
              <a:path w="659129" h="440054">
                <a:moveTo>
                  <a:pt x="611123" y="65864"/>
                </a:moveTo>
                <a:lnTo>
                  <a:pt x="611123" y="35814"/>
                </a:lnTo>
                <a:lnTo>
                  <a:pt x="608837" y="38862"/>
                </a:lnTo>
                <a:lnTo>
                  <a:pt x="598006" y="46069"/>
                </a:lnTo>
                <a:lnTo>
                  <a:pt x="611123" y="65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15086" y="6809993"/>
            <a:ext cx="628650" cy="93345"/>
          </a:xfrm>
          <a:custGeom>
            <a:avLst/>
            <a:gdLst/>
            <a:ahLst/>
            <a:cxnLst/>
            <a:rect l="l" t="t" r="r" b="b"/>
            <a:pathLst>
              <a:path w="628650" h="93345">
                <a:moveTo>
                  <a:pt x="553213" y="50619"/>
                </a:moveTo>
                <a:lnTo>
                  <a:pt x="5333" y="0"/>
                </a:lnTo>
                <a:lnTo>
                  <a:pt x="2285" y="1524"/>
                </a:lnTo>
                <a:lnTo>
                  <a:pt x="0" y="4572"/>
                </a:lnTo>
                <a:lnTo>
                  <a:pt x="1523" y="7620"/>
                </a:lnTo>
                <a:lnTo>
                  <a:pt x="4571" y="9906"/>
                </a:lnTo>
                <a:lnTo>
                  <a:pt x="552388" y="59775"/>
                </a:lnTo>
                <a:lnTo>
                  <a:pt x="553213" y="50619"/>
                </a:lnTo>
                <a:close/>
              </a:path>
              <a:path w="628650" h="93345">
                <a:moveTo>
                  <a:pt x="570737" y="84552"/>
                </a:moveTo>
                <a:lnTo>
                  <a:pt x="570737" y="56387"/>
                </a:lnTo>
                <a:lnTo>
                  <a:pt x="568451" y="60197"/>
                </a:lnTo>
                <a:lnTo>
                  <a:pt x="565403" y="60959"/>
                </a:lnTo>
                <a:lnTo>
                  <a:pt x="552388" y="59775"/>
                </a:lnTo>
                <a:lnTo>
                  <a:pt x="549401" y="92963"/>
                </a:lnTo>
                <a:lnTo>
                  <a:pt x="570737" y="84552"/>
                </a:lnTo>
                <a:close/>
              </a:path>
              <a:path w="628650" h="93345">
                <a:moveTo>
                  <a:pt x="570737" y="56387"/>
                </a:moveTo>
                <a:lnTo>
                  <a:pt x="569213" y="53339"/>
                </a:lnTo>
                <a:lnTo>
                  <a:pt x="566165" y="51815"/>
                </a:lnTo>
                <a:lnTo>
                  <a:pt x="553213" y="50619"/>
                </a:lnTo>
                <a:lnTo>
                  <a:pt x="552388" y="59775"/>
                </a:lnTo>
                <a:lnTo>
                  <a:pt x="565403" y="60959"/>
                </a:lnTo>
                <a:lnTo>
                  <a:pt x="568451" y="60197"/>
                </a:lnTo>
                <a:lnTo>
                  <a:pt x="570737" y="56387"/>
                </a:lnTo>
                <a:close/>
              </a:path>
              <a:path w="628650" h="93345">
                <a:moveTo>
                  <a:pt x="628649" y="61721"/>
                </a:moveTo>
                <a:lnTo>
                  <a:pt x="556259" y="16763"/>
                </a:lnTo>
                <a:lnTo>
                  <a:pt x="553213" y="50619"/>
                </a:lnTo>
                <a:lnTo>
                  <a:pt x="566165" y="51815"/>
                </a:lnTo>
                <a:lnTo>
                  <a:pt x="569213" y="53339"/>
                </a:lnTo>
                <a:lnTo>
                  <a:pt x="570737" y="56387"/>
                </a:lnTo>
                <a:lnTo>
                  <a:pt x="570737" y="84552"/>
                </a:lnTo>
                <a:lnTo>
                  <a:pt x="628649" y="61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702675" y="5687567"/>
            <a:ext cx="542290" cy="76200"/>
          </a:xfrm>
          <a:custGeom>
            <a:avLst/>
            <a:gdLst/>
            <a:ahLst/>
            <a:cxnLst/>
            <a:rect l="l" t="t" r="r" b="b"/>
            <a:pathLst>
              <a:path w="542290" h="76200">
                <a:moveTo>
                  <a:pt x="482346" y="38100"/>
                </a:moveTo>
                <a:lnTo>
                  <a:pt x="481584" y="35052"/>
                </a:lnTo>
                <a:lnTo>
                  <a:pt x="477774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2672"/>
                </a:lnTo>
                <a:lnTo>
                  <a:pt x="477774" y="42672"/>
                </a:lnTo>
                <a:lnTo>
                  <a:pt x="481584" y="41910"/>
                </a:lnTo>
                <a:lnTo>
                  <a:pt x="482346" y="38100"/>
                </a:lnTo>
                <a:close/>
              </a:path>
              <a:path w="542290" h="76200">
                <a:moveTo>
                  <a:pt x="541782" y="38100"/>
                </a:moveTo>
                <a:lnTo>
                  <a:pt x="465582" y="0"/>
                </a:lnTo>
                <a:lnTo>
                  <a:pt x="465582" y="33528"/>
                </a:lnTo>
                <a:lnTo>
                  <a:pt x="477774" y="33528"/>
                </a:lnTo>
                <a:lnTo>
                  <a:pt x="481584" y="35052"/>
                </a:lnTo>
                <a:lnTo>
                  <a:pt x="482346" y="38100"/>
                </a:lnTo>
                <a:lnTo>
                  <a:pt x="482346" y="67818"/>
                </a:lnTo>
                <a:lnTo>
                  <a:pt x="541782" y="38100"/>
                </a:lnTo>
                <a:close/>
              </a:path>
              <a:path w="542290" h="76200">
                <a:moveTo>
                  <a:pt x="482346" y="67818"/>
                </a:moveTo>
                <a:lnTo>
                  <a:pt x="482346" y="38100"/>
                </a:lnTo>
                <a:lnTo>
                  <a:pt x="481584" y="41910"/>
                </a:lnTo>
                <a:lnTo>
                  <a:pt x="477774" y="42672"/>
                </a:lnTo>
                <a:lnTo>
                  <a:pt x="465582" y="42672"/>
                </a:lnTo>
                <a:lnTo>
                  <a:pt x="465582" y="76200"/>
                </a:lnTo>
                <a:lnTo>
                  <a:pt x="482346" y="6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702675" y="5846826"/>
            <a:ext cx="542290" cy="76200"/>
          </a:xfrm>
          <a:custGeom>
            <a:avLst/>
            <a:gdLst/>
            <a:ahLst/>
            <a:cxnLst/>
            <a:rect l="l" t="t" r="r" b="b"/>
            <a:pathLst>
              <a:path w="542290" h="76200">
                <a:moveTo>
                  <a:pt x="482346" y="38100"/>
                </a:moveTo>
                <a:lnTo>
                  <a:pt x="481584" y="34290"/>
                </a:lnTo>
                <a:lnTo>
                  <a:pt x="477774" y="32766"/>
                </a:lnTo>
                <a:lnTo>
                  <a:pt x="4572" y="32766"/>
                </a:lnTo>
                <a:lnTo>
                  <a:pt x="1524" y="34290"/>
                </a:lnTo>
                <a:lnTo>
                  <a:pt x="0" y="38100"/>
                </a:lnTo>
                <a:lnTo>
                  <a:pt x="1524" y="41148"/>
                </a:lnTo>
                <a:lnTo>
                  <a:pt x="4572" y="42672"/>
                </a:lnTo>
                <a:lnTo>
                  <a:pt x="477774" y="42672"/>
                </a:lnTo>
                <a:lnTo>
                  <a:pt x="481584" y="41148"/>
                </a:lnTo>
                <a:lnTo>
                  <a:pt x="482346" y="38100"/>
                </a:lnTo>
                <a:close/>
              </a:path>
              <a:path w="542290" h="76200">
                <a:moveTo>
                  <a:pt x="541782" y="38100"/>
                </a:moveTo>
                <a:lnTo>
                  <a:pt x="465582" y="0"/>
                </a:lnTo>
                <a:lnTo>
                  <a:pt x="465582" y="32766"/>
                </a:lnTo>
                <a:lnTo>
                  <a:pt x="477774" y="32766"/>
                </a:lnTo>
                <a:lnTo>
                  <a:pt x="481584" y="34290"/>
                </a:lnTo>
                <a:lnTo>
                  <a:pt x="482346" y="38100"/>
                </a:lnTo>
                <a:lnTo>
                  <a:pt x="482346" y="67818"/>
                </a:lnTo>
                <a:lnTo>
                  <a:pt x="541782" y="38100"/>
                </a:lnTo>
                <a:close/>
              </a:path>
              <a:path w="542290" h="76200">
                <a:moveTo>
                  <a:pt x="482346" y="67818"/>
                </a:moveTo>
                <a:lnTo>
                  <a:pt x="482346" y="38100"/>
                </a:lnTo>
                <a:lnTo>
                  <a:pt x="481584" y="41148"/>
                </a:lnTo>
                <a:lnTo>
                  <a:pt x="477774" y="42672"/>
                </a:lnTo>
                <a:lnTo>
                  <a:pt x="465582" y="42672"/>
                </a:lnTo>
                <a:lnTo>
                  <a:pt x="465582" y="76200"/>
                </a:lnTo>
                <a:lnTo>
                  <a:pt x="482346" y="67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704198" y="6006846"/>
            <a:ext cx="542290" cy="76200"/>
          </a:xfrm>
          <a:custGeom>
            <a:avLst/>
            <a:gdLst/>
            <a:ahLst/>
            <a:cxnLst/>
            <a:rect l="l" t="t" r="r" b="b"/>
            <a:pathLst>
              <a:path w="542290" h="76200">
                <a:moveTo>
                  <a:pt x="483108" y="38099"/>
                </a:moveTo>
                <a:lnTo>
                  <a:pt x="481584" y="35051"/>
                </a:lnTo>
                <a:lnTo>
                  <a:pt x="477774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477774" y="42671"/>
                </a:lnTo>
                <a:lnTo>
                  <a:pt x="481584" y="41147"/>
                </a:lnTo>
                <a:lnTo>
                  <a:pt x="483108" y="38099"/>
                </a:lnTo>
                <a:close/>
              </a:path>
              <a:path w="542290" h="76200">
                <a:moveTo>
                  <a:pt x="541782" y="38099"/>
                </a:moveTo>
                <a:lnTo>
                  <a:pt x="465582" y="0"/>
                </a:lnTo>
                <a:lnTo>
                  <a:pt x="465582" y="33527"/>
                </a:lnTo>
                <a:lnTo>
                  <a:pt x="477774" y="33527"/>
                </a:lnTo>
                <a:lnTo>
                  <a:pt x="481584" y="35051"/>
                </a:lnTo>
                <a:lnTo>
                  <a:pt x="483108" y="38099"/>
                </a:lnTo>
                <a:lnTo>
                  <a:pt x="483108" y="67436"/>
                </a:lnTo>
                <a:lnTo>
                  <a:pt x="541782" y="38099"/>
                </a:lnTo>
                <a:close/>
              </a:path>
              <a:path w="542290" h="76200">
                <a:moveTo>
                  <a:pt x="483108" y="67436"/>
                </a:moveTo>
                <a:lnTo>
                  <a:pt x="483108" y="38099"/>
                </a:lnTo>
                <a:lnTo>
                  <a:pt x="481584" y="41147"/>
                </a:lnTo>
                <a:lnTo>
                  <a:pt x="477774" y="42671"/>
                </a:lnTo>
                <a:lnTo>
                  <a:pt x="465582" y="42671"/>
                </a:lnTo>
                <a:lnTo>
                  <a:pt x="465582" y="76199"/>
                </a:lnTo>
                <a:lnTo>
                  <a:pt x="48310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704198" y="6165341"/>
            <a:ext cx="542290" cy="76200"/>
          </a:xfrm>
          <a:custGeom>
            <a:avLst/>
            <a:gdLst/>
            <a:ahLst/>
            <a:cxnLst/>
            <a:rect l="l" t="t" r="r" b="b"/>
            <a:pathLst>
              <a:path w="542290" h="76200">
                <a:moveTo>
                  <a:pt x="483108" y="38099"/>
                </a:moveTo>
                <a:lnTo>
                  <a:pt x="481584" y="35051"/>
                </a:lnTo>
                <a:lnTo>
                  <a:pt x="477774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477774" y="43433"/>
                </a:lnTo>
                <a:lnTo>
                  <a:pt x="481584" y="41909"/>
                </a:lnTo>
                <a:lnTo>
                  <a:pt x="483108" y="38099"/>
                </a:lnTo>
                <a:close/>
              </a:path>
              <a:path w="542290" h="76200">
                <a:moveTo>
                  <a:pt x="541782" y="38099"/>
                </a:moveTo>
                <a:lnTo>
                  <a:pt x="465582" y="0"/>
                </a:lnTo>
                <a:lnTo>
                  <a:pt x="465582" y="33527"/>
                </a:lnTo>
                <a:lnTo>
                  <a:pt x="477774" y="33527"/>
                </a:lnTo>
                <a:lnTo>
                  <a:pt x="481584" y="35051"/>
                </a:lnTo>
                <a:lnTo>
                  <a:pt x="483108" y="38099"/>
                </a:lnTo>
                <a:lnTo>
                  <a:pt x="483108" y="67436"/>
                </a:lnTo>
                <a:lnTo>
                  <a:pt x="541782" y="38099"/>
                </a:lnTo>
                <a:close/>
              </a:path>
              <a:path w="542290" h="76200">
                <a:moveTo>
                  <a:pt x="483108" y="67436"/>
                </a:moveTo>
                <a:lnTo>
                  <a:pt x="483108" y="38099"/>
                </a:lnTo>
                <a:lnTo>
                  <a:pt x="481584" y="41909"/>
                </a:lnTo>
                <a:lnTo>
                  <a:pt x="477774" y="43433"/>
                </a:lnTo>
                <a:lnTo>
                  <a:pt x="465582" y="43433"/>
                </a:lnTo>
                <a:lnTo>
                  <a:pt x="465582" y="76199"/>
                </a:lnTo>
                <a:lnTo>
                  <a:pt x="48310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704198" y="6326123"/>
            <a:ext cx="542290" cy="76200"/>
          </a:xfrm>
          <a:custGeom>
            <a:avLst/>
            <a:gdLst/>
            <a:ahLst/>
            <a:cxnLst/>
            <a:rect l="l" t="t" r="r" b="b"/>
            <a:pathLst>
              <a:path w="542290" h="76200">
                <a:moveTo>
                  <a:pt x="483108" y="38099"/>
                </a:moveTo>
                <a:lnTo>
                  <a:pt x="481584" y="34289"/>
                </a:lnTo>
                <a:lnTo>
                  <a:pt x="477774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477774" y="42671"/>
                </a:lnTo>
                <a:lnTo>
                  <a:pt x="481584" y="41147"/>
                </a:lnTo>
                <a:lnTo>
                  <a:pt x="483108" y="38099"/>
                </a:lnTo>
                <a:close/>
              </a:path>
              <a:path w="542290" h="76200">
                <a:moveTo>
                  <a:pt x="541782" y="38099"/>
                </a:moveTo>
                <a:lnTo>
                  <a:pt x="465582" y="0"/>
                </a:lnTo>
                <a:lnTo>
                  <a:pt x="465582" y="32765"/>
                </a:lnTo>
                <a:lnTo>
                  <a:pt x="477774" y="32765"/>
                </a:lnTo>
                <a:lnTo>
                  <a:pt x="481584" y="34289"/>
                </a:lnTo>
                <a:lnTo>
                  <a:pt x="483108" y="38099"/>
                </a:lnTo>
                <a:lnTo>
                  <a:pt x="483108" y="67436"/>
                </a:lnTo>
                <a:lnTo>
                  <a:pt x="541782" y="38099"/>
                </a:lnTo>
                <a:close/>
              </a:path>
              <a:path w="542290" h="76200">
                <a:moveTo>
                  <a:pt x="483108" y="67436"/>
                </a:moveTo>
                <a:lnTo>
                  <a:pt x="483108" y="38099"/>
                </a:lnTo>
                <a:lnTo>
                  <a:pt x="481584" y="41147"/>
                </a:lnTo>
                <a:lnTo>
                  <a:pt x="477774" y="42671"/>
                </a:lnTo>
                <a:lnTo>
                  <a:pt x="465582" y="42671"/>
                </a:lnTo>
                <a:lnTo>
                  <a:pt x="465582" y="76199"/>
                </a:lnTo>
                <a:lnTo>
                  <a:pt x="483108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705736" y="6486144"/>
            <a:ext cx="542290" cy="76200"/>
          </a:xfrm>
          <a:custGeom>
            <a:avLst/>
            <a:gdLst/>
            <a:ahLst/>
            <a:cxnLst/>
            <a:rect l="l" t="t" r="r" b="b"/>
            <a:pathLst>
              <a:path w="542290" h="76200">
                <a:moveTo>
                  <a:pt x="483107" y="38099"/>
                </a:moveTo>
                <a:lnTo>
                  <a:pt x="481583" y="35051"/>
                </a:lnTo>
                <a:lnTo>
                  <a:pt x="477773" y="33527"/>
                </a:lnTo>
                <a:lnTo>
                  <a:pt x="5333" y="33527"/>
                </a:lnTo>
                <a:lnTo>
                  <a:pt x="1523" y="35051"/>
                </a:lnTo>
                <a:lnTo>
                  <a:pt x="0" y="38099"/>
                </a:lnTo>
                <a:lnTo>
                  <a:pt x="1523" y="41909"/>
                </a:lnTo>
                <a:lnTo>
                  <a:pt x="5333" y="42671"/>
                </a:lnTo>
                <a:lnTo>
                  <a:pt x="477773" y="42671"/>
                </a:lnTo>
                <a:lnTo>
                  <a:pt x="481583" y="41909"/>
                </a:lnTo>
                <a:lnTo>
                  <a:pt x="483107" y="38099"/>
                </a:lnTo>
                <a:close/>
              </a:path>
              <a:path w="542290" h="76200">
                <a:moveTo>
                  <a:pt x="541781" y="38099"/>
                </a:moveTo>
                <a:lnTo>
                  <a:pt x="465581" y="0"/>
                </a:lnTo>
                <a:lnTo>
                  <a:pt x="465581" y="33527"/>
                </a:lnTo>
                <a:lnTo>
                  <a:pt x="477773" y="33527"/>
                </a:lnTo>
                <a:lnTo>
                  <a:pt x="481583" y="35051"/>
                </a:lnTo>
                <a:lnTo>
                  <a:pt x="483107" y="38099"/>
                </a:lnTo>
                <a:lnTo>
                  <a:pt x="483107" y="67436"/>
                </a:lnTo>
                <a:lnTo>
                  <a:pt x="541781" y="38099"/>
                </a:lnTo>
                <a:close/>
              </a:path>
              <a:path w="542290" h="76200">
                <a:moveTo>
                  <a:pt x="483107" y="67436"/>
                </a:moveTo>
                <a:lnTo>
                  <a:pt x="483107" y="38099"/>
                </a:lnTo>
                <a:lnTo>
                  <a:pt x="481583" y="41909"/>
                </a:lnTo>
                <a:lnTo>
                  <a:pt x="477773" y="42671"/>
                </a:lnTo>
                <a:lnTo>
                  <a:pt x="465581" y="42671"/>
                </a:lnTo>
                <a:lnTo>
                  <a:pt x="465581" y="76199"/>
                </a:lnTo>
                <a:lnTo>
                  <a:pt x="483107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705736" y="6644640"/>
            <a:ext cx="542290" cy="76200"/>
          </a:xfrm>
          <a:custGeom>
            <a:avLst/>
            <a:gdLst/>
            <a:ahLst/>
            <a:cxnLst/>
            <a:rect l="l" t="t" r="r" b="b"/>
            <a:pathLst>
              <a:path w="542290" h="76200">
                <a:moveTo>
                  <a:pt x="483107" y="38099"/>
                </a:moveTo>
                <a:lnTo>
                  <a:pt x="481583" y="35051"/>
                </a:lnTo>
                <a:lnTo>
                  <a:pt x="477773" y="33527"/>
                </a:lnTo>
                <a:lnTo>
                  <a:pt x="5333" y="33527"/>
                </a:lnTo>
                <a:lnTo>
                  <a:pt x="1523" y="35051"/>
                </a:lnTo>
                <a:lnTo>
                  <a:pt x="0" y="38099"/>
                </a:lnTo>
                <a:lnTo>
                  <a:pt x="1523" y="41909"/>
                </a:lnTo>
                <a:lnTo>
                  <a:pt x="5333" y="43433"/>
                </a:lnTo>
                <a:lnTo>
                  <a:pt x="477773" y="43433"/>
                </a:lnTo>
                <a:lnTo>
                  <a:pt x="481583" y="41909"/>
                </a:lnTo>
                <a:lnTo>
                  <a:pt x="483107" y="38099"/>
                </a:lnTo>
                <a:close/>
              </a:path>
              <a:path w="542290" h="76200">
                <a:moveTo>
                  <a:pt x="541781" y="38099"/>
                </a:moveTo>
                <a:lnTo>
                  <a:pt x="465581" y="0"/>
                </a:lnTo>
                <a:lnTo>
                  <a:pt x="465581" y="33527"/>
                </a:lnTo>
                <a:lnTo>
                  <a:pt x="477773" y="33527"/>
                </a:lnTo>
                <a:lnTo>
                  <a:pt x="481583" y="35051"/>
                </a:lnTo>
                <a:lnTo>
                  <a:pt x="483107" y="38099"/>
                </a:lnTo>
                <a:lnTo>
                  <a:pt x="483107" y="67436"/>
                </a:lnTo>
                <a:lnTo>
                  <a:pt x="541781" y="38099"/>
                </a:lnTo>
                <a:close/>
              </a:path>
              <a:path w="542290" h="76200">
                <a:moveTo>
                  <a:pt x="483107" y="67436"/>
                </a:moveTo>
                <a:lnTo>
                  <a:pt x="483107" y="38099"/>
                </a:lnTo>
                <a:lnTo>
                  <a:pt x="481583" y="41909"/>
                </a:lnTo>
                <a:lnTo>
                  <a:pt x="477773" y="43433"/>
                </a:lnTo>
                <a:lnTo>
                  <a:pt x="465581" y="43433"/>
                </a:lnTo>
                <a:lnTo>
                  <a:pt x="465581" y="76199"/>
                </a:lnTo>
                <a:lnTo>
                  <a:pt x="483107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705736" y="6805421"/>
            <a:ext cx="542290" cy="76200"/>
          </a:xfrm>
          <a:custGeom>
            <a:avLst/>
            <a:gdLst/>
            <a:ahLst/>
            <a:cxnLst/>
            <a:rect l="l" t="t" r="r" b="b"/>
            <a:pathLst>
              <a:path w="542290" h="76200">
                <a:moveTo>
                  <a:pt x="483107" y="38099"/>
                </a:moveTo>
                <a:lnTo>
                  <a:pt x="481583" y="34289"/>
                </a:lnTo>
                <a:lnTo>
                  <a:pt x="477773" y="33527"/>
                </a:lnTo>
                <a:lnTo>
                  <a:pt x="5333" y="33527"/>
                </a:lnTo>
                <a:lnTo>
                  <a:pt x="1523" y="34289"/>
                </a:lnTo>
                <a:lnTo>
                  <a:pt x="0" y="38099"/>
                </a:lnTo>
                <a:lnTo>
                  <a:pt x="1523" y="41147"/>
                </a:lnTo>
                <a:lnTo>
                  <a:pt x="5333" y="42671"/>
                </a:lnTo>
                <a:lnTo>
                  <a:pt x="477773" y="42671"/>
                </a:lnTo>
                <a:lnTo>
                  <a:pt x="481583" y="41147"/>
                </a:lnTo>
                <a:lnTo>
                  <a:pt x="483107" y="38099"/>
                </a:lnTo>
                <a:close/>
              </a:path>
              <a:path w="542290" h="76200">
                <a:moveTo>
                  <a:pt x="541781" y="38099"/>
                </a:moveTo>
                <a:lnTo>
                  <a:pt x="465581" y="0"/>
                </a:lnTo>
                <a:lnTo>
                  <a:pt x="465581" y="33527"/>
                </a:lnTo>
                <a:lnTo>
                  <a:pt x="477773" y="33527"/>
                </a:lnTo>
                <a:lnTo>
                  <a:pt x="481583" y="34289"/>
                </a:lnTo>
                <a:lnTo>
                  <a:pt x="483107" y="38099"/>
                </a:lnTo>
                <a:lnTo>
                  <a:pt x="483107" y="67436"/>
                </a:lnTo>
                <a:lnTo>
                  <a:pt x="541781" y="38099"/>
                </a:lnTo>
                <a:close/>
              </a:path>
              <a:path w="542290" h="76200">
                <a:moveTo>
                  <a:pt x="483107" y="67436"/>
                </a:moveTo>
                <a:lnTo>
                  <a:pt x="483107" y="38099"/>
                </a:lnTo>
                <a:lnTo>
                  <a:pt x="481583" y="41147"/>
                </a:lnTo>
                <a:lnTo>
                  <a:pt x="477773" y="42671"/>
                </a:lnTo>
                <a:lnTo>
                  <a:pt x="465581" y="42671"/>
                </a:lnTo>
                <a:lnTo>
                  <a:pt x="465581" y="76199"/>
                </a:lnTo>
                <a:lnTo>
                  <a:pt x="483107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707259" y="6965442"/>
            <a:ext cx="542290" cy="76200"/>
          </a:xfrm>
          <a:custGeom>
            <a:avLst/>
            <a:gdLst/>
            <a:ahLst/>
            <a:cxnLst/>
            <a:rect l="l" t="t" r="r" b="b"/>
            <a:pathLst>
              <a:path w="542290" h="76200">
                <a:moveTo>
                  <a:pt x="483107" y="38099"/>
                </a:moveTo>
                <a:lnTo>
                  <a:pt x="481583" y="35051"/>
                </a:lnTo>
                <a:lnTo>
                  <a:pt x="477773" y="33527"/>
                </a:lnTo>
                <a:lnTo>
                  <a:pt x="5333" y="33527"/>
                </a:lnTo>
                <a:lnTo>
                  <a:pt x="1523" y="35051"/>
                </a:lnTo>
                <a:lnTo>
                  <a:pt x="0" y="38099"/>
                </a:lnTo>
                <a:lnTo>
                  <a:pt x="1523" y="41909"/>
                </a:lnTo>
                <a:lnTo>
                  <a:pt x="5333" y="43433"/>
                </a:lnTo>
                <a:lnTo>
                  <a:pt x="477773" y="43433"/>
                </a:lnTo>
                <a:lnTo>
                  <a:pt x="481583" y="41909"/>
                </a:lnTo>
                <a:lnTo>
                  <a:pt x="483107" y="38099"/>
                </a:lnTo>
                <a:close/>
              </a:path>
              <a:path w="542290" h="76200">
                <a:moveTo>
                  <a:pt x="541781" y="38099"/>
                </a:moveTo>
                <a:lnTo>
                  <a:pt x="465581" y="0"/>
                </a:lnTo>
                <a:lnTo>
                  <a:pt x="465581" y="33527"/>
                </a:lnTo>
                <a:lnTo>
                  <a:pt x="477773" y="33527"/>
                </a:lnTo>
                <a:lnTo>
                  <a:pt x="481583" y="35051"/>
                </a:lnTo>
                <a:lnTo>
                  <a:pt x="483107" y="38099"/>
                </a:lnTo>
                <a:lnTo>
                  <a:pt x="483107" y="67436"/>
                </a:lnTo>
                <a:lnTo>
                  <a:pt x="541781" y="38099"/>
                </a:lnTo>
                <a:close/>
              </a:path>
              <a:path w="542290" h="76200">
                <a:moveTo>
                  <a:pt x="483107" y="67436"/>
                </a:moveTo>
                <a:lnTo>
                  <a:pt x="483107" y="38099"/>
                </a:lnTo>
                <a:lnTo>
                  <a:pt x="481583" y="41909"/>
                </a:lnTo>
                <a:lnTo>
                  <a:pt x="477773" y="43433"/>
                </a:lnTo>
                <a:lnTo>
                  <a:pt x="465581" y="43433"/>
                </a:lnTo>
                <a:lnTo>
                  <a:pt x="465581" y="76199"/>
                </a:lnTo>
                <a:lnTo>
                  <a:pt x="483107" y="67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433945" y="1515897"/>
            <a:ext cx="3860800" cy="123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正排：一个文档包含了哪些词汇?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328295" algn="r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#Doc1, { Word1,Word2,…</a:t>
            </a:r>
            <a:r>
              <a:rPr sz="2000" b="1" spc="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}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倒排：一个词汇包含在哪些文档中 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Word1,</a:t>
            </a:r>
            <a:r>
              <a:rPr sz="2000" b="1" spc="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{</a:t>
            </a:r>
            <a:r>
              <a:rPr sz="2000" b="1" spc="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#Doc1,</a:t>
            </a:r>
            <a:r>
              <a:rPr sz="2000" b="1" spc="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#Doc2,</a:t>
            </a:r>
            <a:r>
              <a:rPr sz="2000" b="1" spc="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…</a:t>
            </a:r>
            <a:r>
              <a:rPr sz="20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}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11129" y="1387555"/>
            <a:ext cx="1448435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倒排索引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424563" y="4025646"/>
            <a:ext cx="4154423" cy="27340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95890" y="1488465"/>
            <a:ext cx="8456930" cy="330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其他结构的索引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2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多级索引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：当索引项比较多时，可以对索引再建立索引，依此类推，形成 多级索引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 marR="184785">
              <a:lnSpc>
                <a:spcPts val="2880"/>
              </a:lnSpc>
              <a:spcBef>
                <a:spcPts val="17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常见的多级索引形式，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如</a:t>
            </a:r>
            <a:r>
              <a:rPr sz="20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B树/B+树索</a:t>
            </a:r>
            <a:r>
              <a:rPr sz="2000" b="1" spc="-1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，以树型数据结构来组织索 引项等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5240" marR="4204970">
              <a:lnSpc>
                <a:spcPct val="12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多属性索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引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：索引字段由Table的多 个属性值组合在一起形成的索引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5240" marR="4357370">
              <a:lnSpc>
                <a:spcPct val="120000"/>
              </a:lnSpc>
              <a:spcBef>
                <a:spcPts val="5"/>
              </a:spcBef>
            </a:pPr>
            <a:r>
              <a:rPr sz="2000" spc="-5" dirty="0">
                <a:solidFill>
                  <a:srgbClr val="FF0000"/>
                </a:solidFill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散列索引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：使用散列技术组织的索 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5240" marR="4246880">
              <a:lnSpc>
                <a:spcPct val="12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网格索引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(Grid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file)：使用多索引字 段进行交叉联合定位与检索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其他类型的索引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其他结构索引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7508" y="1434581"/>
            <a:ext cx="8416290" cy="387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7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关于索引应用的评价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20000"/>
              </a:lnSpc>
              <a:spcBef>
                <a:spcPts val="3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索引技术应用使检索效率大幅度提高，但同时其也增加了存储空间、使维 护负担加重(不仅要维护主文件，而且要维护索引文件)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0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衡量索引性能好坏：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925"/>
              </a:spcBef>
            </a:pPr>
            <a:r>
              <a:rPr sz="1800" spc="-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访问时间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</a:pPr>
            <a:r>
              <a:rPr sz="1800" spc="-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插入时间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830"/>
              </a:spcBef>
            </a:pPr>
            <a:r>
              <a:rPr sz="1800" spc="-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删除时间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</a:pPr>
            <a:r>
              <a:rPr sz="1800" spc="-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空间负载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marR="88265">
              <a:lnSpc>
                <a:spcPct val="100000"/>
              </a:lnSpc>
              <a:spcBef>
                <a:spcPts val="830"/>
              </a:spcBef>
            </a:pPr>
            <a:r>
              <a:rPr sz="1800" spc="-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支持存取的有效</a:t>
            </a:r>
            <a:r>
              <a:rPr sz="20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比如：支持的是属性的限定值(是否符合单一值)， 还是支持属性的限定范围的值(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是否符合一定范围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什么是及为什么需要索引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关于索引应用的评价问题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22917" y="5498591"/>
            <a:ext cx="1576070" cy="946785"/>
          </a:xfrm>
          <a:custGeom>
            <a:avLst/>
            <a:gdLst/>
            <a:ahLst/>
            <a:cxnLst/>
            <a:rect l="l" t="t" r="r" b="b"/>
            <a:pathLst>
              <a:path w="1576070" h="946785">
                <a:moveTo>
                  <a:pt x="1575815" y="473201"/>
                </a:moveTo>
                <a:lnTo>
                  <a:pt x="1573203" y="434388"/>
                </a:lnTo>
                <a:lnTo>
                  <a:pt x="1565502" y="396440"/>
                </a:lnTo>
                <a:lnTo>
                  <a:pt x="1552914" y="359478"/>
                </a:lnTo>
                <a:lnTo>
                  <a:pt x="1535643" y="323624"/>
                </a:lnTo>
                <a:lnTo>
                  <a:pt x="1513891" y="289000"/>
                </a:lnTo>
                <a:lnTo>
                  <a:pt x="1487862" y="255727"/>
                </a:lnTo>
                <a:lnTo>
                  <a:pt x="1457757" y="223928"/>
                </a:lnTo>
                <a:lnTo>
                  <a:pt x="1423781" y="193724"/>
                </a:lnTo>
                <a:lnTo>
                  <a:pt x="1386136" y="165237"/>
                </a:lnTo>
                <a:lnTo>
                  <a:pt x="1345025" y="138588"/>
                </a:lnTo>
                <a:lnTo>
                  <a:pt x="1300650" y="113900"/>
                </a:lnTo>
                <a:lnTo>
                  <a:pt x="1253215" y="91293"/>
                </a:lnTo>
                <a:lnTo>
                  <a:pt x="1202923" y="70890"/>
                </a:lnTo>
                <a:lnTo>
                  <a:pt x="1149976" y="52813"/>
                </a:lnTo>
                <a:lnTo>
                  <a:pt x="1094577" y="37183"/>
                </a:lnTo>
                <a:lnTo>
                  <a:pt x="1036929" y="24121"/>
                </a:lnTo>
                <a:lnTo>
                  <a:pt x="977235" y="13751"/>
                </a:lnTo>
                <a:lnTo>
                  <a:pt x="915699" y="6192"/>
                </a:lnTo>
                <a:lnTo>
                  <a:pt x="852522" y="1568"/>
                </a:lnTo>
                <a:lnTo>
                  <a:pt x="787907" y="0"/>
                </a:lnTo>
                <a:lnTo>
                  <a:pt x="723293" y="1568"/>
                </a:lnTo>
                <a:lnTo>
                  <a:pt x="660116" y="6192"/>
                </a:lnTo>
                <a:lnTo>
                  <a:pt x="598580" y="13751"/>
                </a:lnTo>
                <a:lnTo>
                  <a:pt x="538886" y="24121"/>
                </a:lnTo>
                <a:lnTo>
                  <a:pt x="481238" y="37183"/>
                </a:lnTo>
                <a:lnTo>
                  <a:pt x="425839" y="52813"/>
                </a:lnTo>
                <a:lnTo>
                  <a:pt x="372892" y="70890"/>
                </a:lnTo>
                <a:lnTo>
                  <a:pt x="322600" y="91293"/>
                </a:lnTo>
                <a:lnTo>
                  <a:pt x="275165" y="113900"/>
                </a:lnTo>
                <a:lnTo>
                  <a:pt x="230790" y="138588"/>
                </a:lnTo>
                <a:lnTo>
                  <a:pt x="189679" y="165237"/>
                </a:lnTo>
                <a:lnTo>
                  <a:pt x="152034" y="193724"/>
                </a:lnTo>
                <a:lnTo>
                  <a:pt x="118058" y="223928"/>
                </a:lnTo>
                <a:lnTo>
                  <a:pt x="87953" y="255727"/>
                </a:lnTo>
                <a:lnTo>
                  <a:pt x="61924" y="289000"/>
                </a:lnTo>
                <a:lnTo>
                  <a:pt x="40172" y="323624"/>
                </a:lnTo>
                <a:lnTo>
                  <a:pt x="22901" y="359478"/>
                </a:lnTo>
                <a:lnTo>
                  <a:pt x="10313" y="396440"/>
                </a:lnTo>
                <a:lnTo>
                  <a:pt x="2612" y="434388"/>
                </a:lnTo>
                <a:lnTo>
                  <a:pt x="0" y="473202"/>
                </a:lnTo>
                <a:lnTo>
                  <a:pt x="2612" y="512015"/>
                </a:lnTo>
                <a:lnTo>
                  <a:pt x="10313" y="549963"/>
                </a:lnTo>
                <a:lnTo>
                  <a:pt x="22901" y="586925"/>
                </a:lnTo>
                <a:lnTo>
                  <a:pt x="40172" y="622779"/>
                </a:lnTo>
                <a:lnTo>
                  <a:pt x="61924" y="657403"/>
                </a:lnTo>
                <a:lnTo>
                  <a:pt x="87953" y="690676"/>
                </a:lnTo>
                <a:lnTo>
                  <a:pt x="118058" y="722475"/>
                </a:lnTo>
                <a:lnTo>
                  <a:pt x="152034" y="752679"/>
                </a:lnTo>
                <a:lnTo>
                  <a:pt x="189679" y="781166"/>
                </a:lnTo>
                <a:lnTo>
                  <a:pt x="230790" y="807815"/>
                </a:lnTo>
                <a:lnTo>
                  <a:pt x="275165" y="832503"/>
                </a:lnTo>
                <a:lnTo>
                  <a:pt x="322600" y="855110"/>
                </a:lnTo>
                <a:lnTo>
                  <a:pt x="372892" y="875513"/>
                </a:lnTo>
                <a:lnTo>
                  <a:pt x="425839" y="893590"/>
                </a:lnTo>
                <a:lnTo>
                  <a:pt x="481238" y="909220"/>
                </a:lnTo>
                <a:lnTo>
                  <a:pt x="538886" y="922282"/>
                </a:lnTo>
                <a:lnTo>
                  <a:pt x="598580" y="932652"/>
                </a:lnTo>
                <a:lnTo>
                  <a:pt x="660116" y="940211"/>
                </a:lnTo>
                <a:lnTo>
                  <a:pt x="723293" y="944835"/>
                </a:lnTo>
                <a:lnTo>
                  <a:pt x="787908" y="946404"/>
                </a:lnTo>
                <a:lnTo>
                  <a:pt x="852522" y="944835"/>
                </a:lnTo>
                <a:lnTo>
                  <a:pt x="915699" y="940211"/>
                </a:lnTo>
                <a:lnTo>
                  <a:pt x="977235" y="932652"/>
                </a:lnTo>
                <a:lnTo>
                  <a:pt x="1036929" y="922282"/>
                </a:lnTo>
                <a:lnTo>
                  <a:pt x="1094577" y="909220"/>
                </a:lnTo>
                <a:lnTo>
                  <a:pt x="1149976" y="893590"/>
                </a:lnTo>
                <a:lnTo>
                  <a:pt x="1202923" y="875513"/>
                </a:lnTo>
                <a:lnTo>
                  <a:pt x="1253215" y="855110"/>
                </a:lnTo>
                <a:lnTo>
                  <a:pt x="1300650" y="832503"/>
                </a:lnTo>
                <a:lnTo>
                  <a:pt x="1345025" y="807815"/>
                </a:lnTo>
                <a:lnTo>
                  <a:pt x="1386136" y="781166"/>
                </a:lnTo>
                <a:lnTo>
                  <a:pt x="1423781" y="752679"/>
                </a:lnTo>
                <a:lnTo>
                  <a:pt x="1457757" y="722475"/>
                </a:lnTo>
                <a:lnTo>
                  <a:pt x="1487862" y="690676"/>
                </a:lnTo>
                <a:lnTo>
                  <a:pt x="1513891" y="657403"/>
                </a:lnTo>
                <a:lnTo>
                  <a:pt x="1535643" y="622779"/>
                </a:lnTo>
                <a:lnTo>
                  <a:pt x="1552914" y="586925"/>
                </a:lnTo>
                <a:lnTo>
                  <a:pt x="1565502" y="549963"/>
                </a:lnTo>
                <a:lnTo>
                  <a:pt x="1573203" y="512015"/>
                </a:lnTo>
                <a:lnTo>
                  <a:pt x="1575815" y="47320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84639" y="5558790"/>
            <a:ext cx="1461135" cy="826135"/>
          </a:xfrm>
          <a:custGeom>
            <a:avLst/>
            <a:gdLst/>
            <a:ahLst/>
            <a:cxnLst/>
            <a:rect l="l" t="t" r="r" b="b"/>
            <a:pathLst>
              <a:path w="1461135" h="826135">
                <a:moveTo>
                  <a:pt x="1460753" y="413004"/>
                </a:moveTo>
                <a:lnTo>
                  <a:pt x="1451196" y="346075"/>
                </a:lnTo>
                <a:lnTo>
                  <a:pt x="1423525" y="282561"/>
                </a:lnTo>
                <a:lnTo>
                  <a:pt x="1379239" y="223318"/>
                </a:lnTo>
                <a:lnTo>
                  <a:pt x="1351334" y="195565"/>
                </a:lnTo>
                <a:lnTo>
                  <a:pt x="1319838" y="169200"/>
                </a:lnTo>
                <a:lnTo>
                  <a:pt x="1284938" y="144330"/>
                </a:lnTo>
                <a:lnTo>
                  <a:pt x="1246822" y="121062"/>
                </a:lnTo>
                <a:lnTo>
                  <a:pt x="1205677" y="99503"/>
                </a:lnTo>
                <a:lnTo>
                  <a:pt x="1161690" y="79760"/>
                </a:lnTo>
                <a:lnTo>
                  <a:pt x="1115049" y="61939"/>
                </a:lnTo>
                <a:lnTo>
                  <a:pt x="1065941" y="46147"/>
                </a:lnTo>
                <a:lnTo>
                  <a:pt x="1014555" y="32492"/>
                </a:lnTo>
                <a:lnTo>
                  <a:pt x="961077" y="21079"/>
                </a:lnTo>
                <a:lnTo>
                  <a:pt x="905694" y="12017"/>
                </a:lnTo>
                <a:lnTo>
                  <a:pt x="848595" y="5412"/>
                </a:lnTo>
                <a:lnTo>
                  <a:pt x="789966" y="1370"/>
                </a:lnTo>
                <a:lnTo>
                  <a:pt x="729995" y="0"/>
                </a:lnTo>
                <a:lnTo>
                  <a:pt x="670134" y="1370"/>
                </a:lnTo>
                <a:lnTo>
                  <a:pt x="611603" y="5412"/>
                </a:lnTo>
                <a:lnTo>
                  <a:pt x="554591" y="12017"/>
                </a:lnTo>
                <a:lnTo>
                  <a:pt x="499286" y="21079"/>
                </a:lnTo>
                <a:lnTo>
                  <a:pt x="445877" y="32492"/>
                </a:lnTo>
                <a:lnTo>
                  <a:pt x="394550" y="46147"/>
                </a:lnTo>
                <a:lnTo>
                  <a:pt x="345495" y="61939"/>
                </a:lnTo>
                <a:lnTo>
                  <a:pt x="298899" y="79760"/>
                </a:lnTo>
                <a:lnTo>
                  <a:pt x="254950" y="99503"/>
                </a:lnTo>
                <a:lnTo>
                  <a:pt x="213836" y="121062"/>
                </a:lnTo>
                <a:lnTo>
                  <a:pt x="175745" y="144330"/>
                </a:lnTo>
                <a:lnTo>
                  <a:pt x="140866" y="169200"/>
                </a:lnTo>
                <a:lnTo>
                  <a:pt x="109386" y="195565"/>
                </a:lnTo>
                <a:lnTo>
                  <a:pt x="81493" y="223318"/>
                </a:lnTo>
                <a:lnTo>
                  <a:pt x="37222" y="282561"/>
                </a:lnTo>
                <a:lnTo>
                  <a:pt x="9556" y="346075"/>
                </a:lnTo>
                <a:lnTo>
                  <a:pt x="0" y="413004"/>
                </a:lnTo>
                <a:lnTo>
                  <a:pt x="2420" y="446841"/>
                </a:lnTo>
                <a:lnTo>
                  <a:pt x="21219" y="512169"/>
                </a:lnTo>
                <a:lnTo>
                  <a:pt x="57376" y="573655"/>
                </a:lnTo>
                <a:lnTo>
                  <a:pt x="109386" y="630442"/>
                </a:lnTo>
                <a:lnTo>
                  <a:pt x="140866" y="656807"/>
                </a:lnTo>
                <a:lnTo>
                  <a:pt x="175745" y="681677"/>
                </a:lnTo>
                <a:lnTo>
                  <a:pt x="213836" y="704945"/>
                </a:lnTo>
                <a:lnTo>
                  <a:pt x="254950" y="726504"/>
                </a:lnTo>
                <a:lnTo>
                  <a:pt x="298899" y="746247"/>
                </a:lnTo>
                <a:lnTo>
                  <a:pt x="345495" y="764068"/>
                </a:lnTo>
                <a:lnTo>
                  <a:pt x="394550" y="779860"/>
                </a:lnTo>
                <a:lnTo>
                  <a:pt x="445877" y="793515"/>
                </a:lnTo>
                <a:lnTo>
                  <a:pt x="499286" y="804928"/>
                </a:lnTo>
                <a:lnTo>
                  <a:pt x="554591" y="813990"/>
                </a:lnTo>
                <a:lnTo>
                  <a:pt x="611603" y="820595"/>
                </a:lnTo>
                <a:lnTo>
                  <a:pt x="670134" y="824637"/>
                </a:lnTo>
                <a:lnTo>
                  <a:pt x="729996" y="826008"/>
                </a:lnTo>
                <a:lnTo>
                  <a:pt x="789966" y="824637"/>
                </a:lnTo>
                <a:lnTo>
                  <a:pt x="848595" y="820595"/>
                </a:lnTo>
                <a:lnTo>
                  <a:pt x="905694" y="813990"/>
                </a:lnTo>
                <a:lnTo>
                  <a:pt x="961077" y="804928"/>
                </a:lnTo>
                <a:lnTo>
                  <a:pt x="1014555" y="793515"/>
                </a:lnTo>
                <a:lnTo>
                  <a:pt x="1065941" y="779860"/>
                </a:lnTo>
                <a:lnTo>
                  <a:pt x="1115049" y="764068"/>
                </a:lnTo>
                <a:lnTo>
                  <a:pt x="1161690" y="746247"/>
                </a:lnTo>
                <a:lnTo>
                  <a:pt x="1205677" y="726504"/>
                </a:lnTo>
                <a:lnTo>
                  <a:pt x="1246822" y="704945"/>
                </a:lnTo>
                <a:lnTo>
                  <a:pt x="1284938" y="681677"/>
                </a:lnTo>
                <a:lnTo>
                  <a:pt x="1319838" y="656807"/>
                </a:lnTo>
                <a:lnTo>
                  <a:pt x="1351334" y="630442"/>
                </a:lnTo>
                <a:lnTo>
                  <a:pt x="1379239" y="602689"/>
                </a:lnTo>
                <a:lnTo>
                  <a:pt x="1423525" y="543446"/>
                </a:lnTo>
                <a:lnTo>
                  <a:pt x="1451196" y="479932"/>
                </a:lnTo>
                <a:lnTo>
                  <a:pt x="1460753" y="413004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84639" y="5558790"/>
            <a:ext cx="1461135" cy="826135"/>
          </a:xfrm>
          <a:custGeom>
            <a:avLst/>
            <a:gdLst/>
            <a:ahLst/>
            <a:cxnLst/>
            <a:rect l="l" t="t" r="r" b="b"/>
            <a:pathLst>
              <a:path w="1461135" h="826135">
                <a:moveTo>
                  <a:pt x="729995" y="0"/>
                </a:moveTo>
                <a:lnTo>
                  <a:pt x="670134" y="1370"/>
                </a:lnTo>
                <a:lnTo>
                  <a:pt x="611603" y="5412"/>
                </a:lnTo>
                <a:lnTo>
                  <a:pt x="554591" y="12017"/>
                </a:lnTo>
                <a:lnTo>
                  <a:pt x="499286" y="21079"/>
                </a:lnTo>
                <a:lnTo>
                  <a:pt x="445877" y="32492"/>
                </a:lnTo>
                <a:lnTo>
                  <a:pt x="394550" y="46147"/>
                </a:lnTo>
                <a:lnTo>
                  <a:pt x="345495" y="61939"/>
                </a:lnTo>
                <a:lnTo>
                  <a:pt x="298899" y="79760"/>
                </a:lnTo>
                <a:lnTo>
                  <a:pt x="254950" y="99503"/>
                </a:lnTo>
                <a:lnTo>
                  <a:pt x="213836" y="121062"/>
                </a:lnTo>
                <a:lnTo>
                  <a:pt x="175745" y="144330"/>
                </a:lnTo>
                <a:lnTo>
                  <a:pt x="140866" y="169200"/>
                </a:lnTo>
                <a:lnTo>
                  <a:pt x="109386" y="195565"/>
                </a:lnTo>
                <a:lnTo>
                  <a:pt x="81493" y="223318"/>
                </a:lnTo>
                <a:lnTo>
                  <a:pt x="37222" y="282561"/>
                </a:lnTo>
                <a:lnTo>
                  <a:pt x="9556" y="346075"/>
                </a:lnTo>
                <a:lnTo>
                  <a:pt x="0" y="413004"/>
                </a:lnTo>
                <a:lnTo>
                  <a:pt x="2420" y="446841"/>
                </a:lnTo>
                <a:lnTo>
                  <a:pt x="21219" y="512169"/>
                </a:lnTo>
                <a:lnTo>
                  <a:pt x="57376" y="573655"/>
                </a:lnTo>
                <a:lnTo>
                  <a:pt x="109386" y="630442"/>
                </a:lnTo>
                <a:lnTo>
                  <a:pt x="140866" y="656807"/>
                </a:lnTo>
                <a:lnTo>
                  <a:pt x="175745" y="681677"/>
                </a:lnTo>
                <a:lnTo>
                  <a:pt x="213836" y="704945"/>
                </a:lnTo>
                <a:lnTo>
                  <a:pt x="254950" y="726504"/>
                </a:lnTo>
                <a:lnTo>
                  <a:pt x="298899" y="746247"/>
                </a:lnTo>
                <a:lnTo>
                  <a:pt x="345495" y="764068"/>
                </a:lnTo>
                <a:lnTo>
                  <a:pt x="394550" y="779860"/>
                </a:lnTo>
                <a:lnTo>
                  <a:pt x="445877" y="793515"/>
                </a:lnTo>
                <a:lnTo>
                  <a:pt x="499286" y="804928"/>
                </a:lnTo>
                <a:lnTo>
                  <a:pt x="554591" y="813990"/>
                </a:lnTo>
                <a:lnTo>
                  <a:pt x="611603" y="820595"/>
                </a:lnTo>
                <a:lnTo>
                  <a:pt x="670134" y="824637"/>
                </a:lnTo>
                <a:lnTo>
                  <a:pt x="729996" y="826008"/>
                </a:lnTo>
                <a:lnTo>
                  <a:pt x="789966" y="824637"/>
                </a:lnTo>
                <a:lnTo>
                  <a:pt x="848595" y="820595"/>
                </a:lnTo>
                <a:lnTo>
                  <a:pt x="905694" y="813990"/>
                </a:lnTo>
                <a:lnTo>
                  <a:pt x="961077" y="804928"/>
                </a:lnTo>
                <a:lnTo>
                  <a:pt x="1014555" y="793515"/>
                </a:lnTo>
                <a:lnTo>
                  <a:pt x="1065941" y="779860"/>
                </a:lnTo>
                <a:lnTo>
                  <a:pt x="1115049" y="764068"/>
                </a:lnTo>
                <a:lnTo>
                  <a:pt x="1161690" y="746247"/>
                </a:lnTo>
                <a:lnTo>
                  <a:pt x="1205677" y="726504"/>
                </a:lnTo>
                <a:lnTo>
                  <a:pt x="1246822" y="704945"/>
                </a:lnTo>
                <a:lnTo>
                  <a:pt x="1284938" y="681677"/>
                </a:lnTo>
                <a:lnTo>
                  <a:pt x="1319838" y="656807"/>
                </a:lnTo>
                <a:lnTo>
                  <a:pt x="1351334" y="630442"/>
                </a:lnTo>
                <a:lnTo>
                  <a:pt x="1379239" y="602689"/>
                </a:lnTo>
                <a:lnTo>
                  <a:pt x="1423525" y="543446"/>
                </a:lnTo>
                <a:lnTo>
                  <a:pt x="1451196" y="479932"/>
                </a:lnTo>
                <a:lnTo>
                  <a:pt x="1460753" y="413004"/>
                </a:lnTo>
                <a:lnTo>
                  <a:pt x="1458333" y="379166"/>
                </a:lnTo>
                <a:lnTo>
                  <a:pt x="1439531" y="313838"/>
                </a:lnTo>
                <a:lnTo>
                  <a:pt x="1403365" y="252352"/>
                </a:lnTo>
                <a:lnTo>
                  <a:pt x="1351334" y="195565"/>
                </a:lnTo>
                <a:lnTo>
                  <a:pt x="1319838" y="169200"/>
                </a:lnTo>
                <a:lnTo>
                  <a:pt x="1284938" y="144330"/>
                </a:lnTo>
                <a:lnTo>
                  <a:pt x="1246822" y="121062"/>
                </a:lnTo>
                <a:lnTo>
                  <a:pt x="1205677" y="99503"/>
                </a:lnTo>
                <a:lnTo>
                  <a:pt x="1161690" y="79760"/>
                </a:lnTo>
                <a:lnTo>
                  <a:pt x="1115049" y="61939"/>
                </a:lnTo>
                <a:lnTo>
                  <a:pt x="1065941" y="46147"/>
                </a:lnTo>
                <a:lnTo>
                  <a:pt x="1014555" y="32492"/>
                </a:lnTo>
                <a:lnTo>
                  <a:pt x="961077" y="21079"/>
                </a:lnTo>
                <a:lnTo>
                  <a:pt x="905694" y="12017"/>
                </a:lnTo>
                <a:lnTo>
                  <a:pt x="848595" y="5412"/>
                </a:lnTo>
                <a:lnTo>
                  <a:pt x="789966" y="1370"/>
                </a:lnTo>
                <a:lnTo>
                  <a:pt x="729995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70993" y="5655843"/>
            <a:ext cx="12954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 marR="5080" indent="-66675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对哪些属性 建立索引?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3287" y="5610225"/>
            <a:ext cx="2819400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zh-CN" altLang="en-US" sz="2000" b="1" spc="-5" dirty="0">
                <a:latin typeface="微软雅黑" panose="020B0503020204020204" charset="-122"/>
                <a:cs typeface="微软雅黑" panose="020B0503020204020204" charset="-122"/>
              </a:rPr>
              <a:t>对经常出现在检索条件、</a:t>
            </a:r>
            <a:endParaRPr lang="zh-CN" altLang="en-US"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 err="1">
                <a:latin typeface="微软雅黑" panose="020B0503020204020204" charset="-122"/>
                <a:cs typeface="微软雅黑" panose="020B0503020204020204" charset="-122"/>
              </a:rPr>
              <a:t>连接条件、分组计算条件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 中的属性可建立索引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35133" y="6529969"/>
            <a:ext cx="509841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SELECT…FROM…WHERE…GROUP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BY…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11873" y="3285375"/>
            <a:ext cx="5942076" cy="35097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00640" y="1415531"/>
            <a:ext cx="8406765" cy="163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8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多级索引：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当索引项比较多时，可以对索引再建立索引，依此类推，形成 多级索引。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26185">
              <a:lnSpc>
                <a:spcPct val="100000"/>
              </a:lnSpc>
              <a:spcBef>
                <a:spcPts val="1690"/>
              </a:spcBef>
              <a:tabLst>
                <a:tab pos="3614420" algn="l"/>
                <a:tab pos="6277610" algn="l"/>
              </a:tabLst>
            </a:pPr>
            <a:r>
              <a:rPr sz="3000" b="1" spc="-7" baseline="1000" dirty="0">
                <a:latin typeface="微软雅黑" panose="020B0503020204020204" charset="-122"/>
                <a:cs typeface="微软雅黑" panose="020B0503020204020204" charset="-122"/>
              </a:rPr>
              <a:t>二级索引文件	一级索引文件	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Tree) (1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多级索引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5559" y="5548121"/>
            <a:ext cx="3424554" cy="731520"/>
          </a:xfrm>
          <a:custGeom>
            <a:avLst/>
            <a:gdLst/>
            <a:ahLst/>
            <a:cxnLst/>
            <a:rect l="l" t="t" r="r" b="b"/>
            <a:pathLst>
              <a:path w="3424554" h="731520">
                <a:moveTo>
                  <a:pt x="3424428" y="121919"/>
                </a:moveTo>
                <a:lnTo>
                  <a:pt x="3416851" y="79714"/>
                </a:lnTo>
                <a:lnTo>
                  <a:pt x="3395964" y="43842"/>
                </a:lnTo>
                <a:lnTo>
                  <a:pt x="3364528" y="17067"/>
                </a:lnTo>
                <a:lnTo>
                  <a:pt x="3325306" y="2152"/>
                </a:lnTo>
                <a:lnTo>
                  <a:pt x="121919" y="0"/>
                </a:lnTo>
                <a:lnTo>
                  <a:pt x="107318" y="875"/>
                </a:lnTo>
                <a:lnTo>
                  <a:pt x="66916" y="13196"/>
                </a:lnTo>
                <a:lnTo>
                  <a:pt x="33770" y="37906"/>
                </a:lnTo>
                <a:lnTo>
                  <a:pt x="10641" y="72244"/>
                </a:lnTo>
                <a:lnTo>
                  <a:pt x="293" y="113447"/>
                </a:lnTo>
                <a:lnTo>
                  <a:pt x="0" y="609600"/>
                </a:lnTo>
                <a:lnTo>
                  <a:pt x="875" y="624346"/>
                </a:lnTo>
                <a:lnTo>
                  <a:pt x="13196" y="664938"/>
                </a:lnTo>
                <a:lnTo>
                  <a:pt x="37906" y="698026"/>
                </a:lnTo>
                <a:lnTo>
                  <a:pt x="72244" y="720994"/>
                </a:lnTo>
                <a:lnTo>
                  <a:pt x="113447" y="731230"/>
                </a:lnTo>
                <a:lnTo>
                  <a:pt x="3302507" y="731519"/>
                </a:lnTo>
                <a:lnTo>
                  <a:pt x="3317109" y="730655"/>
                </a:lnTo>
                <a:lnTo>
                  <a:pt x="3357511" y="718463"/>
                </a:lnTo>
                <a:lnTo>
                  <a:pt x="3390657" y="693907"/>
                </a:lnTo>
                <a:lnTo>
                  <a:pt x="3413786" y="659602"/>
                </a:lnTo>
                <a:lnTo>
                  <a:pt x="3424134" y="618161"/>
                </a:lnTo>
                <a:lnTo>
                  <a:pt x="3424428" y="12191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58909" y="5593841"/>
            <a:ext cx="3175635" cy="640080"/>
          </a:xfrm>
          <a:custGeom>
            <a:avLst/>
            <a:gdLst/>
            <a:ahLst/>
            <a:cxnLst/>
            <a:rect l="l" t="t" r="r" b="b"/>
            <a:pathLst>
              <a:path w="3175635" h="640079">
                <a:moveTo>
                  <a:pt x="3175254" y="106679"/>
                </a:moveTo>
                <a:lnTo>
                  <a:pt x="3166670" y="64870"/>
                </a:lnTo>
                <a:lnTo>
                  <a:pt x="3143325" y="30750"/>
                </a:lnTo>
                <a:lnTo>
                  <a:pt x="3108827" y="7929"/>
                </a:lnTo>
                <a:lnTo>
                  <a:pt x="106680" y="0"/>
                </a:lnTo>
                <a:lnTo>
                  <a:pt x="92111" y="998"/>
                </a:lnTo>
                <a:lnTo>
                  <a:pt x="52464" y="14903"/>
                </a:lnTo>
                <a:lnTo>
                  <a:pt x="21709" y="42366"/>
                </a:lnTo>
                <a:lnTo>
                  <a:pt x="3456" y="79781"/>
                </a:lnTo>
                <a:lnTo>
                  <a:pt x="0" y="533400"/>
                </a:lnTo>
                <a:lnTo>
                  <a:pt x="998" y="547968"/>
                </a:lnTo>
                <a:lnTo>
                  <a:pt x="14903" y="587615"/>
                </a:lnTo>
                <a:lnTo>
                  <a:pt x="42366" y="618370"/>
                </a:lnTo>
                <a:lnTo>
                  <a:pt x="79781" y="636623"/>
                </a:lnTo>
                <a:lnTo>
                  <a:pt x="3068574" y="640079"/>
                </a:lnTo>
                <a:lnTo>
                  <a:pt x="3083142" y="639081"/>
                </a:lnTo>
                <a:lnTo>
                  <a:pt x="3122789" y="625176"/>
                </a:lnTo>
                <a:lnTo>
                  <a:pt x="3153544" y="597713"/>
                </a:lnTo>
                <a:lnTo>
                  <a:pt x="3171797" y="560298"/>
                </a:lnTo>
                <a:lnTo>
                  <a:pt x="3175254" y="106679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r>
              <a:rPr lang="zh-CN" altLang="en-US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当某级索引不能一次性装入内 存时，可对其再建立索引</a:t>
            </a:r>
            <a:endParaRPr lang="zh-CN" altLang="en-US" dirty="0">
              <a:latin typeface="微软雅黑" panose="020B0503020204020204" charset="-122"/>
              <a:cs typeface="微软雅黑" panose="020B0503020204020204" charset="-122"/>
            </a:endParaRPr>
          </a:p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858909" y="5593841"/>
            <a:ext cx="3175635" cy="640080"/>
          </a:xfrm>
          <a:custGeom>
            <a:avLst/>
            <a:gdLst/>
            <a:ahLst/>
            <a:cxnLst/>
            <a:rect l="l" t="t" r="r" b="b"/>
            <a:pathLst>
              <a:path w="3175635" h="640079">
                <a:moveTo>
                  <a:pt x="106680" y="0"/>
                </a:moveTo>
                <a:lnTo>
                  <a:pt x="64870" y="8583"/>
                </a:lnTo>
                <a:lnTo>
                  <a:pt x="30750" y="31928"/>
                </a:lnTo>
                <a:lnTo>
                  <a:pt x="7929" y="66426"/>
                </a:lnTo>
                <a:lnTo>
                  <a:pt x="0" y="533400"/>
                </a:lnTo>
                <a:lnTo>
                  <a:pt x="998" y="547968"/>
                </a:lnTo>
                <a:lnTo>
                  <a:pt x="14903" y="587615"/>
                </a:lnTo>
                <a:lnTo>
                  <a:pt x="42366" y="618370"/>
                </a:lnTo>
                <a:lnTo>
                  <a:pt x="79781" y="636623"/>
                </a:lnTo>
                <a:lnTo>
                  <a:pt x="3068574" y="640079"/>
                </a:lnTo>
                <a:lnTo>
                  <a:pt x="3083142" y="639081"/>
                </a:lnTo>
                <a:lnTo>
                  <a:pt x="3122789" y="625176"/>
                </a:lnTo>
                <a:lnTo>
                  <a:pt x="3153544" y="597713"/>
                </a:lnTo>
                <a:lnTo>
                  <a:pt x="3171797" y="560298"/>
                </a:lnTo>
                <a:lnTo>
                  <a:pt x="3175254" y="106679"/>
                </a:lnTo>
                <a:lnTo>
                  <a:pt x="3174255" y="92111"/>
                </a:lnTo>
                <a:lnTo>
                  <a:pt x="3160350" y="52464"/>
                </a:lnTo>
                <a:lnTo>
                  <a:pt x="3132887" y="21709"/>
                </a:lnTo>
                <a:lnTo>
                  <a:pt x="3095472" y="3456"/>
                </a:lnTo>
                <a:lnTo>
                  <a:pt x="10668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336800" y="3008376"/>
            <a:ext cx="5980430" cy="27686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5025" marR="2355850" indent="-228600">
              <a:lnSpc>
                <a:spcPct val="100000"/>
              </a:lnSpc>
            </a:pPr>
            <a:endParaRPr sz="1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object 5"/>
          <p:cNvSpPr txBox="1">
            <a:spLocks noGrp="1"/>
          </p:cNvSpPr>
          <p:nvPr/>
        </p:nvSpPr>
        <p:spPr>
          <a:xfrm>
            <a:off x="1048118" y="349504"/>
            <a:ext cx="8597163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</a:pPr>
            <a:r>
              <a:rPr sz="36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3600" spc="-10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树</a:t>
            </a:r>
            <a:r>
              <a:rPr sz="36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36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36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Tree)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4710" y="972820"/>
            <a:ext cx="7180580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B+树索引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一种以树型数据结构来组织索引项的多级索引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8849" y="1667891"/>
            <a:ext cx="7844028" cy="631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6960" y="1629791"/>
            <a:ext cx="0" cy="708025"/>
          </a:xfrm>
          <a:custGeom>
            <a:avLst/>
            <a:gdLst/>
            <a:ahLst/>
            <a:cxnLst/>
            <a:rect l="l" t="t" r="r" b="b"/>
            <a:pathLst>
              <a:path h="708025">
                <a:moveTo>
                  <a:pt x="0" y="0"/>
                </a:moveTo>
                <a:lnTo>
                  <a:pt x="0" y="7078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3310" y="1636267"/>
            <a:ext cx="7894320" cy="0"/>
          </a:xfrm>
          <a:custGeom>
            <a:avLst/>
            <a:gdLst/>
            <a:ahLst/>
            <a:cxnLst/>
            <a:rect l="l" t="t" r="r" b="b"/>
            <a:pathLst>
              <a:path w="7894320">
                <a:moveTo>
                  <a:pt x="0" y="0"/>
                </a:moveTo>
                <a:lnTo>
                  <a:pt x="789432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84615" y="1629791"/>
            <a:ext cx="0" cy="708025"/>
          </a:xfrm>
          <a:custGeom>
            <a:avLst/>
            <a:gdLst/>
            <a:ahLst/>
            <a:cxnLst/>
            <a:rect l="l" t="t" r="r" b="b"/>
            <a:pathLst>
              <a:path h="708025">
                <a:moveTo>
                  <a:pt x="0" y="0"/>
                </a:moveTo>
                <a:lnTo>
                  <a:pt x="0" y="707898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83703" y="2331212"/>
            <a:ext cx="7894320" cy="0"/>
          </a:xfrm>
          <a:custGeom>
            <a:avLst/>
            <a:gdLst/>
            <a:ahLst/>
            <a:cxnLst/>
            <a:rect l="l" t="t" r="r" b="b"/>
            <a:pathLst>
              <a:path w="7894320">
                <a:moveTo>
                  <a:pt x="0" y="0"/>
                </a:moveTo>
                <a:lnTo>
                  <a:pt x="789432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2360" y="1654937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60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08710" y="1661413"/>
            <a:ext cx="7844790" cy="0"/>
          </a:xfrm>
          <a:custGeom>
            <a:avLst/>
            <a:gdLst/>
            <a:ahLst/>
            <a:cxnLst/>
            <a:rect l="l" t="t" r="r" b="b"/>
            <a:pathLst>
              <a:path w="7844790">
                <a:moveTo>
                  <a:pt x="0" y="0"/>
                </a:moveTo>
                <a:lnTo>
                  <a:pt x="784479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59850" y="1654937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6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08849" y="2306066"/>
            <a:ext cx="7844155" cy="0"/>
          </a:xfrm>
          <a:custGeom>
            <a:avLst/>
            <a:gdLst/>
            <a:ahLst/>
            <a:cxnLst/>
            <a:rect l="l" t="t" r="r" b="b"/>
            <a:pathLst>
              <a:path w="7844155">
                <a:moveTo>
                  <a:pt x="0" y="0"/>
                </a:moveTo>
                <a:lnTo>
                  <a:pt x="7844028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34801" y="2589911"/>
            <a:ext cx="4481321" cy="1744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03419" y="2551810"/>
            <a:ext cx="0" cy="1821180"/>
          </a:xfrm>
          <a:custGeom>
            <a:avLst/>
            <a:gdLst/>
            <a:ahLst/>
            <a:cxnLst/>
            <a:rect l="l" t="t" r="r" b="b"/>
            <a:pathLst>
              <a:path h="1821179">
                <a:moveTo>
                  <a:pt x="0" y="0"/>
                </a:moveTo>
                <a:lnTo>
                  <a:pt x="0" y="18211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09769" y="2558288"/>
            <a:ext cx="4531360" cy="0"/>
          </a:xfrm>
          <a:custGeom>
            <a:avLst/>
            <a:gdLst/>
            <a:ahLst/>
            <a:cxnLst/>
            <a:rect l="l" t="t" r="r" b="b"/>
            <a:pathLst>
              <a:path w="4531359">
                <a:moveTo>
                  <a:pt x="0" y="0"/>
                </a:moveTo>
                <a:lnTo>
                  <a:pt x="453136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47479" y="2551810"/>
            <a:ext cx="0" cy="1821180"/>
          </a:xfrm>
          <a:custGeom>
            <a:avLst/>
            <a:gdLst/>
            <a:ahLst/>
            <a:cxnLst/>
            <a:rect l="l" t="t" r="r" b="b"/>
            <a:pathLst>
              <a:path h="1821179">
                <a:moveTo>
                  <a:pt x="0" y="0"/>
                </a:moveTo>
                <a:lnTo>
                  <a:pt x="0" y="182118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09655" y="4366513"/>
            <a:ext cx="4531995" cy="0"/>
          </a:xfrm>
          <a:custGeom>
            <a:avLst/>
            <a:gdLst/>
            <a:ahLst/>
            <a:cxnLst/>
            <a:rect l="l" t="t" r="r" b="b"/>
            <a:pathLst>
              <a:path w="4531995">
                <a:moveTo>
                  <a:pt x="0" y="0"/>
                </a:moveTo>
                <a:lnTo>
                  <a:pt x="4531614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28819" y="2576957"/>
            <a:ext cx="0" cy="1771014"/>
          </a:xfrm>
          <a:custGeom>
            <a:avLst/>
            <a:gdLst/>
            <a:ahLst/>
            <a:cxnLst/>
            <a:rect l="l" t="t" r="r" b="b"/>
            <a:pathLst>
              <a:path h="1771014">
                <a:moveTo>
                  <a:pt x="0" y="0"/>
                </a:moveTo>
                <a:lnTo>
                  <a:pt x="0" y="177088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35169" y="2583434"/>
            <a:ext cx="4480560" cy="0"/>
          </a:xfrm>
          <a:custGeom>
            <a:avLst/>
            <a:gdLst/>
            <a:ahLst/>
            <a:cxnLst/>
            <a:rect l="l" t="t" r="r" b="b"/>
            <a:pathLst>
              <a:path w="4480559">
                <a:moveTo>
                  <a:pt x="0" y="0"/>
                </a:moveTo>
                <a:lnTo>
                  <a:pt x="448056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022715" y="2576957"/>
            <a:ext cx="0" cy="1771014"/>
          </a:xfrm>
          <a:custGeom>
            <a:avLst/>
            <a:gdLst/>
            <a:ahLst/>
            <a:cxnLst/>
            <a:rect l="l" t="t" r="r" b="b"/>
            <a:pathLst>
              <a:path h="1771014">
                <a:moveTo>
                  <a:pt x="0" y="0"/>
                </a:moveTo>
                <a:lnTo>
                  <a:pt x="0" y="1770888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34801" y="4341368"/>
            <a:ext cx="4481830" cy="0"/>
          </a:xfrm>
          <a:custGeom>
            <a:avLst/>
            <a:gdLst/>
            <a:ahLst/>
            <a:cxnLst/>
            <a:rect l="l" t="t" r="r" b="b"/>
            <a:pathLst>
              <a:path w="4481830">
                <a:moveTo>
                  <a:pt x="0" y="0"/>
                </a:moveTo>
                <a:lnTo>
                  <a:pt x="4481322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39373" y="4612259"/>
            <a:ext cx="4492752" cy="1595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07864" y="4574159"/>
            <a:ext cx="0" cy="1671955"/>
          </a:xfrm>
          <a:custGeom>
            <a:avLst/>
            <a:gdLst/>
            <a:ahLst/>
            <a:cxnLst/>
            <a:rect l="l" t="t" r="r" b="b"/>
            <a:pathLst>
              <a:path h="1671954">
                <a:moveTo>
                  <a:pt x="0" y="0"/>
                </a:moveTo>
                <a:lnTo>
                  <a:pt x="0" y="1671827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14850" y="4580636"/>
            <a:ext cx="4542790" cy="0"/>
          </a:xfrm>
          <a:custGeom>
            <a:avLst/>
            <a:gdLst/>
            <a:ahLst/>
            <a:cxnLst/>
            <a:rect l="l" t="t" r="r" b="b"/>
            <a:pathLst>
              <a:path w="4542790">
                <a:moveTo>
                  <a:pt x="0" y="0"/>
                </a:moveTo>
                <a:lnTo>
                  <a:pt x="454279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063990" y="4574159"/>
            <a:ext cx="0" cy="1671955"/>
          </a:xfrm>
          <a:custGeom>
            <a:avLst/>
            <a:gdLst/>
            <a:ahLst/>
            <a:cxnLst/>
            <a:rect l="l" t="t" r="r" b="b"/>
            <a:pathLst>
              <a:path h="1671954">
                <a:moveTo>
                  <a:pt x="0" y="0"/>
                </a:moveTo>
                <a:lnTo>
                  <a:pt x="0" y="167182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14227" y="6239509"/>
            <a:ext cx="4543425" cy="0"/>
          </a:xfrm>
          <a:custGeom>
            <a:avLst/>
            <a:gdLst/>
            <a:ahLst/>
            <a:cxnLst/>
            <a:rect l="l" t="t" r="r" b="b"/>
            <a:pathLst>
              <a:path w="4543425">
                <a:moveTo>
                  <a:pt x="0" y="0"/>
                </a:moveTo>
                <a:lnTo>
                  <a:pt x="4543044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32630" y="4599305"/>
            <a:ext cx="0" cy="1621790"/>
          </a:xfrm>
          <a:custGeom>
            <a:avLst/>
            <a:gdLst/>
            <a:ahLst/>
            <a:cxnLst/>
            <a:rect l="l" t="t" r="r" b="b"/>
            <a:pathLst>
              <a:path h="1621790">
                <a:moveTo>
                  <a:pt x="0" y="0"/>
                </a:moveTo>
                <a:lnTo>
                  <a:pt x="0" y="162153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38980" y="4605781"/>
            <a:ext cx="4493260" cy="0"/>
          </a:xfrm>
          <a:custGeom>
            <a:avLst/>
            <a:gdLst/>
            <a:ahLst/>
            <a:cxnLst/>
            <a:rect l="l" t="t" r="r" b="b"/>
            <a:pathLst>
              <a:path w="4493259">
                <a:moveTo>
                  <a:pt x="0" y="0"/>
                </a:moveTo>
                <a:lnTo>
                  <a:pt x="449326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038590" y="4599305"/>
            <a:ext cx="0" cy="1621790"/>
          </a:xfrm>
          <a:custGeom>
            <a:avLst/>
            <a:gdLst/>
            <a:ahLst/>
            <a:cxnLst/>
            <a:rect l="l" t="t" r="r" b="b"/>
            <a:pathLst>
              <a:path h="1621790">
                <a:moveTo>
                  <a:pt x="0" y="0"/>
                </a:moveTo>
                <a:lnTo>
                  <a:pt x="0" y="162153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39373" y="6214363"/>
            <a:ext cx="4493260" cy="0"/>
          </a:xfrm>
          <a:custGeom>
            <a:avLst/>
            <a:gdLst/>
            <a:ahLst/>
            <a:cxnLst/>
            <a:rect l="l" t="t" r="r" b="b"/>
            <a:pathLst>
              <a:path w="4493259">
                <a:moveTo>
                  <a:pt x="0" y="0"/>
                </a:moveTo>
                <a:lnTo>
                  <a:pt x="4492751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Tree) (2)B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树的基本概念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32683" y="2481986"/>
            <a:ext cx="2819400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一块中索引项的组织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—索引字段值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—指针，指向索引块 或数据块或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数据块中记录 的指针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23855" y="2637431"/>
            <a:ext cx="7867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根结点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07934" y="3301129"/>
            <a:ext cx="10414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非叶结点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6614" y="4066173"/>
            <a:ext cx="2312670" cy="10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635">
              <a:lnSpc>
                <a:spcPts val="414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叶子结点 索引文件的叶子结点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05958" y="2658087"/>
            <a:ext cx="307340" cy="1041400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索引文件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12876" y="5666347"/>
            <a:ext cx="15487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主文件数据块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58151" y="5031359"/>
            <a:ext cx="3424554" cy="1497330"/>
          </a:xfrm>
          <a:custGeom>
            <a:avLst/>
            <a:gdLst/>
            <a:ahLst/>
            <a:cxnLst/>
            <a:rect l="l" t="t" r="r" b="b"/>
            <a:pathLst>
              <a:path w="3424554" h="1497329">
                <a:moveTo>
                  <a:pt x="3424428" y="1247393"/>
                </a:moveTo>
                <a:lnTo>
                  <a:pt x="3424428" y="249935"/>
                </a:lnTo>
                <a:lnTo>
                  <a:pt x="3423598" y="229452"/>
                </a:lnTo>
                <a:lnTo>
                  <a:pt x="3417157" y="189910"/>
                </a:lnTo>
                <a:lnTo>
                  <a:pt x="3404770" y="152697"/>
                </a:lnTo>
                <a:lnTo>
                  <a:pt x="3386954" y="118330"/>
                </a:lnTo>
                <a:lnTo>
                  <a:pt x="3364225" y="87326"/>
                </a:lnTo>
                <a:lnTo>
                  <a:pt x="3337101" y="60202"/>
                </a:lnTo>
                <a:lnTo>
                  <a:pt x="3306097" y="37473"/>
                </a:lnTo>
                <a:lnTo>
                  <a:pt x="3271730" y="19657"/>
                </a:lnTo>
                <a:lnTo>
                  <a:pt x="3234517" y="7270"/>
                </a:lnTo>
                <a:lnTo>
                  <a:pt x="3194975" y="829"/>
                </a:lnTo>
                <a:lnTo>
                  <a:pt x="3174492" y="0"/>
                </a:lnTo>
                <a:lnTo>
                  <a:pt x="249174" y="0"/>
                </a:lnTo>
                <a:lnTo>
                  <a:pt x="208682" y="3274"/>
                </a:lnTo>
                <a:lnTo>
                  <a:pt x="170297" y="12752"/>
                </a:lnTo>
                <a:lnTo>
                  <a:pt x="134528" y="27918"/>
                </a:lnTo>
                <a:lnTo>
                  <a:pt x="101882" y="48255"/>
                </a:lnTo>
                <a:lnTo>
                  <a:pt x="72866" y="73247"/>
                </a:lnTo>
                <a:lnTo>
                  <a:pt x="47987" y="102376"/>
                </a:lnTo>
                <a:lnTo>
                  <a:pt x="27754" y="135126"/>
                </a:lnTo>
                <a:lnTo>
                  <a:pt x="12673" y="170980"/>
                </a:lnTo>
                <a:lnTo>
                  <a:pt x="3252" y="209422"/>
                </a:lnTo>
                <a:lnTo>
                  <a:pt x="0" y="249936"/>
                </a:lnTo>
                <a:lnTo>
                  <a:pt x="0" y="1247394"/>
                </a:lnTo>
                <a:lnTo>
                  <a:pt x="3252" y="1287907"/>
                </a:lnTo>
                <a:lnTo>
                  <a:pt x="12673" y="1326349"/>
                </a:lnTo>
                <a:lnTo>
                  <a:pt x="27754" y="1362203"/>
                </a:lnTo>
                <a:lnTo>
                  <a:pt x="47987" y="1394953"/>
                </a:lnTo>
                <a:lnTo>
                  <a:pt x="72866" y="1424082"/>
                </a:lnTo>
                <a:lnTo>
                  <a:pt x="101882" y="1449074"/>
                </a:lnTo>
                <a:lnTo>
                  <a:pt x="134528" y="1469411"/>
                </a:lnTo>
                <a:lnTo>
                  <a:pt x="170297" y="1484577"/>
                </a:lnTo>
                <a:lnTo>
                  <a:pt x="208682" y="1494055"/>
                </a:lnTo>
                <a:lnTo>
                  <a:pt x="249174" y="1497330"/>
                </a:lnTo>
                <a:lnTo>
                  <a:pt x="3174492" y="1497330"/>
                </a:lnTo>
                <a:lnTo>
                  <a:pt x="3215005" y="1494055"/>
                </a:lnTo>
                <a:lnTo>
                  <a:pt x="3253447" y="1484577"/>
                </a:lnTo>
                <a:lnTo>
                  <a:pt x="3289301" y="1469411"/>
                </a:lnTo>
                <a:lnTo>
                  <a:pt x="3322051" y="1449074"/>
                </a:lnTo>
                <a:lnTo>
                  <a:pt x="3351180" y="1424082"/>
                </a:lnTo>
                <a:lnTo>
                  <a:pt x="3376172" y="1394953"/>
                </a:lnTo>
                <a:lnTo>
                  <a:pt x="3396509" y="1362203"/>
                </a:lnTo>
                <a:lnTo>
                  <a:pt x="3411675" y="1326349"/>
                </a:lnTo>
                <a:lnTo>
                  <a:pt x="3421153" y="1287907"/>
                </a:lnTo>
                <a:lnTo>
                  <a:pt x="3424428" y="124739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91501" y="5126609"/>
            <a:ext cx="3175000" cy="1306830"/>
          </a:xfrm>
          <a:custGeom>
            <a:avLst/>
            <a:gdLst/>
            <a:ahLst/>
            <a:cxnLst/>
            <a:rect l="l" t="t" r="r" b="b"/>
            <a:pathLst>
              <a:path w="3175000" h="1306829">
                <a:moveTo>
                  <a:pt x="3174492" y="1088897"/>
                </a:moveTo>
                <a:lnTo>
                  <a:pt x="3174492" y="217931"/>
                </a:lnTo>
                <a:lnTo>
                  <a:pt x="3173775" y="200053"/>
                </a:lnTo>
                <a:lnTo>
                  <a:pt x="3163464" y="149035"/>
                </a:lnTo>
                <a:lnTo>
                  <a:pt x="3142063" y="103118"/>
                </a:lnTo>
                <a:lnTo>
                  <a:pt x="3111055" y="63817"/>
                </a:lnTo>
                <a:lnTo>
                  <a:pt x="3071920" y="32642"/>
                </a:lnTo>
                <a:lnTo>
                  <a:pt x="3026139" y="11106"/>
                </a:lnTo>
                <a:lnTo>
                  <a:pt x="2975195" y="722"/>
                </a:lnTo>
                <a:lnTo>
                  <a:pt x="2957322" y="0"/>
                </a:lnTo>
                <a:lnTo>
                  <a:pt x="217931" y="0"/>
                </a:lnTo>
                <a:lnTo>
                  <a:pt x="165548" y="6331"/>
                </a:lnTo>
                <a:lnTo>
                  <a:pt x="117764" y="24318"/>
                </a:lnTo>
                <a:lnTo>
                  <a:pt x="76089" y="52448"/>
                </a:lnTo>
                <a:lnTo>
                  <a:pt x="42038" y="89208"/>
                </a:lnTo>
                <a:lnTo>
                  <a:pt x="17121" y="133088"/>
                </a:lnTo>
                <a:lnTo>
                  <a:pt x="2851" y="182573"/>
                </a:lnTo>
                <a:lnTo>
                  <a:pt x="0" y="217932"/>
                </a:lnTo>
                <a:lnTo>
                  <a:pt x="0" y="1088898"/>
                </a:lnTo>
                <a:lnTo>
                  <a:pt x="6331" y="1141281"/>
                </a:lnTo>
                <a:lnTo>
                  <a:pt x="24318" y="1189065"/>
                </a:lnTo>
                <a:lnTo>
                  <a:pt x="52448" y="1230740"/>
                </a:lnTo>
                <a:lnTo>
                  <a:pt x="89208" y="1264791"/>
                </a:lnTo>
                <a:lnTo>
                  <a:pt x="133088" y="1289708"/>
                </a:lnTo>
                <a:lnTo>
                  <a:pt x="182573" y="1303978"/>
                </a:lnTo>
                <a:lnTo>
                  <a:pt x="217932" y="1306830"/>
                </a:lnTo>
                <a:lnTo>
                  <a:pt x="2957322" y="1306830"/>
                </a:lnTo>
                <a:lnTo>
                  <a:pt x="3009658" y="1300498"/>
                </a:lnTo>
                <a:lnTo>
                  <a:pt x="3057325" y="1282511"/>
                </a:lnTo>
                <a:lnTo>
                  <a:pt x="3098840" y="1254381"/>
                </a:lnTo>
                <a:lnTo>
                  <a:pt x="3132722" y="1217621"/>
                </a:lnTo>
                <a:lnTo>
                  <a:pt x="3157489" y="1173741"/>
                </a:lnTo>
                <a:lnTo>
                  <a:pt x="3171661" y="1124256"/>
                </a:lnTo>
                <a:lnTo>
                  <a:pt x="3174492" y="1088897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91235" y="5126355"/>
            <a:ext cx="3291840" cy="1484630"/>
          </a:xfrm>
          <a:custGeom>
            <a:avLst/>
            <a:gdLst/>
            <a:ahLst/>
            <a:cxnLst/>
            <a:rect l="l" t="t" r="r" b="b"/>
            <a:pathLst>
              <a:path w="3175000" h="1306829">
                <a:moveTo>
                  <a:pt x="217931" y="0"/>
                </a:moveTo>
                <a:lnTo>
                  <a:pt x="165548" y="6331"/>
                </a:lnTo>
                <a:lnTo>
                  <a:pt x="117764" y="24318"/>
                </a:lnTo>
                <a:lnTo>
                  <a:pt x="76089" y="52448"/>
                </a:lnTo>
                <a:lnTo>
                  <a:pt x="42038" y="89208"/>
                </a:lnTo>
                <a:lnTo>
                  <a:pt x="17121" y="133088"/>
                </a:lnTo>
                <a:lnTo>
                  <a:pt x="2851" y="182573"/>
                </a:lnTo>
                <a:lnTo>
                  <a:pt x="0" y="217932"/>
                </a:lnTo>
                <a:lnTo>
                  <a:pt x="0" y="1088898"/>
                </a:lnTo>
                <a:lnTo>
                  <a:pt x="6331" y="1141281"/>
                </a:lnTo>
                <a:lnTo>
                  <a:pt x="24318" y="1189065"/>
                </a:lnTo>
                <a:lnTo>
                  <a:pt x="52448" y="1230740"/>
                </a:lnTo>
                <a:lnTo>
                  <a:pt x="89208" y="1264791"/>
                </a:lnTo>
                <a:lnTo>
                  <a:pt x="133088" y="1289708"/>
                </a:lnTo>
                <a:lnTo>
                  <a:pt x="182573" y="1303978"/>
                </a:lnTo>
                <a:lnTo>
                  <a:pt x="217932" y="1306830"/>
                </a:lnTo>
                <a:lnTo>
                  <a:pt x="2957322" y="1306830"/>
                </a:lnTo>
                <a:lnTo>
                  <a:pt x="3009658" y="1300498"/>
                </a:lnTo>
                <a:lnTo>
                  <a:pt x="3057325" y="1282511"/>
                </a:lnTo>
                <a:lnTo>
                  <a:pt x="3098840" y="1254381"/>
                </a:lnTo>
                <a:lnTo>
                  <a:pt x="3132722" y="1217621"/>
                </a:lnTo>
                <a:lnTo>
                  <a:pt x="3157489" y="1173741"/>
                </a:lnTo>
                <a:lnTo>
                  <a:pt x="3171661" y="1124256"/>
                </a:lnTo>
                <a:lnTo>
                  <a:pt x="3174492" y="1088897"/>
                </a:lnTo>
                <a:lnTo>
                  <a:pt x="3174492" y="217931"/>
                </a:lnTo>
                <a:lnTo>
                  <a:pt x="3168206" y="165548"/>
                </a:lnTo>
                <a:lnTo>
                  <a:pt x="3150338" y="117764"/>
                </a:lnTo>
                <a:lnTo>
                  <a:pt x="3122367" y="76089"/>
                </a:lnTo>
                <a:lnTo>
                  <a:pt x="3085776" y="42038"/>
                </a:lnTo>
                <a:lnTo>
                  <a:pt x="3042046" y="17121"/>
                </a:lnTo>
                <a:lnTo>
                  <a:pt x="2992658" y="2851"/>
                </a:lnTo>
                <a:lnTo>
                  <a:pt x="2957322" y="0"/>
                </a:lnTo>
                <a:lnTo>
                  <a:pt x="217931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076960" y="5127625"/>
            <a:ext cx="2940685" cy="1082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能够自动保持与主文件大小相 适应的树的层次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6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6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每个索引块的指针利用率都在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50%-100%</a:t>
            </a:r>
            <a:r>
              <a:rPr sz="1600" b="1" spc="-1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之间</a:t>
            </a:r>
            <a:endParaRPr sz="16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7" grpId="0" bldLvl="0" animBg="1"/>
      <p:bldP spid="38" grpId="0" bldLvl="0" animBg="1"/>
      <p:bldP spid="39" grpId="0" bldLvl="0" animBg="1"/>
      <p:bldP spid="40" grpId="0" bldLvl="0" animBg="1"/>
      <p:bldP spid="4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/>
          </p:cNvSpPr>
          <p:nvPr>
            <p:ph sz="quarter" idx="4294967295"/>
          </p:nvPr>
        </p:nvSpPr>
        <p:spPr>
          <a:xfrm>
            <a:off x="0" y="1778635"/>
            <a:ext cx="8571230" cy="73850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/>
              <a:t>Root</a:t>
            </a:r>
            <a:endParaRPr lang="en-US" altLang="zh-CN"/>
          </a:p>
          <a:p>
            <a:pPr algn="ctr" eaLnBrk="1" hangingPunct="1">
              <a:buFontTx/>
              <a:buNone/>
            </a:pPr>
            <a:endParaRPr lang="zh-CN" altLang="en-US"/>
          </a:p>
        </p:txBody>
      </p:sp>
      <p:sp>
        <p:nvSpPr>
          <p:cNvPr id="75781" name="Rectangle 6"/>
          <p:cNvSpPr>
            <a:spLocks noChangeArrowheads="1"/>
          </p:cNvSpPr>
          <p:nvPr/>
        </p:nvSpPr>
        <p:spPr bwMode="auto">
          <a:xfrm>
            <a:off x="1319249" y="552504"/>
            <a:ext cx="7578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 u="sng">
                <a:latin typeface="Tahoma" panose="020B0604030504040204" pitchFamily="34" charset="0"/>
              </a:rPr>
              <a:t>B+Tree Example</a:t>
            </a:r>
            <a:r>
              <a:rPr lang="en-US" altLang="zh-CN" sz="3970">
                <a:latin typeface="Tahoma" panose="020B0604030504040204" pitchFamily="34" charset="0"/>
              </a:rPr>
              <a:t>				n=3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75782" name="Rectangle 7"/>
          <p:cNvSpPr>
            <a:spLocks noChangeArrowheads="1"/>
          </p:cNvSpPr>
          <p:nvPr/>
        </p:nvSpPr>
        <p:spPr bwMode="auto">
          <a:xfrm rot="16200000">
            <a:off x="4976436" y="2166442"/>
            <a:ext cx="619734" cy="13357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100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 rot="16200000">
            <a:off x="7539402" y="3041771"/>
            <a:ext cx="619734" cy="157384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120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150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180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5784" name="Rectangle 9"/>
          <p:cNvSpPr>
            <a:spLocks noChangeArrowheads="1"/>
          </p:cNvSpPr>
          <p:nvPr/>
        </p:nvSpPr>
        <p:spPr bwMode="auto">
          <a:xfrm rot="16200000">
            <a:off x="2737342" y="3110049"/>
            <a:ext cx="619734" cy="146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5785" name="Line 10"/>
          <p:cNvSpPr>
            <a:spLocks noChangeShapeType="1"/>
          </p:cNvSpPr>
          <p:nvPr/>
        </p:nvSpPr>
        <p:spPr bwMode="auto">
          <a:xfrm flipH="1">
            <a:off x="3919913" y="2841322"/>
            <a:ext cx="954109" cy="603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786" name="Line 11"/>
          <p:cNvSpPr>
            <a:spLocks noChangeShapeType="1"/>
          </p:cNvSpPr>
          <p:nvPr/>
        </p:nvSpPr>
        <p:spPr bwMode="auto">
          <a:xfrm>
            <a:off x="5653067" y="2776547"/>
            <a:ext cx="1305992" cy="7335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787" name="Rectangle 18"/>
          <p:cNvSpPr>
            <a:spLocks noChangeArrowheads="1"/>
          </p:cNvSpPr>
          <p:nvPr/>
        </p:nvSpPr>
        <p:spPr bwMode="auto">
          <a:xfrm rot="16200000">
            <a:off x="1130236" y="4512326"/>
            <a:ext cx="619734" cy="13497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5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11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5788" name="Rectangle 19"/>
          <p:cNvSpPr>
            <a:spLocks noChangeArrowheads="1"/>
          </p:cNvSpPr>
          <p:nvPr/>
        </p:nvSpPr>
        <p:spPr bwMode="auto">
          <a:xfrm rot="16200000">
            <a:off x="2739093" y="4654130"/>
            <a:ext cx="619734" cy="11116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30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35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5789" name="Rectangle 20"/>
          <p:cNvSpPr>
            <a:spLocks noChangeArrowheads="1"/>
          </p:cNvSpPr>
          <p:nvPr/>
        </p:nvSpPr>
        <p:spPr bwMode="auto">
          <a:xfrm rot="16200000">
            <a:off x="4116862" y="4603361"/>
            <a:ext cx="619734" cy="1206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100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101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110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5790" name="Rectangle 21"/>
          <p:cNvSpPr>
            <a:spLocks noChangeArrowheads="1"/>
          </p:cNvSpPr>
          <p:nvPr/>
        </p:nvSpPr>
        <p:spPr bwMode="auto">
          <a:xfrm rot="16200000">
            <a:off x="5751103" y="4534209"/>
            <a:ext cx="619734" cy="133400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120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130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5791" name="Rectangle 22"/>
          <p:cNvSpPr>
            <a:spLocks noChangeArrowheads="1"/>
          </p:cNvSpPr>
          <p:nvPr/>
        </p:nvSpPr>
        <p:spPr bwMode="auto">
          <a:xfrm rot="16200000">
            <a:off x="7285556" y="4636623"/>
            <a:ext cx="619734" cy="11431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150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156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179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5792" name="Rectangle 23"/>
          <p:cNvSpPr>
            <a:spLocks noChangeArrowheads="1"/>
          </p:cNvSpPr>
          <p:nvPr/>
        </p:nvSpPr>
        <p:spPr bwMode="auto">
          <a:xfrm rot="16200000">
            <a:off x="8727224" y="4548215"/>
            <a:ext cx="619734" cy="13024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180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200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5793" name="Line 24"/>
          <p:cNvSpPr>
            <a:spLocks noChangeShapeType="1"/>
          </p:cNvSpPr>
          <p:nvPr/>
        </p:nvSpPr>
        <p:spPr bwMode="auto">
          <a:xfrm flipH="1">
            <a:off x="1834877" y="3907473"/>
            <a:ext cx="859574" cy="891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794" name="Line 25"/>
          <p:cNvSpPr>
            <a:spLocks noChangeShapeType="1"/>
          </p:cNvSpPr>
          <p:nvPr/>
        </p:nvSpPr>
        <p:spPr bwMode="auto">
          <a:xfrm flipH="1">
            <a:off x="3011320" y="3891718"/>
            <a:ext cx="302865" cy="969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795" name="Line 26"/>
          <p:cNvSpPr>
            <a:spLocks noChangeShapeType="1"/>
          </p:cNvSpPr>
          <p:nvPr/>
        </p:nvSpPr>
        <p:spPr bwMode="auto">
          <a:xfrm flipH="1">
            <a:off x="4968558" y="3732406"/>
            <a:ext cx="2244346" cy="10503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796" name="Line 27"/>
          <p:cNvSpPr>
            <a:spLocks noChangeShapeType="1"/>
          </p:cNvSpPr>
          <p:nvPr/>
        </p:nvSpPr>
        <p:spPr bwMode="auto">
          <a:xfrm flipH="1">
            <a:off x="6353330" y="3795431"/>
            <a:ext cx="1290236" cy="9716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797" name="Line 28"/>
          <p:cNvSpPr>
            <a:spLocks noChangeShapeType="1"/>
          </p:cNvSpPr>
          <p:nvPr/>
        </p:nvSpPr>
        <p:spPr bwMode="auto">
          <a:xfrm flipH="1">
            <a:off x="7785370" y="3842698"/>
            <a:ext cx="287108" cy="959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798" name="Line 29"/>
          <p:cNvSpPr>
            <a:spLocks noChangeShapeType="1"/>
          </p:cNvSpPr>
          <p:nvPr/>
        </p:nvSpPr>
        <p:spPr bwMode="auto">
          <a:xfrm>
            <a:off x="8438365" y="3811187"/>
            <a:ext cx="302865" cy="10188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799" name="Line 30"/>
          <p:cNvSpPr>
            <a:spLocks noChangeShapeType="1"/>
          </p:cNvSpPr>
          <p:nvPr/>
        </p:nvSpPr>
        <p:spPr bwMode="auto">
          <a:xfrm>
            <a:off x="991059" y="5371024"/>
            <a:ext cx="0" cy="5409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00" name="Line 31"/>
          <p:cNvSpPr>
            <a:spLocks noChangeShapeType="1"/>
          </p:cNvSpPr>
          <p:nvPr/>
        </p:nvSpPr>
        <p:spPr bwMode="auto">
          <a:xfrm>
            <a:off x="1446230" y="5379779"/>
            <a:ext cx="0" cy="5409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01" name="Line 32"/>
          <p:cNvSpPr>
            <a:spLocks noChangeShapeType="1"/>
          </p:cNvSpPr>
          <p:nvPr/>
        </p:nvSpPr>
        <p:spPr bwMode="auto">
          <a:xfrm>
            <a:off x="1843630" y="5411290"/>
            <a:ext cx="0" cy="5409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02" name="Line 33"/>
          <p:cNvSpPr>
            <a:spLocks noChangeShapeType="1"/>
          </p:cNvSpPr>
          <p:nvPr/>
        </p:nvSpPr>
        <p:spPr bwMode="auto">
          <a:xfrm>
            <a:off x="2797739" y="5442802"/>
            <a:ext cx="0" cy="5409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03" name="Line 34"/>
          <p:cNvSpPr>
            <a:spLocks noChangeShapeType="1"/>
          </p:cNvSpPr>
          <p:nvPr/>
        </p:nvSpPr>
        <p:spPr bwMode="auto">
          <a:xfrm>
            <a:off x="4038958" y="5476064"/>
            <a:ext cx="0" cy="5409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04" name="Line 35"/>
          <p:cNvSpPr>
            <a:spLocks noChangeShapeType="1"/>
          </p:cNvSpPr>
          <p:nvPr/>
        </p:nvSpPr>
        <p:spPr bwMode="auto">
          <a:xfrm>
            <a:off x="3268667" y="5435800"/>
            <a:ext cx="0" cy="5409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05" name="Line 36"/>
          <p:cNvSpPr>
            <a:spLocks noChangeShapeType="1"/>
          </p:cNvSpPr>
          <p:nvPr/>
        </p:nvSpPr>
        <p:spPr bwMode="auto">
          <a:xfrm>
            <a:off x="4429354" y="5484818"/>
            <a:ext cx="0" cy="5409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06" name="Line 37"/>
          <p:cNvSpPr>
            <a:spLocks noChangeShapeType="1"/>
          </p:cNvSpPr>
          <p:nvPr/>
        </p:nvSpPr>
        <p:spPr bwMode="auto">
          <a:xfrm>
            <a:off x="4788240" y="5477816"/>
            <a:ext cx="0" cy="5409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07" name="Line 38"/>
          <p:cNvSpPr>
            <a:spLocks noChangeShapeType="1"/>
          </p:cNvSpPr>
          <p:nvPr/>
        </p:nvSpPr>
        <p:spPr bwMode="auto">
          <a:xfrm>
            <a:off x="5822879" y="5477816"/>
            <a:ext cx="0" cy="5409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08" name="Line 39"/>
          <p:cNvSpPr>
            <a:spLocks noChangeShapeType="1"/>
          </p:cNvSpPr>
          <p:nvPr/>
        </p:nvSpPr>
        <p:spPr bwMode="auto">
          <a:xfrm>
            <a:off x="6246539" y="5486568"/>
            <a:ext cx="0" cy="5409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09" name="Line 40"/>
          <p:cNvSpPr>
            <a:spLocks noChangeShapeType="1"/>
          </p:cNvSpPr>
          <p:nvPr/>
        </p:nvSpPr>
        <p:spPr bwMode="auto">
          <a:xfrm>
            <a:off x="7177890" y="5526834"/>
            <a:ext cx="0" cy="5409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10" name="Line 41"/>
          <p:cNvSpPr>
            <a:spLocks noChangeShapeType="1"/>
          </p:cNvSpPr>
          <p:nvPr/>
        </p:nvSpPr>
        <p:spPr bwMode="auto">
          <a:xfrm>
            <a:off x="7599800" y="5535586"/>
            <a:ext cx="0" cy="5409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11" name="Line 42"/>
          <p:cNvSpPr>
            <a:spLocks noChangeShapeType="1"/>
          </p:cNvSpPr>
          <p:nvPr/>
        </p:nvSpPr>
        <p:spPr bwMode="auto">
          <a:xfrm>
            <a:off x="8007703" y="5546090"/>
            <a:ext cx="0" cy="5409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12" name="Line 43"/>
          <p:cNvSpPr>
            <a:spLocks noChangeShapeType="1"/>
          </p:cNvSpPr>
          <p:nvPr/>
        </p:nvSpPr>
        <p:spPr bwMode="auto">
          <a:xfrm>
            <a:off x="8828763" y="5458557"/>
            <a:ext cx="0" cy="5409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5813" name="Line 44"/>
          <p:cNvSpPr>
            <a:spLocks noChangeShapeType="1"/>
          </p:cNvSpPr>
          <p:nvPr/>
        </p:nvSpPr>
        <p:spPr bwMode="auto">
          <a:xfrm>
            <a:off x="9203404" y="5451555"/>
            <a:ext cx="0" cy="5409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Sample non-leaf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76803" name="Rectangle 3"/>
          <p:cNvSpPr>
            <a:spLocks noGrp="1"/>
          </p:cNvSpPr>
          <p:nvPr>
            <p:ph sz="quarter" idx="4294967295"/>
          </p:nvPr>
        </p:nvSpPr>
        <p:spPr>
          <a:xfrm>
            <a:off x="2454910" y="1598295"/>
            <a:ext cx="8238490" cy="435864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en-US" dirty="0"/>
          </a:p>
          <a:p>
            <a:pPr eaLnBrk="1" hangingPunct="1">
              <a:buFontTx/>
              <a:buNone/>
            </a:pPr>
            <a:endParaRPr lang="zh-CN" altLang="en-US" dirty="0"/>
          </a:p>
          <a:p>
            <a:pPr eaLnBrk="1" hangingPunct="1">
              <a:buFontTx/>
              <a:buNone/>
            </a:pPr>
            <a:endParaRPr lang="zh-CN" altLang="en-US" dirty="0"/>
          </a:p>
          <a:p>
            <a:pPr eaLnBrk="1" hangingPunct="1">
              <a:buFontTx/>
              <a:buNone/>
            </a:pPr>
            <a:endParaRPr lang="zh-CN" altLang="en-US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endParaRPr lang="en-US" altLang="zh-CN" sz="2645" dirty="0"/>
          </a:p>
          <a:p>
            <a:pPr eaLnBrk="1" hangingPunct="1">
              <a:buFontTx/>
              <a:buNone/>
            </a:pPr>
            <a:r>
              <a:rPr lang="en-US" altLang="zh-CN" sz="2645" dirty="0"/>
              <a:t>to keys     to keys	   to keys       to keys</a:t>
            </a:r>
            <a:endParaRPr lang="en-US" altLang="zh-CN" sz="2645" dirty="0"/>
          </a:p>
          <a:p>
            <a:pPr eaLnBrk="1" hangingPunct="1">
              <a:buFontTx/>
              <a:buNone/>
            </a:pPr>
            <a:r>
              <a:rPr lang="en-US" altLang="zh-CN" sz="2645" dirty="0"/>
              <a:t>&lt; 57		57</a:t>
            </a:r>
            <a:r>
              <a:rPr lang="en-US" altLang="zh-CN" sz="3090" dirty="0">
                <a:sym typeface="Symbol" panose="05050102010706020507" pitchFamily="18" charset="2"/>
              </a:rPr>
              <a:t></a:t>
            </a:r>
            <a:r>
              <a:rPr lang="en-US" altLang="zh-CN" sz="2645" dirty="0">
                <a:sym typeface="Symbol" panose="05050102010706020507" pitchFamily="18" charset="2"/>
              </a:rPr>
              <a:t> k&lt;81		81</a:t>
            </a:r>
            <a:r>
              <a:rPr lang="en-US" altLang="zh-CN" dirty="0">
                <a:sym typeface="Symbol" panose="05050102010706020507" pitchFamily="18" charset="2"/>
              </a:rPr>
              <a:t></a:t>
            </a:r>
            <a:r>
              <a:rPr lang="en-US" altLang="zh-CN" sz="2645" dirty="0">
                <a:sym typeface="Symbol" panose="05050102010706020507" pitchFamily="18" charset="2"/>
              </a:rPr>
              <a:t>k&lt;95	 </a:t>
            </a:r>
            <a:r>
              <a:rPr lang="en-US" altLang="zh-CN" dirty="0">
                <a:sym typeface="Symbol" panose="05050102010706020507" pitchFamily="18" charset="2"/>
              </a:rPr>
              <a:t></a:t>
            </a:r>
            <a:r>
              <a:rPr lang="en-US" altLang="zh-CN" sz="2645" dirty="0">
                <a:sym typeface="Symbol" panose="05050102010706020507" pitchFamily="18" charset="2"/>
              </a:rPr>
              <a:t>95</a:t>
            </a:r>
            <a:endParaRPr lang="en-US" altLang="zh-CN" dirty="0"/>
          </a:p>
          <a:p>
            <a:pPr eaLnBrk="1" hangingPunct="1">
              <a:buFontTx/>
              <a:buNone/>
            </a:pPr>
            <a:endParaRPr lang="zh-CN" altLang="en-US" dirty="0"/>
          </a:p>
        </p:txBody>
      </p:sp>
      <p:sp>
        <p:nvSpPr>
          <p:cNvPr id="76806" name="Rectangle 5"/>
          <p:cNvSpPr>
            <a:spLocks noChangeArrowheads="1"/>
          </p:cNvSpPr>
          <p:nvPr/>
        </p:nvSpPr>
        <p:spPr bwMode="auto">
          <a:xfrm rot="16200000">
            <a:off x="4284926" y="1972119"/>
            <a:ext cx="1591349" cy="24684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57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81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95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6807" name="Line 6"/>
          <p:cNvSpPr>
            <a:spLocks noChangeShapeType="1"/>
          </p:cNvSpPr>
          <p:nvPr/>
        </p:nvSpPr>
        <p:spPr bwMode="auto">
          <a:xfrm flipH="1">
            <a:off x="5667072" y="1759413"/>
            <a:ext cx="346631" cy="5794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6808" name="Line 7"/>
          <p:cNvSpPr>
            <a:spLocks noChangeShapeType="1"/>
          </p:cNvSpPr>
          <p:nvPr/>
        </p:nvSpPr>
        <p:spPr bwMode="auto">
          <a:xfrm flipH="1">
            <a:off x="2325062" y="3198456"/>
            <a:ext cx="1703392" cy="1559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6809" name="Line 8"/>
          <p:cNvSpPr>
            <a:spLocks noChangeShapeType="1"/>
          </p:cNvSpPr>
          <p:nvPr/>
        </p:nvSpPr>
        <p:spPr bwMode="auto">
          <a:xfrm flipH="1">
            <a:off x="3884900" y="3231718"/>
            <a:ext cx="668752" cy="14635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6810" name="Line 9"/>
          <p:cNvSpPr>
            <a:spLocks noChangeShapeType="1"/>
          </p:cNvSpPr>
          <p:nvPr/>
        </p:nvSpPr>
        <p:spPr bwMode="auto">
          <a:xfrm>
            <a:off x="5397470" y="3198456"/>
            <a:ext cx="1144931" cy="1624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6811" name="Line 10"/>
          <p:cNvSpPr>
            <a:spLocks noChangeShapeType="1"/>
          </p:cNvSpPr>
          <p:nvPr/>
        </p:nvSpPr>
        <p:spPr bwMode="auto">
          <a:xfrm>
            <a:off x="6160758" y="3198456"/>
            <a:ext cx="2403655" cy="149681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Sample leaf node: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77827" name="Rectangle 3"/>
          <p:cNvSpPr>
            <a:spLocks noGrp="1"/>
          </p:cNvSpPr>
          <p:nvPr>
            <p:ph sz="quarter" idx="4294967295"/>
          </p:nvPr>
        </p:nvSpPr>
        <p:spPr>
          <a:xfrm>
            <a:off x="2122170" y="1834515"/>
            <a:ext cx="8571230" cy="162941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645"/>
              <a:t>					</a:t>
            </a:r>
            <a:r>
              <a:rPr lang="en-US" altLang="zh-CN" sz="2645"/>
              <a:t>From non-leaf node</a:t>
            </a:r>
            <a:endParaRPr lang="en-US" altLang="zh-CN" sz="2645"/>
          </a:p>
          <a:p>
            <a:pPr eaLnBrk="1" hangingPunct="1">
              <a:buFontTx/>
              <a:buNone/>
            </a:pPr>
            <a:endParaRPr lang="en-US" altLang="zh-CN" sz="2645"/>
          </a:p>
          <a:p>
            <a:pPr eaLnBrk="1" hangingPunct="1">
              <a:buFontTx/>
              <a:buNone/>
            </a:pPr>
            <a:r>
              <a:rPr lang="en-US" altLang="zh-CN" sz="2645"/>
              <a:t>							to next leaf</a:t>
            </a:r>
            <a:endParaRPr lang="en-US" altLang="zh-CN" sz="2645"/>
          </a:p>
          <a:p>
            <a:pPr eaLnBrk="1" hangingPunct="1">
              <a:buFontTx/>
              <a:buNone/>
            </a:pPr>
            <a:r>
              <a:rPr lang="en-US" altLang="zh-CN" sz="2645"/>
              <a:t>							in sequence</a:t>
            </a:r>
            <a:endParaRPr lang="en-US" altLang="zh-CN" sz="2645"/>
          </a:p>
        </p:txBody>
      </p:sp>
      <p:sp>
        <p:nvSpPr>
          <p:cNvPr id="77830" name="Rectangle 5"/>
          <p:cNvSpPr>
            <a:spLocks noChangeArrowheads="1"/>
          </p:cNvSpPr>
          <p:nvPr/>
        </p:nvSpPr>
        <p:spPr bwMode="auto">
          <a:xfrm rot="16200000">
            <a:off x="4607048" y="2297742"/>
            <a:ext cx="1353259" cy="24684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57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81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95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77831" name="Line 6"/>
          <p:cNvSpPr>
            <a:spLocks noChangeShapeType="1"/>
          </p:cNvSpPr>
          <p:nvPr/>
        </p:nvSpPr>
        <p:spPr bwMode="auto">
          <a:xfrm flipH="1">
            <a:off x="5234658" y="2323126"/>
            <a:ext cx="175066" cy="43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7832" name="Line 7"/>
          <p:cNvSpPr>
            <a:spLocks noChangeShapeType="1"/>
          </p:cNvSpPr>
          <p:nvPr/>
        </p:nvSpPr>
        <p:spPr bwMode="auto">
          <a:xfrm flipV="1">
            <a:off x="6363834" y="3088164"/>
            <a:ext cx="652996" cy="157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7833" name="Text Box 8"/>
          <p:cNvSpPr txBox="1">
            <a:spLocks noChangeArrowheads="1"/>
          </p:cNvSpPr>
          <p:nvPr/>
        </p:nvSpPr>
        <p:spPr bwMode="auto">
          <a:xfrm rot="16200000">
            <a:off x="4465608" y="4395610"/>
            <a:ext cx="1611630" cy="209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To record </a:t>
            </a:r>
            <a:endParaRPr lang="en-US" altLang="zh-CN" sz="2205">
              <a:latin typeface="Tahoma" panose="020B0604030504040204" pitchFamily="34" charset="0"/>
            </a:endParaRPr>
          </a:p>
          <a:p>
            <a:pPr algn="ctr"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with key 57</a:t>
            </a:r>
            <a:endParaRPr lang="en-US" altLang="zh-CN" sz="2205">
              <a:latin typeface="Tahoma" panose="020B0604030504040204" pitchFamily="34" charset="0"/>
            </a:endParaRPr>
          </a:p>
          <a:p>
            <a:pPr algn="ctr"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2205">
              <a:latin typeface="Tahoma" panose="020B0604030504040204" pitchFamily="34" charset="0"/>
            </a:endParaRPr>
          </a:p>
          <a:p>
            <a:pPr algn="ctr"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To record </a:t>
            </a:r>
            <a:endParaRPr lang="en-US" altLang="zh-CN" sz="2205">
              <a:latin typeface="Tahoma" panose="020B0604030504040204" pitchFamily="34" charset="0"/>
            </a:endParaRPr>
          </a:p>
          <a:p>
            <a:pPr algn="ctr"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with key 81</a:t>
            </a:r>
            <a:endParaRPr lang="en-US" altLang="zh-CN" sz="2205">
              <a:latin typeface="Tahoma" panose="020B0604030504040204" pitchFamily="34" charset="0"/>
            </a:endParaRPr>
          </a:p>
          <a:p>
            <a:pPr algn="ctr"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2205">
              <a:latin typeface="Tahoma" panose="020B0604030504040204" pitchFamily="34" charset="0"/>
            </a:endParaRPr>
          </a:p>
          <a:p>
            <a:pPr algn="ctr"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To record </a:t>
            </a:r>
            <a:endParaRPr lang="en-US" altLang="zh-CN" sz="2205">
              <a:latin typeface="Tahoma" panose="020B0604030504040204" pitchFamily="34" charset="0"/>
            </a:endParaRPr>
          </a:p>
          <a:p>
            <a:pPr algn="ctr" eaLnBrk="1" hangingPunct="1">
              <a:lnSpc>
                <a:spcPct val="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205">
                <a:latin typeface="Tahoma" panose="020B0604030504040204" pitchFamily="34" charset="0"/>
              </a:rPr>
              <a:t>with key 85</a:t>
            </a:r>
            <a:endParaRPr lang="en-US" altLang="zh-CN" sz="2205">
              <a:latin typeface="Tahoma" panose="020B0604030504040204" pitchFamily="34" charset="0"/>
            </a:endParaRPr>
          </a:p>
        </p:txBody>
      </p:sp>
      <p:sp>
        <p:nvSpPr>
          <p:cNvPr id="77834" name="Line 9"/>
          <p:cNvSpPr>
            <a:spLocks noChangeShapeType="1"/>
          </p:cNvSpPr>
          <p:nvPr/>
        </p:nvSpPr>
        <p:spPr bwMode="auto">
          <a:xfrm>
            <a:off x="4534394" y="3947738"/>
            <a:ext cx="0" cy="6512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7835" name="Line 10"/>
          <p:cNvSpPr>
            <a:spLocks noChangeShapeType="1"/>
          </p:cNvSpPr>
          <p:nvPr/>
        </p:nvSpPr>
        <p:spPr bwMode="auto">
          <a:xfrm>
            <a:off x="5322191" y="3893467"/>
            <a:ext cx="0" cy="6512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77836" name="Line 11"/>
          <p:cNvSpPr>
            <a:spLocks noChangeShapeType="1"/>
          </p:cNvSpPr>
          <p:nvPr/>
        </p:nvSpPr>
        <p:spPr bwMode="auto">
          <a:xfrm>
            <a:off x="6078476" y="3917977"/>
            <a:ext cx="0" cy="6512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u="sng" dirty="0">
                <a:solidFill>
                  <a:schemeClr val="tx1"/>
                </a:solidFill>
                <a:ea typeface="宋体" panose="02010600030101010101" pitchFamily="2" charset="-122"/>
              </a:rPr>
              <a:t>节点不希望太空</a:t>
            </a:r>
            <a:endParaRPr lang="en-US" altLang="zh-CN" sz="3600" u="sng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9875" name="Rectangle 3"/>
          <p:cNvSpPr>
            <a:spLocks noGrp="1"/>
          </p:cNvSpPr>
          <p:nvPr>
            <p:ph sz="quarter" idx="4294967295"/>
          </p:nvPr>
        </p:nvSpPr>
        <p:spPr>
          <a:xfrm>
            <a:off x="1141095" y="1598295"/>
            <a:ext cx="9552305" cy="2367915"/>
          </a:xfrm>
        </p:spPr>
        <p:txBody>
          <a:bodyPr/>
          <a:lstStyle/>
          <a:p>
            <a:pPr eaLnBrk="1" hangingPunct="1"/>
            <a:r>
              <a:rPr lang="en-US" altLang="zh-CN" dirty="0"/>
              <a:t>Use at least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lvl="1" eaLnBrk="1" hangingPunct="1">
              <a:buFontTx/>
              <a:buNone/>
            </a:pPr>
            <a:r>
              <a:rPr lang="en-US" altLang="zh-CN" sz="3530" dirty="0"/>
              <a:t>Non-leaf:       </a:t>
            </a:r>
            <a:r>
              <a:rPr lang="en-US" altLang="zh-CN" sz="3530" dirty="0">
                <a:sym typeface="Symbol" panose="05050102010706020507" pitchFamily="18" charset="2"/>
              </a:rPr>
              <a:t>(</a:t>
            </a:r>
            <a:r>
              <a:rPr lang="en-US" altLang="zh-CN" sz="3530" dirty="0"/>
              <a:t>n+1)/2</a:t>
            </a:r>
            <a:r>
              <a:rPr lang="en-US" altLang="zh-CN" sz="3530" dirty="0">
                <a:sym typeface="Symbol" panose="05050102010706020507" pitchFamily="18" charset="2"/>
              </a:rPr>
              <a:t></a:t>
            </a:r>
            <a:r>
              <a:rPr lang="en-US" altLang="zh-CN" sz="3530" dirty="0"/>
              <a:t>	pointers</a:t>
            </a:r>
            <a:endParaRPr lang="en-US" altLang="zh-CN" sz="3530" dirty="0"/>
          </a:p>
          <a:p>
            <a:pPr lvl="1" eaLnBrk="1" hangingPunct="1">
              <a:buFontTx/>
              <a:buNone/>
            </a:pPr>
            <a:endParaRPr lang="en-US" altLang="zh-CN" sz="3530" dirty="0"/>
          </a:p>
          <a:p>
            <a:pPr lvl="1" eaLnBrk="1" hangingPunct="1">
              <a:buFontTx/>
              <a:buNone/>
            </a:pPr>
            <a:r>
              <a:rPr lang="en-US" altLang="zh-CN" sz="3530" dirty="0"/>
              <a:t>Leaf:		</a:t>
            </a:r>
            <a:r>
              <a:rPr lang="en-US" altLang="zh-CN" sz="3530" dirty="0">
                <a:sym typeface="Symbol" panose="05050102010706020507" pitchFamily="18" charset="2"/>
              </a:rPr>
              <a:t></a:t>
            </a:r>
            <a:r>
              <a:rPr lang="en-US" altLang="zh-CN" sz="3530" dirty="0"/>
              <a:t>(n+1)/2</a:t>
            </a:r>
            <a:r>
              <a:rPr lang="en-US" altLang="zh-CN" sz="3530" dirty="0">
                <a:sym typeface="Symbol" panose="05050102010706020507" pitchFamily="18" charset="2"/>
              </a:rPr>
              <a:t></a:t>
            </a:r>
            <a:r>
              <a:rPr lang="en-US" altLang="zh-CN" sz="3530" dirty="0"/>
              <a:t>  pointers</a:t>
            </a:r>
            <a:endParaRPr lang="en-US" altLang="zh-CN" sz="353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/>
          </p:cNvSpPr>
          <p:nvPr>
            <p:ph sz="quarter" idx="4294967295"/>
          </p:nvPr>
        </p:nvSpPr>
        <p:spPr>
          <a:xfrm>
            <a:off x="227330" y="1619885"/>
            <a:ext cx="8571230" cy="406209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/>
              <a:t>				</a:t>
            </a:r>
            <a:r>
              <a:rPr lang="en-US" altLang="zh-CN" dirty="0"/>
              <a:t>Full node		min. node</a:t>
            </a: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Non-leaf</a:t>
            </a: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Leaf</a:t>
            </a:r>
            <a:endParaRPr lang="en-US" altLang="zh-CN" dirty="0"/>
          </a:p>
        </p:txBody>
      </p:sp>
      <p:sp>
        <p:nvSpPr>
          <p:cNvPr id="80901" name="Rectangle 4"/>
          <p:cNvSpPr>
            <a:spLocks noChangeArrowheads="1"/>
          </p:cNvSpPr>
          <p:nvPr/>
        </p:nvSpPr>
        <p:spPr bwMode="auto">
          <a:xfrm>
            <a:off x="977053" y="490185"/>
            <a:ext cx="1428538" cy="7562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970">
                <a:latin typeface="Tahoma" panose="020B0604030504040204" pitchFamily="34" charset="0"/>
              </a:rPr>
              <a:t>n=3</a:t>
            </a:r>
            <a:endParaRPr lang="en-US" altLang="zh-CN" sz="3970">
              <a:latin typeface="Tahoma" panose="020B0604030504040204" pitchFamily="34" charset="0"/>
            </a:endParaRPr>
          </a:p>
        </p:txBody>
      </p:sp>
      <p:sp>
        <p:nvSpPr>
          <p:cNvPr id="80902" name="AutoShape 15"/>
          <p:cNvSpPr/>
          <p:nvPr/>
        </p:nvSpPr>
        <p:spPr bwMode="auto">
          <a:xfrm>
            <a:off x="3063840" y="2562966"/>
            <a:ext cx="252095" cy="1596602"/>
          </a:xfrm>
          <a:prstGeom prst="leftBrace">
            <a:avLst>
              <a:gd name="adj1" fmla="val 52778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80903" name="AutoShape 16"/>
          <p:cNvSpPr/>
          <p:nvPr/>
        </p:nvSpPr>
        <p:spPr bwMode="auto">
          <a:xfrm>
            <a:off x="2979808" y="4481689"/>
            <a:ext cx="252095" cy="1596602"/>
          </a:xfrm>
          <a:prstGeom prst="leftBrace">
            <a:avLst>
              <a:gd name="adj1" fmla="val 52778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80904" name="Rectangle 17"/>
          <p:cNvSpPr>
            <a:spLocks noChangeArrowheads="1"/>
          </p:cNvSpPr>
          <p:nvPr/>
        </p:nvSpPr>
        <p:spPr bwMode="auto">
          <a:xfrm rot="16200000">
            <a:off x="4534394" y="2520950"/>
            <a:ext cx="1092412" cy="1680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120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150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180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80905" name="Rectangle 18"/>
          <p:cNvSpPr>
            <a:spLocks noChangeArrowheads="1"/>
          </p:cNvSpPr>
          <p:nvPr/>
        </p:nvSpPr>
        <p:spPr bwMode="auto">
          <a:xfrm rot="16200000">
            <a:off x="7559534" y="2520950"/>
            <a:ext cx="1092412" cy="1680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30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80906" name="Rectangle 19"/>
          <p:cNvSpPr>
            <a:spLocks noChangeArrowheads="1"/>
          </p:cNvSpPr>
          <p:nvPr/>
        </p:nvSpPr>
        <p:spPr bwMode="auto">
          <a:xfrm rot="16200000">
            <a:off x="4534394" y="4369647"/>
            <a:ext cx="1092412" cy="1680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5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11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80907" name="Rectangle 20"/>
          <p:cNvSpPr>
            <a:spLocks noChangeArrowheads="1"/>
          </p:cNvSpPr>
          <p:nvPr/>
        </p:nvSpPr>
        <p:spPr bwMode="auto">
          <a:xfrm rot="16200000">
            <a:off x="7559534" y="4369647"/>
            <a:ext cx="1092412" cy="1680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30</a:t>
            </a:r>
            <a:endParaRPr lang="zh-CN" altLang="en-US" sz="2645"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35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80908" name="Line 21"/>
          <p:cNvSpPr>
            <a:spLocks noChangeShapeType="1"/>
          </p:cNvSpPr>
          <p:nvPr/>
        </p:nvSpPr>
        <p:spPr bwMode="auto">
          <a:xfrm flipH="1">
            <a:off x="7601550" y="3403282"/>
            <a:ext cx="0" cy="840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09" name="Line 22"/>
          <p:cNvSpPr>
            <a:spLocks noChangeShapeType="1"/>
          </p:cNvSpPr>
          <p:nvPr/>
        </p:nvSpPr>
        <p:spPr bwMode="auto">
          <a:xfrm flipH="1">
            <a:off x="8609930" y="3403282"/>
            <a:ext cx="0" cy="840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10" name="Line 23"/>
          <p:cNvSpPr>
            <a:spLocks noChangeShapeType="1"/>
          </p:cNvSpPr>
          <p:nvPr/>
        </p:nvSpPr>
        <p:spPr bwMode="auto">
          <a:xfrm flipH="1">
            <a:off x="4240283" y="3403282"/>
            <a:ext cx="168063" cy="840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11" name="Line 24"/>
          <p:cNvSpPr>
            <a:spLocks noChangeShapeType="1"/>
          </p:cNvSpPr>
          <p:nvPr/>
        </p:nvSpPr>
        <p:spPr bwMode="auto">
          <a:xfrm flipH="1">
            <a:off x="4744473" y="3487314"/>
            <a:ext cx="168063" cy="840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12" name="Line 25"/>
          <p:cNvSpPr>
            <a:spLocks noChangeShapeType="1"/>
          </p:cNvSpPr>
          <p:nvPr/>
        </p:nvSpPr>
        <p:spPr bwMode="auto">
          <a:xfrm flipH="1">
            <a:off x="5332695" y="3403283"/>
            <a:ext cx="0" cy="9243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13" name="Line 26"/>
          <p:cNvSpPr>
            <a:spLocks noChangeShapeType="1"/>
          </p:cNvSpPr>
          <p:nvPr/>
        </p:nvSpPr>
        <p:spPr bwMode="auto">
          <a:xfrm flipH="1">
            <a:off x="5752853" y="3403283"/>
            <a:ext cx="0" cy="9243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14" name="Line 27"/>
          <p:cNvSpPr>
            <a:spLocks noChangeShapeType="1"/>
          </p:cNvSpPr>
          <p:nvPr/>
        </p:nvSpPr>
        <p:spPr bwMode="auto">
          <a:xfrm>
            <a:off x="5724842" y="4831821"/>
            <a:ext cx="4481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15" name="Line 28"/>
          <p:cNvSpPr>
            <a:spLocks noChangeShapeType="1"/>
          </p:cNvSpPr>
          <p:nvPr/>
        </p:nvSpPr>
        <p:spPr bwMode="auto">
          <a:xfrm>
            <a:off x="4660441" y="5588106"/>
            <a:ext cx="0" cy="504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16" name="Line 29"/>
          <p:cNvSpPr>
            <a:spLocks noChangeShapeType="1"/>
          </p:cNvSpPr>
          <p:nvPr/>
        </p:nvSpPr>
        <p:spPr bwMode="auto">
          <a:xfrm>
            <a:off x="5080600" y="5588106"/>
            <a:ext cx="0" cy="504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17" name="Line 30"/>
          <p:cNvSpPr>
            <a:spLocks noChangeShapeType="1"/>
          </p:cNvSpPr>
          <p:nvPr/>
        </p:nvSpPr>
        <p:spPr bwMode="auto">
          <a:xfrm>
            <a:off x="5500758" y="5588106"/>
            <a:ext cx="0" cy="504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18" name="Line 31"/>
          <p:cNvSpPr>
            <a:spLocks noChangeShapeType="1"/>
          </p:cNvSpPr>
          <p:nvPr/>
        </p:nvSpPr>
        <p:spPr bwMode="auto">
          <a:xfrm>
            <a:off x="8273803" y="5504074"/>
            <a:ext cx="0" cy="504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19" name="Line 32"/>
          <p:cNvSpPr>
            <a:spLocks noChangeShapeType="1"/>
          </p:cNvSpPr>
          <p:nvPr/>
        </p:nvSpPr>
        <p:spPr bwMode="auto">
          <a:xfrm>
            <a:off x="7853645" y="5504074"/>
            <a:ext cx="0" cy="504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20" name="Line 33"/>
          <p:cNvSpPr>
            <a:spLocks noChangeShapeType="1"/>
          </p:cNvSpPr>
          <p:nvPr/>
        </p:nvSpPr>
        <p:spPr bwMode="auto">
          <a:xfrm>
            <a:off x="8693961" y="4831821"/>
            <a:ext cx="50419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0921" name="AutoShape 35"/>
          <p:cNvSpPr/>
          <p:nvPr/>
        </p:nvSpPr>
        <p:spPr bwMode="auto">
          <a:xfrm rot="5400000">
            <a:off x="4912536" y="1498565"/>
            <a:ext cx="252095" cy="1596602"/>
          </a:xfrm>
          <a:prstGeom prst="leftBrace">
            <a:avLst>
              <a:gd name="adj1" fmla="val 52778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80922" name="AutoShape 36"/>
          <p:cNvSpPr/>
          <p:nvPr/>
        </p:nvSpPr>
        <p:spPr bwMode="auto">
          <a:xfrm rot="5400000">
            <a:off x="7965687" y="1498565"/>
            <a:ext cx="252095" cy="1596602"/>
          </a:xfrm>
          <a:prstGeom prst="leftBrace">
            <a:avLst>
              <a:gd name="adj1" fmla="val 52778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970" u="sng">
                <a:ea typeface="宋体" panose="02010600030101010101" pitchFamily="2" charset="-122"/>
              </a:rPr>
              <a:t>B+tree rules</a:t>
            </a:r>
            <a:r>
              <a:rPr lang="en-US" altLang="zh-CN" sz="3970">
                <a:ea typeface="宋体" panose="02010600030101010101" pitchFamily="2" charset="-122"/>
              </a:rPr>
              <a:t>  tree of order </a:t>
            </a:r>
            <a:r>
              <a:rPr lang="en-US" altLang="zh-CN" sz="3970" i="1">
                <a:ea typeface="宋体" panose="02010600030101010101" pitchFamily="2" charset="-122"/>
              </a:rPr>
              <a:t>n</a:t>
            </a:r>
            <a:endParaRPr lang="en-US" altLang="zh-CN" sz="3970" u="sng">
              <a:ea typeface="宋体" panose="02010600030101010101" pitchFamily="2" charset="-122"/>
            </a:endParaRPr>
          </a:p>
        </p:txBody>
      </p:sp>
      <p:sp>
        <p:nvSpPr>
          <p:cNvPr id="81923" name="Rectangle 3"/>
          <p:cNvSpPr>
            <a:spLocks noGrp="1"/>
          </p:cNvSpPr>
          <p:nvPr>
            <p:ph sz="quarter" idx="4294967295"/>
          </p:nvPr>
        </p:nvSpPr>
        <p:spPr>
          <a:xfrm>
            <a:off x="218440" y="1439545"/>
            <a:ext cx="8661400" cy="147701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/>
              <a:t>(1) </a:t>
            </a:r>
            <a:r>
              <a:rPr lang="en-US" altLang="zh-CN" dirty="0"/>
              <a:t>All leaves at same lowest level				(balanced tree)</a:t>
            </a: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dirty="0"/>
              <a:t>(2) Pointers in leaves point to records except for “sequence pointer”</a:t>
            </a:r>
            <a:endParaRPr lang="en-US" altLang="zh-CN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/>
          <p:cNvSpPr>
            <a:spLocks noGrp="1"/>
          </p:cNvSpPr>
          <p:nvPr>
            <p:ph sz="quarter" idx="4294967295"/>
          </p:nvPr>
        </p:nvSpPr>
        <p:spPr>
          <a:xfrm>
            <a:off x="246380" y="633730"/>
            <a:ext cx="8571230" cy="73850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dirty="0"/>
              <a:t>(3) </a:t>
            </a:r>
            <a:r>
              <a:rPr lang="en-US" altLang="zh-CN" dirty="0"/>
              <a:t>Number of pointers/keys for </a:t>
            </a:r>
            <a:r>
              <a:rPr lang="en-US" altLang="zh-CN" dirty="0" err="1"/>
              <a:t>B+tree</a:t>
            </a:r>
            <a:endParaRPr lang="en-US" altLang="zh-CN" dirty="0"/>
          </a:p>
          <a:p>
            <a:pPr eaLnBrk="1" hangingPunct="1">
              <a:buFontTx/>
              <a:buNone/>
            </a:pPr>
            <a:endParaRPr lang="zh-CN" altLang="en-US" dirty="0"/>
          </a:p>
        </p:txBody>
      </p:sp>
      <p:sp>
        <p:nvSpPr>
          <p:cNvPr id="82949" name="Rectangle 4"/>
          <p:cNvSpPr>
            <a:spLocks noChangeArrowheads="1"/>
          </p:cNvSpPr>
          <p:nvPr/>
        </p:nvSpPr>
        <p:spPr bwMode="auto">
          <a:xfrm>
            <a:off x="1313180" y="3109172"/>
            <a:ext cx="2016760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Non-leaf</a:t>
            </a:r>
            <a:endParaRPr lang="en-US" altLang="zh-CN" sz="2645">
              <a:latin typeface="Tahoma" panose="020B0604030504040204" pitchFamily="34" charset="0"/>
            </a:endParaRPr>
          </a:p>
          <a:p>
            <a:pPr algn="ctr" eaLnBrk="1" hangingPunct="1">
              <a:lnSpc>
                <a:spcPct val="6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(non-root)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82950" name="Rectangle 5"/>
          <p:cNvSpPr>
            <a:spLocks noChangeArrowheads="1"/>
          </p:cNvSpPr>
          <p:nvPr/>
        </p:nvSpPr>
        <p:spPr bwMode="auto">
          <a:xfrm>
            <a:off x="3329940" y="3109172"/>
            <a:ext cx="840317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n+1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82951" name="Rectangle 7"/>
          <p:cNvSpPr>
            <a:spLocks noChangeArrowheads="1"/>
          </p:cNvSpPr>
          <p:nvPr/>
        </p:nvSpPr>
        <p:spPr bwMode="auto">
          <a:xfrm>
            <a:off x="4170257" y="3109172"/>
            <a:ext cx="840317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n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5010574" y="3109172"/>
            <a:ext cx="1736654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  <a:sym typeface="Symbol" panose="05050102010706020507" pitchFamily="18" charset="2"/>
              </a:rPr>
              <a:t>(</a:t>
            </a:r>
            <a:r>
              <a:rPr lang="en-US" altLang="zh-CN" sz="2645">
                <a:latin typeface="Tahoma" panose="020B0604030504040204" pitchFamily="34" charset="0"/>
              </a:rPr>
              <a:t>n+1)/</a:t>
            </a:r>
            <a:r>
              <a:rPr lang="en-US" altLang="zh-CN" sz="2205">
                <a:latin typeface="Tahoma" panose="020B0604030504040204" pitchFamily="34" charset="0"/>
              </a:rPr>
              <a:t>2</a:t>
            </a:r>
            <a:r>
              <a:rPr lang="en-US" altLang="zh-CN" sz="2645">
                <a:latin typeface="Tahoma" panose="020B0604030504040204" pitchFamily="34" charset="0"/>
                <a:sym typeface="Symbol" panose="05050102010706020507" pitchFamily="18" charset="2"/>
              </a:rPr>
              <a:t></a:t>
            </a:r>
            <a:endParaRPr lang="en-US" altLang="zh-CN" sz="2645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6754231" y="3109172"/>
            <a:ext cx="1932728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 </a:t>
            </a:r>
            <a:r>
              <a:rPr lang="zh-CN" altLang="en-US" sz="2645">
                <a:latin typeface="Tahoma" panose="020B0604030504040204" pitchFamily="34" charset="0"/>
                <a:sym typeface="Symbol" panose="05050102010706020507" pitchFamily="18" charset="2"/>
              </a:rPr>
              <a:t>(</a:t>
            </a:r>
            <a:r>
              <a:rPr lang="en-US" altLang="zh-CN" sz="2645">
                <a:latin typeface="Tahoma" panose="020B0604030504040204" pitchFamily="34" charset="0"/>
              </a:rPr>
              <a:t>n+1)/</a:t>
            </a:r>
            <a:r>
              <a:rPr lang="en-US" altLang="zh-CN" sz="2205">
                <a:latin typeface="Tahoma" panose="020B0604030504040204" pitchFamily="34" charset="0"/>
              </a:rPr>
              <a:t>2</a:t>
            </a:r>
            <a:r>
              <a:rPr lang="en-US" altLang="zh-CN" sz="2645">
                <a:latin typeface="Tahoma" panose="020B0604030504040204" pitchFamily="34" charset="0"/>
                <a:sym typeface="Symbol" panose="05050102010706020507" pitchFamily="18" charset="2"/>
              </a:rPr>
              <a:t></a:t>
            </a:r>
            <a:r>
              <a:rPr lang="en-US" altLang="zh-CN" sz="2205">
                <a:latin typeface="Tahoma" panose="020B0604030504040204" pitchFamily="34" charset="0"/>
              </a:rPr>
              <a:t>- 1</a:t>
            </a:r>
            <a:endParaRPr lang="en-US" altLang="zh-CN" sz="2205">
              <a:latin typeface="Tahoma" panose="020B0604030504040204" pitchFamily="34" charset="0"/>
            </a:endParaRP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1313180" y="3697393"/>
            <a:ext cx="2016760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Leaf</a:t>
            </a:r>
            <a:endParaRPr lang="en-US" altLang="zh-CN" sz="2645">
              <a:latin typeface="Tahoma" panose="020B0604030504040204" pitchFamily="34" charset="0"/>
            </a:endParaRP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(non-root)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82955" name="Rectangle 11"/>
          <p:cNvSpPr>
            <a:spLocks noChangeArrowheads="1"/>
          </p:cNvSpPr>
          <p:nvPr/>
        </p:nvSpPr>
        <p:spPr bwMode="auto">
          <a:xfrm>
            <a:off x="3329940" y="3697393"/>
            <a:ext cx="840317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n+1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82956" name="Rectangle 12"/>
          <p:cNvSpPr>
            <a:spLocks noChangeArrowheads="1"/>
          </p:cNvSpPr>
          <p:nvPr/>
        </p:nvSpPr>
        <p:spPr bwMode="auto">
          <a:xfrm>
            <a:off x="4170257" y="3697393"/>
            <a:ext cx="840317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n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82957" name="Rectangle 13"/>
          <p:cNvSpPr>
            <a:spLocks noChangeArrowheads="1"/>
          </p:cNvSpPr>
          <p:nvPr/>
        </p:nvSpPr>
        <p:spPr bwMode="auto">
          <a:xfrm>
            <a:off x="5010573" y="3697393"/>
            <a:ext cx="1092412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970">
              <a:latin typeface="Tahoma" panose="020B0604030504040204" pitchFamily="34" charset="0"/>
            </a:endParaRPr>
          </a:p>
        </p:txBody>
      </p:sp>
      <p:sp>
        <p:nvSpPr>
          <p:cNvPr id="82958" name="Rectangle 15"/>
          <p:cNvSpPr>
            <a:spLocks noChangeArrowheads="1"/>
          </p:cNvSpPr>
          <p:nvPr/>
        </p:nvSpPr>
        <p:spPr bwMode="auto">
          <a:xfrm>
            <a:off x="1313180" y="4285615"/>
            <a:ext cx="2016760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Root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82959" name="Rectangle 16"/>
          <p:cNvSpPr>
            <a:spLocks noChangeArrowheads="1"/>
          </p:cNvSpPr>
          <p:nvPr/>
        </p:nvSpPr>
        <p:spPr bwMode="auto">
          <a:xfrm>
            <a:off x="3329940" y="4285615"/>
            <a:ext cx="840317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n+1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82960" name="Rectangle 17"/>
          <p:cNvSpPr>
            <a:spLocks noChangeArrowheads="1"/>
          </p:cNvSpPr>
          <p:nvPr/>
        </p:nvSpPr>
        <p:spPr bwMode="auto">
          <a:xfrm>
            <a:off x="4170257" y="4285615"/>
            <a:ext cx="840317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n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82961" name="Rectangle 18"/>
          <p:cNvSpPr>
            <a:spLocks noChangeArrowheads="1"/>
          </p:cNvSpPr>
          <p:nvPr/>
        </p:nvSpPr>
        <p:spPr bwMode="auto">
          <a:xfrm>
            <a:off x="5010573" y="4285615"/>
            <a:ext cx="1750660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82962" name="Rectangle 19"/>
          <p:cNvSpPr>
            <a:spLocks noChangeArrowheads="1"/>
          </p:cNvSpPr>
          <p:nvPr/>
        </p:nvSpPr>
        <p:spPr bwMode="auto">
          <a:xfrm>
            <a:off x="6761233" y="4285615"/>
            <a:ext cx="1932728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</a:rPr>
              <a:t>1</a:t>
            </a:r>
            <a:endParaRPr lang="zh-CN" altLang="en-US" sz="2645">
              <a:latin typeface="Tahoma" panose="020B0604030504040204" pitchFamily="34" charset="0"/>
            </a:endParaRPr>
          </a:p>
        </p:txBody>
      </p:sp>
      <p:sp>
        <p:nvSpPr>
          <p:cNvPr id="82963" name="Text Box 22"/>
          <p:cNvSpPr txBox="1">
            <a:spLocks noChangeArrowheads="1"/>
          </p:cNvSpPr>
          <p:nvPr/>
        </p:nvSpPr>
        <p:spPr bwMode="auto">
          <a:xfrm>
            <a:off x="3329940" y="2210243"/>
            <a:ext cx="443738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Max   Max  Min             Min </a:t>
            </a:r>
            <a:endParaRPr lang="en-US" altLang="zh-CN" sz="2645">
              <a:latin typeface="Tahoma" panose="020B060403050404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45">
                <a:latin typeface="Tahoma" panose="020B0604030504040204" pitchFamily="34" charset="0"/>
              </a:rPr>
              <a:t>ptrs   keys  ptrs</a:t>
            </a:r>
            <a:r>
              <a:rPr lang="en-US" altLang="zh-CN" sz="1545">
                <a:latin typeface="Tahoma" panose="020B0604030504040204" pitchFamily="34" charset="0"/>
                <a:sym typeface="Symbol" panose="05050102010706020507" pitchFamily="18" charset="2"/>
              </a:rPr>
              <a:t></a:t>
            </a:r>
            <a:r>
              <a:rPr lang="en-US" altLang="zh-CN" sz="2645">
                <a:latin typeface="Tahoma" panose="020B0604030504040204" pitchFamily="34" charset="0"/>
              </a:rPr>
              <a:t>data    keys</a:t>
            </a:r>
            <a:endParaRPr lang="en-US" altLang="zh-CN" sz="2645">
              <a:latin typeface="Tahoma" panose="020B0604030504040204" pitchFamily="34" charset="0"/>
            </a:endParaRPr>
          </a:p>
        </p:txBody>
      </p:sp>
      <p:sp>
        <p:nvSpPr>
          <p:cNvPr id="82964" name="Line 25"/>
          <p:cNvSpPr>
            <a:spLocks noChangeShapeType="1"/>
          </p:cNvSpPr>
          <p:nvPr/>
        </p:nvSpPr>
        <p:spPr bwMode="auto">
          <a:xfrm>
            <a:off x="4170257" y="2268855"/>
            <a:ext cx="0" cy="840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2965" name="Line 26"/>
          <p:cNvSpPr>
            <a:spLocks noChangeShapeType="1"/>
          </p:cNvSpPr>
          <p:nvPr/>
        </p:nvSpPr>
        <p:spPr bwMode="auto">
          <a:xfrm>
            <a:off x="3329940" y="2268855"/>
            <a:ext cx="0" cy="840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2966" name="Line 27"/>
          <p:cNvSpPr>
            <a:spLocks noChangeShapeType="1"/>
          </p:cNvSpPr>
          <p:nvPr/>
        </p:nvSpPr>
        <p:spPr bwMode="auto">
          <a:xfrm>
            <a:off x="5010573" y="2268855"/>
            <a:ext cx="0" cy="840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2967" name="Line 28"/>
          <p:cNvSpPr>
            <a:spLocks noChangeShapeType="1"/>
          </p:cNvSpPr>
          <p:nvPr/>
        </p:nvSpPr>
        <p:spPr bwMode="auto">
          <a:xfrm>
            <a:off x="6747228" y="2275857"/>
            <a:ext cx="0" cy="840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2968" name="Line 29"/>
          <p:cNvSpPr>
            <a:spLocks noChangeShapeType="1"/>
          </p:cNvSpPr>
          <p:nvPr/>
        </p:nvSpPr>
        <p:spPr bwMode="auto">
          <a:xfrm>
            <a:off x="8693961" y="2282860"/>
            <a:ext cx="0" cy="840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2969" name="Line 30"/>
          <p:cNvSpPr>
            <a:spLocks noChangeShapeType="1"/>
          </p:cNvSpPr>
          <p:nvPr/>
        </p:nvSpPr>
        <p:spPr bwMode="auto">
          <a:xfrm>
            <a:off x="1313180" y="2268855"/>
            <a:ext cx="0" cy="840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985"/>
          </a:p>
        </p:txBody>
      </p:sp>
      <p:sp>
        <p:nvSpPr>
          <p:cNvPr id="82970" name="Rectangle 31"/>
          <p:cNvSpPr>
            <a:spLocks noChangeArrowheads="1"/>
          </p:cNvSpPr>
          <p:nvPr/>
        </p:nvSpPr>
        <p:spPr bwMode="auto">
          <a:xfrm>
            <a:off x="5010574" y="3697393"/>
            <a:ext cx="1736654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45">
                <a:latin typeface="Tahoma" panose="020B0604030504040204" pitchFamily="34" charset="0"/>
                <a:sym typeface="Symbol" panose="05050102010706020507" pitchFamily="18" charset="2"/>
              </a:rPr>
              <a:t></a:t>
            </a:r>
            <a:r>
              <a:rPr lang="zh-CN" altLang="en-US" sz="2645">
                <a:latin typeface="Tahoma" panose="020B0604030504040204" pitchFamily="34" charset="0"/>
              </a:rPr>
              <a:t>(</a:t>
            </a:r>
            <a:r>
              <a:rPr lang="en-US" altLang="zh-CN" sz="2645">
                <a:latin typeface="Tahoma" panose="020B0604030504040204" pitchFamily="34" charset="0"/>
              </a:rPr>
              <a:t>n+</a:t>
            </a:r>
            <a:r>
              <a:rPr lang="en-US" altLang="zh-CN" sz="2205">
                <a:latin typeface="Tahoma" panose="020B0604030504040204" pitchFamily="34" charset="0"/>
              </a:rPr>
              <a:t>1)</a:t>
            </a:r>
            <a:r>
              <a:rPr lang="en-US" altLang="zh-CN" sz="2645">
                <a:latin typeface="Tahoma" panose="020B0604030504040204" pitchFamily="34" charset="0"/>
              </a:rPr>
              <a:t>/</a:t>
            </a:r>
            <a:r>
              <a:rPr lang="en-US" altLang="zh-CN" sz="2205">
                <a:latin typeface="Tahoma" panose="020B0604030504040204" pitchFamily="34" charset="0"/>
              </a:rPr>
              <a:t>2</a:t>
            </a:r>
            <a:r>
              <a:rPr lang="en-US" altLang="zh-CN" sz="2645">
                <a:latin typeface="Tahoma" panose="020B0604030504040204" pitchFamily="34" charset="0"/>
                <a:sym typeface="Symbol" panose="05050102010706020507" pitchFamily="18" charset="2"/>
              </a:rPr>
              <a:t></a:t>
            </a:r>
            <a:endParaRPr lang="en-US" altLang="zh-CN" sz="2645"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82971" name="Rectangle 32"/>
          <p:cNvSpPr>
            <a:spLocks noChangeArrowheads="1"/>
          </p:cNvSpPr>
          <p:nvPr/>
        </p:nvSpPr>
        <p:spPr bwMode="auto">
          <a:xfrm>
            <a:off x="6750730" y="3697393"/>
            <a:ext cx="1943232" cy="5882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5">
                <a:latin typeface="Tahoma" panose="020B0604030504040204" pitchFamily="34" charset="0"/>
              </a:rPr>
              <a:t> </a:t>
            </a:r>
            <a:r>
              <a:rPr lang="zh-CN" altLang="en-US" sz="2645">
                <a:latin typeface="Tahoma" panose="020B0604030504040204" pitchFamily="34" charset="0"/>
                <a:sym typeface="Symbol" panose="05050102010706020507" pitchFamily="18" charset="2"/>
              </a:rPr>
              <a:t></a:t>
            </a:r>
            <a:r>
              <a:rPr lang="zh-CN" altLang="en-US" sz="2645">
                <a:latin typeface="Tahoma" panose="020B0604030504040204" pitchFamily="34" charset="0"/>
              </a:rPr>
              <a:t>(</a:t>
            </a:r>
            <a:r>
              <a:rPr lang="en-US" altLang="zh-CN" sz="2645">
                <a:latin typeface="Tahoma" panose="020B0604030504040204" pitchFamily="34" charset="0"/>
              </a:rPr>
              <a:t>n+</a:t>
            </a:r>
            <a:r>
              <a:rPr lang="en-US" altLang="zh-CN" sz="2205">
                <a:latin typeface="Tahoma" panose="020B0604030504040204" pitchFamily="34" charset="0"/>
              </a:rPr>
              <a:t>1)</a:t>
            </a:r>
            <a:r>
              <a:rPr lang="en-US" altLang="zh-CN" sz="2645">
                <a:latin typeface="Tahoma" panose="020B0604030504040204" pitchFamily="34" charset="0"/>
              </a:rPr>
              <a:t>/</a:t>
            </a:r>
            <a:r>
              <a:rPr lang="en-US" altLang="zh-CN" sz="2205">
                <a:latin typeface="Tahoma" panose="020B0604030504040204" pitchFamily="34" charset="0"/>
              </a:rPr>
              <a:t>2</a:t>
            </a:r>
            <a:r>
              <a:rPr lang="en-US" altLang="zh-CN" sz="2645">
                <a:latin typeface="Tahoma" panose="020B0604030504040204" pitchFamily="34" charset="0"/>
                <a:sym typeface="Symbol" panose="05050102010706020507" pitchFamily="18" charset="2"/>
              </a:rPr>
              <a:t></a:t>
            </a:r>
            <a:endParaRPr lang="en-US" altLang="zh-CN" sz="2205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53979" y="1475185"/>
            <a:ext cx="5814060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一块中存放多少个索引项(n的大小</a:t>
            </a:r>
            <a:r>
              <a:rPr sz="2800" b="1" spc="-10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8239" y="2170176"/>
            <a:ext cx="7844028" cy="631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76350" y="2132076"/>
            <a:ext cx="0" cy="708025"/>
          </a:xfrm>
          <a:custGeom>
            <a:avLst/>
            <a:gdLst/>
            <a:ahLst/>
            <a:cxnLst/>
            <a:rect l="l" t="t" r="r" b="b"/>
            <a:pathLst>
              <a:path h="708025">
                <a:moveTo>
                  <a:pt x="0" y="0"/>
                </a:moveTo>
                <a:lnTo>
                  <a:pt x="0" y="70789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2700" y="2138552"/>
            <a:ext cx="7894320" cy="0"/>
          </a:xfrm>
          <a:custGeom>
            <a:avLst/>
            <a:gdLst/>
            <a:ahLst/>
            <a:cxnLst/>
            <a:rect l="l" t="t" r="r" b="b"/>
            <a:pathLst>
              <a:path w="7894320">
                <a:moveTo>
                  <a:pt x="0" y="0"/>
                </a:moveTo>
                <a:lnTo>
                  <a:pt x="789432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84005" y="2132076"/>
            <a:ext cx="0" cy="708025"/>
          </a:xfrm>
          <a:custGeom>
            <a:avLst/>
            <a:gdLst/>
            <a:ahLst/>
            <a:cxnLst/>
            <a:rect l="l" t="t" r="r" b="b"/>
            <a:pathLst>
              <a:path h="708025">
                <a:moveTo>
                  <a:pt x="0" y="0"/>
                </a:moveTo>
                <a:lnTo>
                  <a:pt x="0" y="707898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83093" y="2833497"/>
            <a:ext cx="7894320" cy="0"/>
          </a:xfrm>
          <a:custGeom>
            <a:avLst/>
            <a:gdLst/>
            <a:ahLst/>
            <a:cxnLst/>
            <a:rect l="l" t="t" r="r" b="b"/>
            <a:pathLst>
              <a:path w="7894320">
                <a:moveTo>
                  <a:pt x="0" y="0"/>
                </a:moveTo>
                <a:lnTo>
                  <a:pt x="789432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01750" y="2157222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60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08100" y="2163698"/>
            <a:ext cx="7844790" cy="0"/>
          </a:xfrm>
          <a:custGeom>
            <a:avLst/>
            <a:gdLst/>
            <a:ahLst/>
            <a:cxnLst/>
            <a:rect l="l" t="t" r="r" b="b"/>
            <a:pathLst>
              <a:path w="7844790">
                <a:moveTo>
                  <a:pt x="0" y="0"/>
                </a:moveTo>
                <a:lnTo>
                  <a:pt x="784479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59240" y="2157222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6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08239" y="2808351"/>
            <a:ext cx="7844155" cy="0"/>
          </a:xfrm>
          <a:custGeom>
            <a:avLst/>
            <a:gdLst/>
            <a:ahLst/>
            <a:cxnLst/>
            <a:rect l="l" t="t" r="r" b="b"/>
            <a:pathLst>
              <a:path w="7844155">
                <a:moveTo>
                  <a:pt x="0" y="0"/>
                </a:moveTo>
                <a:lnTo>
                  <a:pt x="7844028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39269" y="3534917"/>
            <a:ext cx="3874770" cy="1998980"/>
          </a:xfrm>
          <a:custGeom>
            <a:avLst/>
            <a:gdLst/>
            <a:ahLst/>
            <a:cxnLst/>
            <a:rect l="l" t="t" r="r" b="b"/>
            <a:pathLst>
              <a:path w="3874770" h="1998979">
                <a:moveTo>
                  <a:pt x="0" y="0"/>
                </a:moveTo>
                <a:lnTo>
                  <a:pt x="0" y="1998726"/>
                </a:lnTo>
                <a:lnTo>
                  <a:pt x="3874769" y="1998726"/>
                </a:lnTo>
                <a:lnTo>
                  <a:pt x="387476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739269" y="3534917"/>
            <a:ext cx="3874770" cy="184658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01370" marR="146050" indent="-635000">
              <a:lnSpc>
                <a:spcPct val="100000"/>
              </a:lnSpc>
              <a:tabLst>
                <a:tab pos="801370" algn="l"/>
              </a:tabLst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示例	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存储块</a:t>
            </a:r>
            <a:r>
              <a:rPr sz="20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= 4096 Byte </a:t>
            </a:r>
            <a:endParaRPr lang="en-US" altLang="zh-CN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01370" marR="146050" indent="-635000">
              <a:lnSpc>
                <a:spcPct val="100000"/>
              </a:lnSpc>
              <a:tabLst>
                <a:tab pos="801370" algn="l"/>
              </a:tabLst>
            </a:pPr>
            <a:r>
              <a:rPr lang="en-US" altLang="zh-CN" sz="2000" spc="-5" dirty="0">
                <a:latin typeface="Times New Roman" panose="02020603050405020304"/>
                <a:cs typeface="Times New Roman" panose="02020603050405020304"/>
              </a:rPr>
              <a:t>          </a:t>
            </a:r>
            <a:r>
              <a:rPr sz="2000" spc="-5" dirty="0" err="1">
                <a:latin typeface="微软雅黑" panose="020B0503020204020204" charset="-122"/>
                <a:cs typeface="微软雅黑" panose="020B0503020204020204" charset="-122"/>
              </a:rPr>
              <a:t>整数型索引字段值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Byte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指针</a:t>
            </a:r>
            <a:r>
              <a:rPr sz="2000" spc="-9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Byte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1080770" marR="372110" indent="-915035">
              <a:lnSpc>
                <a:spcPct val="100000"/>
              </a:lnSpc>
            </a:pP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则：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应满足</a:t>
            </a:r>
            <a:r>
              <a:rPr sz="2000" spc="-9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4(n-1)+8n&lt;=4096 </a:t>
            </a: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取最大值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080770">
              <a:lnSpc>
                <a:spcPct val="100000"/>
              </a:lnSpc>
            </a:pPr>
            <a:r>
              <a:rPr sz="2000" b="1" spc="-1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n=341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2005" y="3675183"/>
            <a:ext cx="4077970" cy="132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索引字段值x在K</a:t>
            </a:r>
            <a:r>
              <a:rPr sz="2400" b="1" baseline="-21000" dirty="0">
                <a:latin typeface="微软雅黑" panose="020B0503020204020204" charset="-122"/>
                <a:cs typeface="微软雅黑" panose="020B0503020204020204" charset="-122"/>
              </a:rPr>
              <a:t>i-</a:t>
            </a:r>
            <a:r>
              <a:rPr sz="2400" b="1" spc="-15" baseline="-21000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b="1" dirty="0">
                <a:latin typeface="Symbol" panose="05050102010706020507"/>
                <a:cs typeface="Symbol" panose="05050102010706020507"/>
              </a:rPr>
              <a:t></a:t>
            </a:r>
            <a:r>
              <a:rPr sz="2400" b="1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x&lt;K</a:t>
            </a:r>
            <a:r>
              <a:rPr sz="2400" b="1" baseline="-2100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b="1" spc="352" baseline="-21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的 由P</a:t>
            </a:r>
            <a:r>
              <a:rPr sz="2400" b="1" spc="-7" baseline="-2100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指向；而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K</a:t>
            </a:r>
            <a:r>
              <a:rPr sz="2400" b="1" spc="-15" baseline="-21000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b="1" dirty="0">
                <a:latin typeface="Symbol" panose="05050102010706020507"/>
                <a:cs typeface="Symbol" panose="05050102010706020507"/>
              </a:rPr>
              <a:t>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x&lt;K</a:t>
            </a:r>
            <a:r>
              <a:rPr sz="2400" b="1" spc="-7" baseline="-21000" dirty="0">
                <a:latin typeface="微软雅黑" panose="020B0503020204020204" charset="-122"/>
                <a:cs typeface="微软雅黑" panose="020B0503020204020204" charset="-122"/>
              </a:rPr>
              <a:t>i+</a:t>
            </a:r>
            <a:r>
              <a:rPr sz="2400" b="1" baseline="-21000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的由 P</a:t>
            </a:r>
            <a:r>
              <a:rPr sz="2400" b="1" spc="-7" baseline="-21000" dirty="0">
                <a:latin typeface="微软雅黑" panose="020B0503020204020204" charset="-122"/>
                <a:cs typeface="微软雅黑" panose="020B0503020204020204" charset="-122"/>
              </a:rPr>
              <a:t>i+1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指向。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57769" y="5168646"/>
            <a:ext cx="4176521" cy="1625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25880" y="5130546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54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32230" y="5137022"/>
            <a:ext cx="4227830" cy="0"/>
          </a:xfrm>
          <a:custGeom>
            <a:avLst/>
            <a:gdLst/>
            <a:ahLst/>
            <a:cxnLst/>
            <a:rect l="l" t="t" r="r" b="b"/>
            <a:pathLst>
              <a:path w="4227830">
                <a:moveTo>
                  <a:pt x="0" y="0"/>
                </a:moveTo>
                <a:lnTo>
                  <a:pt x="4227829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66409" y="5130546"/>
            <a:ext cx="0" cy="1701800"/>
          </a:xfrm>
          <a:custGeom>
            <a:avLst/>
            <a:gdLst/>
            <a:ahLst/>
            <a:cxnLst/>
            <a:rect l="l" t="t" r="r" b="b"/>
            <a:pathLst>
              <a:path h="1701800">
                <a:moveTo>
                  <a:pt x="0" y="0"/>
                </a:moveTo>
                <a:lnTo>
                  <a:pt x="0" y="170154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32623" y="6825615"/>
            <a:ext cx="4227195" cy="0"/>
          </a:xfrm>
          <a:custGeom>
            <a:avLst/>
            <a:gdLst/>
            <a:ahLst/>
            <a:cxnLst/>
            <a:rect l="l" t="t" r="r" b="b"/>
            <a:pathLst>
              <a:path w="4227195">
                <a:moveTo>
                  <a:pt x="0" y="0"/>
                </a:moveTo>
                <a:lnTo>
                  <a:pt x="4226814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51280" y="5155691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4">
                <a:moveTo>
                  <a:pt x="0" y="0"/>
                </a:moveTo>
                <a:lnTo>
                  <a:pt x="0" y="16512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57630" y="5162169"/>
            <a:ext cx="4177029" cy="0"/>
          </a:xfrm>
          <a:custGeom>
            <a:avLst/>
            <a:gdLst/>
            <a:ahLst/>
            <a:cxnLst/>
            <a:rect l="l" t="t" r="r" b="b"/>
            <a:pathLst>
              <a:path w="4177029">
                <a:moveTo>
                  <a:pt x="0" y="0"/>
                </a:moveTo>
                <a:lnTo>
                  <a:pt x="4177029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41009" y="5155691"/>
            <a:ext cx="0" cy="1651635"/>
          </a:xfrm>
          <a:custGeom>
            <a:avLst/>
            <a:gdLst/>
            <a:ahLst/>
            <a:cxnLst/>
            <a:rect l="l" t="t" r="r" b="b"/>
            <a:pathLst>
              <a:path h="1651634">
                <a:moveTo>
                  <a:pt x="0" y="0"/>
                </a:moveTo>
                <a:lnTo>
                  <a:pt x="0" y="16512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57769" y="6800468"/>
            <a:ext cx="4177029" cy="0"/>
          </a:xfrm>
          <a:custGeom>
            <a:avLst/>
            <a:gdLst/>
            <a:ahLst/>
            <a:cxnLst/>
            <a:rect l="l" t="t" r="r" b="b"/>
            <a:pathLst>
              <a:path w="4177029">
                <a:moveTo>
                  <a:pt x="0" y="0"/>
                </a:moveTo>
                <a:lnTo>
                  <a:pt x="4176522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262005" y="3049795"/>
            <a:ext cx="782955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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有n-1个索引项</a:t>
            </a:r>
            <a:r>
              <a:rPr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(&lt;索引字段值K</a:t>
            </a:r>
            <a:r>
              <a:rPr sz="2400" b="1" spc="-7" baseline="-210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, 指针P</a:t>
            </a:r>
            <a:r>
              <a:rPr sz="2400" b="1" spc="-7" baseline="-210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400"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&gt;</a:t>
            </a:r>
            <a:r>
              <a:rPr sz="24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)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+1个指针</a:t>
            </a:r>
            <a:r>
              <a:rPr sz="24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(P</a:t>
            </a:r>
            <a:r>
              <a:rPr sz="2400" b="1" baseline="-2100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24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)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;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bject 15"/>
          <p:cNvSpPr txBox="1"/>
          <p:nvPr/>
        </p:nvSpPr>
        <p:spPr>
          <a:xfrm>
            <a:off x="1030103" y="483233"/>
            <a:ext cx="216598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ct val="120000"/>
              </a:lnSpc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Tree) (3)B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树的存储约定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54564" y="1507733"/>
            <a:ext cx="8487410" cy="357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几个概念的澄清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79095">
              <a:lnSpc>
                <a:spcPct val="100000"/>
              </a:lnSpc>
              <a:spcBef>
                <a:spcPts val="745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字段、排序字段、索引字段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79095" marR="5080">
              <a:lnSpc>
                <a:spcPct val="13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码(Key)、主码(Primary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Key),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又称为表键(Table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Ke</a:t>
            </a:r>
            <a:r>
              <a:rPr sz="2000" b="1" spc="-15" dirty="0">
                <a:latin typeface="微软雅黑" panose="020B0503020204020204" charset="-122"/>
                <a:cs typeface="微软雅黑" panose="020B0503020204020204" charset="-122"/>
              </a:rPr>
              <a:t>y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)---具有唯一性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和最小性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79095">
              <a:lnSpc>
                <a:spcPct val="100000"/>
              </a:lnSpc>
              <a:spcBef>
                <a:spcPts val="725"/>
              </a:spcBef>
            </a:pPr>
            <a:r>
              <a:rPr sz="2000" dirty="0">
                <a:solidFill>
                  <a:srgbClr val="CC0000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排序</a:t>
            </a:r>
            <a:r>
              <a:rPr sz="20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码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(Order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Key)---对主文件进行排序存储的那些属性或属性组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79095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CC0000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索引</a:t>
            </a:r>
            <a:r>
              <a:rPr sz="20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码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(Index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Key)---即索引字段，不一定具有唯一性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79095" marR="763905">
              <a:lnSpc>
                <a:spcPct val="130000"/>
              </a:lnSpc>
            </a:pPr>
            <a:r>
              <a:rPr sz="2000" dirty="0">
                <a:solidFill>
                  <a:srgbClr val="CC0000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搜索</a:t>
            </a:r>
            <a:r>
              <a:rPr sz="20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码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(Search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Key)---在主文件中查找记录的属性或属性集 (教材中把“索引字段”统称为“索引码(Index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key)”)请注意区分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379095">
              <a:lnSpc>
                <a:spcPct val="100000"/>
              </a:lnSpc>
              <a:spcBef>
                <a:spcPts val="725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2000" spc="-5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0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索引文件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0843" y="5503926"/>
            <a:ext cx="1474470" cy="384175"/>
          </a:xfrm>
          <a:custGeom>
            <a:avLst/>
            <a:gdLst/>
            <a:ahLst/>
            <a:cxnLst/>
            <a:rect l="l" t="t" r="r" b="b"/>
            <a:pathLst>
              <a:path w="1474470" h="384175">
                <a:moveTo>
                  <a:pt x="0" y="0"/>
                </a:moveTo>
                <a:lnTo>
                  <a:pt x="0" y="384048"/>
                </a:lnTo>
                <a:lnTo>
                  <a:pt x="1474469" y="384048"/>
                </a:lnTo>
                <a:lnTo>
                  <a:pt x="147446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30843" y="5503926"/>
            <a:ext cx="1506855" cy="384175"/>
          </a:xfrm>
          <a:custGeom>
            <a:avLst/>
            <a:gdLst/>
            <a:ahLst/>
            <a:cxnLst/>
            <a:rect l="l" t="t" r="r" b="b"/>
            <a:pathLst>
              <a:path w="1506854" h="384175">
                <a:moveTo>
                  <a:pt x="0" y="0"/>
                </a:moveTo>
                <a:lnTo>
                  <a:pt x="0" y="384048"/>
                </a:lnTo>
                <a:lnTo>
                  <a:pt x="1506473" y="384048"/>
                </a:lnTo>
                <a:lnTo>
                  <a:pt x="1506473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98731" y="5581832"/>
            <a:ext cx="11684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Index-field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05313" y="5502402"/>
            <a:ext cx="1184275" cy="384175"/>
          </a:xfrm>
          <a:custGeom>
            <a:avLst/>
            <a:gdLst/>
            <a:ahLst/>
            <a:cxnLst/>
            <a:rect l="l" t="t" r="r" b="b"/>
            <a:pathLst>
              <a:path w="1184275" h="384175">
                <a:moveTo>
                  <a:pt x="0" y="0"/>
                </a:moveTo>
                <a:lnTo>
                  <a:pt x="0" y="384048"/>
                </a:lnTo>
                <a:lnTo>
                  <a:pt x="1184148" y="384048"/>
                </a:lnTo>
                <a:lnTo>
                  <a:pt x="11841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05313" y="5501640"/>
            <a:ext cx="1184275" cy="384810"/>
          </a:xfrm>
          <a:custGeom>
            <a:avLst/>
            <a:gdLst/>
            <a:ahLst/>
            <a:cxnLst/>
            <a:rect l="l" t="t" r="r" b="b"/>
            <a:pathLst>
              <a:path w="1184275" h="384810">
                <a:moveTo>
                  <a:pt x="0" y="0"/>
                </a:moveTo>
                <a:lnTo>
                  <a:pt x="0" y="384810"/>
                </a:lnTo>
                <a:lnTo>
                  <a:pt x="1184148" y="384810"/>
                </a:lnTo>
                <a:lnTo>
                  <a:pt x="1184148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997585" y="5580308"/>
            <a:ext cx="800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pointer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43713" y="5503926"/>
            <a:ext cx="1475740" cy="384175"/>
          </a:xfrm>
          <a:custGeom>
            <a:avLst/>
            <a:gdLst/>
            <a:ahLst/>
            <a:cxnLst/>
            <a:rect l="l" t="t" r="r" b="b"/>
            <a:pathLst>
              <a:path w="1475740" h="384175">
                <a:moveTo>
                  <a:pt x="0" y="0"/>
                </a:moveTo>
                <a:lnTo>
                  <a:pt x="0" y="384048"/>
                </a:lnTo>
                <a:lnTo>
                  <a:pt x="1475232" y="384048"/>
                </a:lnTo>
                <a:lnTo>
                  <a:pt x="14752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43713" y="5503926"/>
            <a:ext cx="1506855" cy="384175"/>
          </a:xfrm>
          <a:custGeom>
            <a:avLst/>
            <a:gdLst/>
            <a:ahLst/>
            <a:cxnLst/>
            <a:rect l="l" t="t" r="r" b="b"/>
            <a:pathLst>
              <a:path w="1506854" h="384175">
                <a:moveTo>
                  <a:pt x="0" y="0"/>
                </a:moveTo>
                <a:lnTo>
                  <a:pt x="0" y="384048"/>
                </a:lnTo>
                <a:lnTo>
                  <a:pt x="1506474" y="384048"/>
                </a:lnTo>
                <a:lnTo>
                  <a:pt x="1506474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56559" y="5581832"/>
            <a:ext cx="108013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Index-key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18945" y="5502402"/>
            <a:ext cx="1184275" cy="384175"/>
          </a:xfrm>
          <a:custGeom>
            <a:avLst/>
            <a:gdLst/>
            <a:ahLst/>
            <a:cxnLst/>
            <a:rect l="l" t="t" r="r" b="b"/>
            <a:pathLst>
              <a:path w="1184275" h="384175">
                <a:moveTo>
                  <a:pt x="0" y="0"/>
                </a:moveTo>
                <a:lnTo>
                  <a:pt x="0" y="384048"/>
                </a:lnTo>
                <a:lnTo>
                  <a:pt x="1184148" y="384048"/>
                </a:lnTo>
                <a:lnTo>
                  <a:pt x="11841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18170" y="5501640"/>
            <a:ext cx="1184910" cy="384810"/>
          </a:xfrm>
          <a:custGeom>
            <a:avLst/>
            <a:gdLst/>
            <a:ahLst/>
            <a:cxnLst/>
            <a:rect l="l" t="t" r="r" b="b"/>
            <a:pathLst>
              <a:path w="1184909" h="384810">
                <a:moveTo>
                  <a:pt x="0" y="0"/>
                </a:moveTo>
                <a:lnTo>
                  <a:pt x="0" y="384810"/>
                </a:lnTo>
                <a:lnTo>
                  <a:pt x="1184909" y="384810"/>
                </a:lnTo>
                <a:lnTo>
                  <a:pt x="1184909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910455" y="5580308"/>
            <a:ext cx="800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pointer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2047" y="5585094"/>
            <a:ext cx="711200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教材中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2705" y="5585094"/>
            <a:ext cx="711200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讲义中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675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什么是及为什么需要索引</a:t>
            </a:r>
            <a:endParaRPr sz="20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关于索引相关的概念含义的区分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10450" y="3802380"/>
            <a:ext cx="4846320" cy="2946400"/>
          </a:xfrm>
          <a:custGeom>
            <a:avLst/>
            <a:gdLst/>
            <a:ahLst/>
            <a:cxnLst/>
            <a:rect l="l" t="t" r="r" b="b"/>
            <a:pathLst>
              <a:path w="4846320" h="2946400">
                <a:moveTo>
                  <a:pt x="0" y="0"/>
                </a:moveTo>
                <a:lnTo>
                  <a:pt x="0" y="2945892"/>
                </a:lnTo>
                <a:lnTo>
                  <a:pt x="4846320" y="2945892"/>
                </a:lnTo>
                <a:lnTo>
                  <a:pt x="48463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2213" y="3686175"/>
            <a:ext cx="4847590" cy="2946400"/>
          </a:xfrm>
          <a:custGeom>
            <a:avLst/>
            <a:gdLst/>
            <a:ahLst/>
            <a:cxnLst/>
            <a:rect l="l" t="t" r="r" b="b"/>
            <a:pathLst>
              <a:path w="4847590" h="2946400">
                <a:moveTo>
                  <a:pt x="0" y="0"/>
                </a:moveTo>
                <a:lnTo>
                  <a:pt x="0" y="2945892"/>
                </a:lnTo>
                <a:lnTo>
                  <a:pt x="4847082" y="2945892"/>
                </a:lnTo>
                <a:lnTo>
                  <a:pt x="4847082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25200" y="836676"/>
            <a:ext cx="5006340" cy="3149600"/>
          </a:xfrm>
          <a:custGeom>
            <a:avLst/>
            <a:gdLst/>
            <a:ahLst/>
            <a:cxnLst/>
            <a:rect l="l" t="t" r="r" b="b"/>
            <a:pathLst>
              <a:path w="5006340" h="3149600">
                <a:moveTo>
                  <a:pt x="0" y="0"/>
                </a:moveTo>
                <a:lnTo>
                  <a:pt x="0" y="3149346"/>
                </a:lnTo>
                <a:lnTo>
                  <a:pt x="5006340" y="3149345"/>
                </a:lnTo>
                <a:lnTo>
                  <a:pt x="500634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24438" y="836676"/>
            <a:ext cx="5007610" cy="3149600"/>
          </a:xfrm>
          <a:custGeom>
            <a:avLst/>
            <a:gdLst/>
            <a:ahLst/>
            <a:cxnLst/>
            <a:rect l="l" t="t" r="r" b="b"/>
            <a:pathLst>
              <a:path w="5007609" h="3149600">
                <a:moveTo>
                  <a:pt x="0" y="0"/>
                </a:moveTo>
                <a:lnTo>
                  <a:pt x="0" y="3149346"/>
                </a:lnTo>
                <a:lnTo>
                  <a:pt x="5007102" y="3149345"/>
                </a:lnTo>
                <a:lnTo>
                  <a:pt x="5007102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91372" y="4032503"/>
            <a:ext cx="2049145" cy="1058545"/>
          </a:xfrm>
          <a:custGeom>
            <a:avLst/>
            <a:gdLst/>
            <a:ahLst/>
            <a:cxnLst/>
            <a:rect l="l" t="t" r="r" b="b"/>
            <a:pathLst>
              <a:path w="2049145" h="1058545">
                <a:moveTo>
                  <a:pt x="0" y="0"/>
                </a:moveTo>
                <a:lnTo>
                  <a:pt x="0" y="1058418"/>
                </a:lnTo>
                <a:lnTo>
                  <a:pt x="2049017" y="1058418"/>
                </a:lnTo>
                <a:lnTo>
                  <a:pt x="2049017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91372" y="4032503"/>
            <a:ext cx="2049145" cy="1058545"/>
          </a:xfrm>
          <a:custGeom>
            <a:avLst/>
            <a:gdLst/>
            <a:ahLst/>
            <a:cxnLst/>
            <a:rect l="l" t="t" r="r" b="b"/>
            <a:pathLst>
              <a:path w="2049145" h="1058545">
                <a:moveTo>
                  <a:pt x="0" y="0"/>
                </a:moveTo>
                <a:lnTo>
                  <a:pt x="0" y="1058418"/>
                </a:lnTo>
                <a:lnTo>
                  <a:pt x="2049017" y="1058418"/>
                </a:lnTo>
                <a:lnTo>
                  <a:pt x="2049017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03564" y="4554474"/>
            <a:ext cx="2010410" cy="0"/>
          </a:xfrm>
          <a:custGeom>
            <a:avLst/>
            <a:gdLst/>
            <a:ahLst/>
            <a:cxnLst/>
            <a:rect l="l" t="t" r="r" b="b"/>
            <a:pathLst>
              <a:path w="2010410">
                <a:moveTo>
                  <a:pt x="0" y="0"/>
                </a:moveTo>
                <a:lnTo>
                  <a:pt x="201015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83268" y="4032503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01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82022" y="4044695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77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85148" y="4541520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11690" y="4541520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38994" y="4541520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04098" y="4818126"/>
            <a:ext cx="474345" cy="684530"/>
          </a:xfrm>
          <a:custGeom>
            <a:avLst/>
            <a:gdLst/>
            <a:ahLst/>
            <a:cxnLst/>
            <a:rect l="l" t="t" r="r" b="b"/>
            <a:pathLst>
              <a:path w="474344" h="684529">
                <a:moveTo>
                  <a:pt x="39311" y="618841"/>
                </a:moveTo>
                <a:lnTo>
                  <a:pt x="11429" y="599693"/>
                </a:lnTo>
                <a:lnTo>
                  <a:pt x="0" y="684275"/>
                </a:lnTo>
                <a:lnTo>
                  <a:pt x="31241" y="667061"/>
                </a:lnTo>
                <a:lnTo>
                  <a:pt x="31241" y="633221"/>
                </a:lnTo>
                <a:lnTo>
                  <a:pt x="32003" y="629411"/>
                </a:lnTo>
                <a:lnTo>
                  <a:pt x="39311" y="618841"/>
                </a:lnTo>
                <a:close/>
              </a:path>
              <a:path w="474344" h="684529">
                <a:moveTo>
                  <a:pt x="46979" y="624107"/>
                </a:moveTo>
                <a:lnTo>
                  <a:pt x="39311" y="618841"/>
                </a:lnTo>
                <a:lnTo>
                  <a:pt x="32003" y="629411"/>
                </a:lnTo>
                <a:lnTo>
                  <a:pt x="31241" y="633221"/>
                </a:lnTo>
                <a:lnTo>
                  <a:pt x="33527" y="636269"/>
                </a:lnTo>
                <a:lnTo>
                  <a:pt x="36575" y="637031"/>
                </a:lnTo>
                <a:lnTo>
                  <a:pt x="39623" y="634745"/>
                </a:lnTo>
                <a:lnTo>
                  <a:pt x="46979" y="624107"/>
                </a:lnTo>
                <a:close/>
              </a:path>
              <a:path w="474344" h="684529">
                <a:moveTo>
                  <a:pt x="74675" y="643127"/>
                </a:moveTo>
                <a:lnTo>
                  <a:pt x="46979" y="624107"/>
                </a:lnTo>
                <a:lnTo>
                  <a:pt x="39623" y="634745"/>
                </a:lnTo>
                <a:lnTo>
                  <a:pt x="36575" y="637031"/>
                </a:lnTo>
                <a:lnTo>
                  <a:pt x="33527" y="636269"/>
                </a:lnTo>
                <a:lnTo>
                  <a:pt x="31241" y="633221"/>
                </a:lnTo>
                <a:lnTo>
                  <a:pt x="31241" y="667061"/>
                </a:lnTo>
                <a:lnTo>
                  <a:pt x="74675" y="643127"/>
                </a:lnTo>
                <a:close/>
              </a:path>
              <a:path w="474344" h="684529">
                <a:moveTo>
                  <a:pt x="473963" y="3809"/>
                </a:moveTo>
                <a:lnTo>
                  <a:pt x="472439" y="761"/>
                </a:lnTo>
                <a:lnTo>
                  <a:pt x="468629" y="0"/>
                </a:lnTo>
                <a:lnTo>
                  <a:pt x="465581" y="2285"/>
                </a:lnTo>
                <a:lnTo>
                  <a:pt x="39311" y="618841"/>
                </a:lnTo>
                <a:lnTo>
                  <a:pt x="46979" y="624107"/>
                </a:lnTo>
                <a:lnTo>
                  <a:pt x="473201" y="7619"/>
                </a:lnTo>
                <a:lnTo>
                  <a:pt x="473963" y="3809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21368" y="4784597"/>
            <a:ext cx="76200" cy="749935"/>
          </a:xfrm>
          <a:custGeom>
            <a:avLst/>
            <a:gdLst/>
            <a:ahLst/>
            <a:cxnLst/>
            <a:rect l="l" t="t" r="r" b="b"/>
            <a:pathLst>
              <a:path w="76200" h="749935">
                <a:moveTo>
                  <a:pt x="76199" y="673608"/>
                </a:moveTo>
                <a:lnTo>
                  <a:pt x="0" y="673608"/>
                </a:lnTo>
                <a:lnTo>
                  <a:pt x="33527" y="740664"/>
                </a:lnTo>
                <a:lnTo>
                  <a:pt x="33527" y="685800"/>
                </a:lnTo>
                <a:lnTo>
                  <a:pt x="35051" y="689610"/>
                </a:lnTo>
                <a:lnTo>
                  <a:pt x="38099" y="690372"/>
                </a:lnTo>
                <a:lnTo>
                  <a:pt x="41909" y="689610"/>
                </a:lnTo>
                <a:lnTo>
                  <a:pt x="42671" y="685800"/>
                </a:lnTo>
                <a:lnTo>
                  <a:pt x="42671" y="740664"/>
                </a:lnTo>
                <a:lnTo>
                  <a:pt x="76199" y="673608"/>
                </a:lnTo>
                <a:close/>
              </a:path>
              <a:path w="76200" h="749935">
                <a:moveTo>
                  <a:pt x="42671" y="673608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673608"/>
                </a:lnTo>
                <a:lnTo>
                  <a:pt x="42671" y="673608"/>
                </a:lnTo>
                <a:close/>
              </a:path>
              <a:path w="76200" h="749935">
                <a:moveTo>
                  <a:pt x="42671" y="740664"/>
                </a:moveTo>
                <a:lnTo>
                  <a:pt x="42671" y="685800"/>
                </a:lnTo>
                <a:lnTo>
                  <a:pt x="41909" y="689610"/>
                </a:lnTo>
                <a:lnTo>
                  <a:pt x="38099" y="690372"/>
                </a:lnTo>
                <a:lnTo>
                  <a:pt x="35051" y="689610"/>
                </a:lnTo>
                <a:lnTo>
                  <a:pt x="33527" y="685800"/>
                </a:lnTo>
                <a:lnTo>
                  <a:pt x="33527" y="740664"/>
                </a:lnTo>
                <a:lnTo>
                  <a:pt x="38099" y="749808"/>
                </a:lnTo>
                <a:lnTo>
                  <a:pt x="42671" y="740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78390" y="4810506"/>
            <a:ext cx="397510" cy="698500"/>
          </a:xfrm>
          <a:custGeom>
            <a:avLst/>
            <a:gdLst/>
            <a:ahLst/>
            <a:cxnLst/>
            <a:rect l="l" t="t" r="r" b="b"/>
            <a:pathLst>
              <a:path w="397510" h="698500">
                <a:moveTo>
                  <a:pt x="363903" y="629476"/>
                </a:moveTo>
                <a:lnTo>
                  <a:pt x="9144" y="2286"/>
                </a:lnTo>
                <a:lnTo>
                  <a:pt x="6096" y="0"/>
                </a:lnTo>
                <a:lnTo>
                  <a:pt x="2286" y="0"/>
                </a:lnTo>
                <a:lnTo>
                  <a:pt x="0" y="3048"/>
                </a:lnTo>
                <a:lnTo>
                  <a:pt x="762" y="6858"/>
                </a:lnTo>
                <a:lnTo>
                  <a:pt x="355585" y="634161"/>
                </a:lnTo>
                <a:lnTo>
                  <a:pt x="363903" y="629476"/>
                </a:lnTo>
                <a:close/>
              </a:path>
              <a:path w="397510" h="698500">
                <a:moveTo>
                  <a:pt x="370332" y="680212"/>
                </a:moveTo>
                <a:lnTo>
                  <a:pt x="370332" y="643890"/>
                </a:lnTo>
                <a:lnTo>
                  <a:pt x="368046" y="646938"/>
                </a:lnTo>
                <a:lnTo>
                  <a:pt x="364236" y="647700"/>
                </a:lnTo>
                <a:lnTo>
                  <a:pt x="361950" y="645414"/>
                </a:lnTo>
                <a:lnTo>
                  <a:pt x="355585" y="634161"/>
                </a:lnTo>
                <a:lnTo>
                  <a:pt x="326136" y="650748"/>
                </a:lnTo>
                <a:lnTo>
                  <a:pt x="370332" y="680212"/>
                </a:lnTo>
                <a:close/>
              </a:path>
              <a:path w="397510" h="698500">
                <a:moveTo>
                  <a:pt x="370332" y="643890"/>
                </a:moveTo>
                <a:lnTo>
                  <a:pt x="370332" y="640842"/>
                </a:lnTo>
                <a:lnTo>
                  <a:pt x="363903" y="629476"/>
                </a:lnTo>
                <a:lnTo>
                  <a:pt x="355585" y="634161"/>
                </a:lnTo>
                <a:lnTo>
                  <a:pt x="361950" y="645414"/>
                </a:lnTo>
                <a:lnTo>
                  <a:pt x="364236" y="647700"/>
                </a:lnTo>
                <a:lnTo>
                  <a:pt x="368046" y="646938"/>
                </a:lnTo>
                <a:lnTo>
                  <a:pt x="370332" y="643890"/>
                </a:lnTo>
                <a:close/>
              </a:path>
              <a:path w="397510" h="698500">
                <a:moveTo>
                  <a:pt x="397002" y="697992"/>
                </a:moveTo>
                <a:lnTo>
                  <a:pt x="392430" y="613410"/>
                </a:lnTo>
                <a:lnTo>
                  <a:pt x="363903" y="629476"/>
                </a:lnTo>
                <a:lnTo>
                  <a:pt x="370332" y="640842"/>
                </a:lnTo>
                <a:lnTo>
                  <a:pt x="370332" y="680212"/>
                </a:lnTo>
                <a:lnTo>
                  <a:pt x="397002" y="69799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02646" y="4791456"/>
            <a:ext cx="826769" cy="76200"/>
          </a:xfrm>
          <a:custGeom>
            <a:avLst/>
            <a:gdLst/>
            <a:ahLst/>
            <a:cxnLst/>
            <a:rect l="l" t="t" r="r" b="b"/>
            <a:pathLst>
              <a:path w="826770" h="76200">
                <a:moveTo>
                  <a:pt x="768096" y="38099"/>
                </a:moveTo>
                <a:lnTo>
                  <a:pt x="766572" y="34289"/>
                </a:lnTo>
                <a:lnTo>
                  <a:pt x="763524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763524" y="42671"/>
                </a:lnTo>
                <a:lnTo>
                  <a:pt x="766572" y="41147"/>
                </a:lnTo>
                <a:lnTo>
                  <a:pt x="768096" y="38099"/>
                </a:lnTo>
                <a:close/>
              </a:path>
              <a:path w="826770" h="76200">
                <a:moveTo>
                  <a:pt x="826770" y="38099"/>
                </a:moveTo>
                <a:lnTo>
                  <a:pt x="750570" y="0"/>
                </a:lnTo>
                <a:lnTo>
                  <a:pt x="750570" y="32765"/>
                </a:lnTo>
                <a:lnTo>
                  <a:pt x="763524" y="32765"/>
                </a:lnTo>
                <a:lnTo>
                  <a:pt x="766572" y="34289"/>
                </a:lnTo>
                <a:lnTo>
                  <a:pt x="768096" y="38099"/>
                </a:lnTo>
                <a:lnTo>
                  <a:pt x="768096" y="67436"/>
                </a:lnTo>
                <a:lnTo>
                  <a:pt x="826770" y="38099"/>
                </a:lnTo>
                <a:close/>
              </a:path>
              <a:path w="826770" h="76200">
                <a:moveTo>
                  <a:pt x="768096" y="67436"/>
                </a:moveTo>
                <a:lnTo>
                  <a:pt x="768096" y="38099"/>
                </a:lnTo>
                <a:lnTo>
                  <a:pt x="766572" y="41147"/>
                </a:lnTo>
                <a:lnTo>
                  <a:pt x="763524" y="42671"/>
                </a:lnTo>
                <a:lnTo>
                  <a:pt x="750570" y="42671"/>
                </a:lnTo>
                <a:lnTo>
                  <a:pt x="750570" y="76199"/>
                </a:lnTo>
                <a:lnTo>
                  <a:pt x="768096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48794" y="973074"/>
            <a:ext cx="2049780" cy="1059180"/>
          </a:xfrm>
          <a:custGeom>
            <a:avLst/>
            <a:gdLst/>
            <a:ahLst/>
            <a:cxnLst/>
            <a:rect l="l" t="t" r="r" b="b"/>
            <a:pathLst>
              <a:path w="2049779" h="1059180">
                <a:moveTo>
                  <a:pt x="0" y="0"/>
                </a:moveTo>
                <a:lnTo>
                  <a:pt x="0" y="1059180"/>
                </a:lnTo>
                <a:lnTo>
                  <a:pt x="2049780" y="1059180"/>
                </a:lnTo>
                <a:lnTo>
                  <a:pt x="204978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48794" y="973074"/>
            <a:ext cx="2049780" cy="1059180"/>
          </a:xfrm>
          <a:custGeom>
            <a:avLst/>
            <a:gdLst/>
            <a:ahLst/>
            <a:cxnLst/>
            <a:rect l="l" t="t" r="r" b="b"/>
            <a:pathLst>
              <a:path w="2049779" h="1059180">
                <a:moveTo>
                  <a:pt x="0" y="0"/>
                </a:moveTo>
                <a:lnTo>
                  <a:pt x="0" y="1059180"/>
                </a:lnTo>
                <a:lnTo>
                  <a:pt x="2049780" y="1059180"/>
                </a:lnTo>
                <a:lnTo>
                  <a:pt x="204978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61748" y="1495806"/>
            <a:ext cx="2009775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394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40691" y="973074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77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39444" y="986027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5">
                <a:moveTo>
                  <a:pt x="0" y="0"/>
                </a:moveTo>
                <a:lnTo>
                  <a:pt x="0" y="50977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2570" y="1482852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69874" y="1482852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296416" y="1482852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61520" y="1759457"/>
            <a:ext cx="474980" cy="683895"/>
          </a:xfrm>
          <a:custGeom>
            <a:avLst/>
            <a:gdLst/>
            <a:ahLst/>
            <a:cxnLst/>
            <a:rect l="l" t="t" r="r" b="b"/>
            <a:pathLst>
              <a:path w="474979" h="683894">
                <a:moveTo>
                  <a:pt x="39094" y="618394"/>
                </a:moveTo>
                <a:lnTo>
                  <a:pt x="12191" y="599694"/>
                </a:lnTo>
                <a:lnTo>
                  <a:pt x="0" y="683514"/>
                </a:lnTo>
                <a:lnTo>
                  <a:pt x="31241" y="666617"/>
                </a:lnTo>
                <a:lnTo>
                  <a:pt x="31241" y="632460"/>
                </a:lnTo>
                <a:lnTo>
                  <a:pt x="32003" y="628650"/>
                </a:lnTo>
                <a:lnTo>
                  <a:pt x="39094" y="618394"/>
                </a:lnTo>
                <a:close/>
              </a:path>
              <a:path w="474979" h="683894">
                <a:moveTo>
                  <a:pt x="46740" y="623709"/>
                </a:moveTo>
                <a:lnTo>
                  <a:pt x="39094" y="618394"/>
                </a:lnTo>
                <a:lnTo>
                  <a:pt x="32003" y="628650"/>
                </a:lnTo>
                <a:lnTo>
                  <a:pt x="31241" y="632460"/>
                </a:lnTo>
                <a:lnTo>
                  <a:pt x="33527" y="635508"/>
                </a:lnTo>
                <a:lnTo>
                  <a:pt x="36575" y="636270"/>
                </a:lnTo>
                <a:lnTo>
                  <a:pt x="39623" y="633984"/>
                </a:lnTo>
                <a:lnTo>
                  <a:pt x="46740" y="623709"/>
                </a:lnTo>
                <a:close/>
              </a:path>
              <a:path w="474979" h="683894">
                <a:moveTo>
                  <a:pt x="74675" y="643128"/>
                </a:moveTo>
                <a:lnTo>
                  <a:pt x="46740" y="623709"/>
                </a:lnTo>
                <a:lnTo>
                  <a:pt x="39623" y="633984"/>
                </a:lnTo>
                <a:lnTo>
                  <a:pt x="36575" y="636270"/>
                </a:lnTo>
                <a:lnTo>
                  <a:pt x="33527" y="635508"/>
                </a:lnTo>
                <a:lnTo>
                  <a:pt x="31241" y="632460"/>
                </a:lnTo>
                <a:lnTo>
                  <a:pt x="31241" y="666617"/>
                </a:lnTo>
                <a:lnTo>
                  <a:pt x="74675" y="643128"/>
                </a:lnTo>
                <a:close/>
              </a:path>
              <a:path w="474979" h="683894">
                <a:moveTo>
                  <a:pt x="474725" y="3810"/>
                </a:moveTo>
                <a:lnTo>
                  <a:pt x="472439" y="762"/>
                </a:lnTo>
                <a:lnTo>
                  <a:pt x="468629" y="0"/>
                </a:lnTo>
                <a:lnTo>
                  <a:pt x="465581" y="1524"/>
                </a:lnTo>
                <a:lnTo>
                  <a:pt x="39094" y="618394"/>
                </a:lnTo>
                <a:lnTo>
                  <a:pt x="46740" y="623709"/>
                </a:lnTo>
                <a:lnTo>
                  <a:pt x="473963" y="6858"/>
                </a:lnTo>
                <a:lnTo>
                  <a:pt x="474725" y="381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78791" y="1725930"/>
            <a:ext cx="76200" cy="749300"/>
          </a:xfrm>
          <a:custGeom>
            <a:avLst/>
            <a:gdLst/>
            <a:ahLst/>
            <a:cxnLst/>
            <a:rect l="l" t="t" r="r" b="b"/>
            <a:pathLst>
              <a:path w="76200" h="749300">
                <a:moveTo>
                  <a:pt x="76199" y="672846"/>
                </a:moveTo>
                <a:lnTo>
                  <a:pt x="0" y="672846"/>
                </a:lnTo>
                <a:lnTo>
                  <a:pt x="33527" y="739902"/>
                </a:lnTo>
                <a:lnTo>
                  <a:pt x="33527" y="685800"/>
                </a:lnTo>
                <a:lnTo>
                  <a:pt x="35051" y="688848"/>
                </a:lnTo>
                <a:lnTo>
                  <a:pt x="38099" y="690372"/>
                </a:lnTo>
                <a:lnTo>
                  <a:pt x="41909" y="688848"/>
                </a:lnTo>
                <a:lnTo>
                  <a:pt x="43433" y="685800"/>
                </a:lnTo>
                <a:lnTo>
                  <a:pt x="43433" y="738378"/>
                </a:lnTo>
                <a:lnTo>
                  <a:pt x="76199" y="672846"/>
                </a:lnTo>
                <a:close/>
              </a:path>
              <a:path w="76200" h="749300">
                <a:moveTo>
                  <a:pt x="43433" y="672846"/>
                </a:moveTo>
                <a:lnTo>
                  <a:pt x="43433" y="4572"/>
                </a:lnTo>
                <a:lnTo>
                  <a:pt x="41909" y="762"/>
                </a:lnTo>
                <a:lnTo>
                  <a:pt x="38099" y="0"/>
                </a:lnTo>
                <a:lnTo>
                  <a:pt x="35051" y="762"/>
                </a:lnTo>
                <a:lnTo>
                  <a:pt x="33527" y="4572"/>
                </a:lnTo>
                <a:lnTo>
                  <a:pt x="33527" y="672846"/>
                </a:lnTo>
                <a:lnTo>
                  <a:pt x="43433" y="672846"/>
                </a:lnTo>
                <a:close/>
              </a:path>
              <a:path w="76200" h="749300">
                <a:moveTo>
                  <a:pt x="43433" y="738378"/>
                </a:moveTo>
                <a:lnTo>
                  <a:pt x="43433" y="685800"/>
                </a:lnTo>
                <a:lnTo>
                  <a:pt x="41909" y="688848"/>
                </a:lnTo>
                <a:lnTo>
                  <a:pt x="38099" y="690372"/>
                </a:lnTo>
                <a:lnTo>
                  <a:pt x="35051" y="688848"/>
                </a:lnTo>
                <a:lnTo>
                  <a:pt x="33527" y="685800"/>
                </a:lnTo>
                <a:lnTo>
                  <a:pt x="33527" y="739902"/>
                </a:lnTo>
                <a:lnTo>
                  <a:pt x="38099" y="749046"/>
                </a:lnTo>
                <a:lnTo>
                  <a:pt x="43433" y="73837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36561" y="1751075"/>
            <a:ext cx="396240" cy="699135"/>
          </a:xfrm>
          <a:custGeom>
            <a:avLst/>
            <a:gdLst/>
            <a:ahLst/>
            <a:cxnLst/>
            <a:rect l="l" t="t" r="r" b="b"/>
            <a:pathLst>
              <a:path w="396240" h="699135">
                <a:moveTo>
                  <a:pt x="363325" y="629802"/>
                </a:moveTo>
                <a:lnTo>
                  <a:pt x="8381" y="2286"/>
                </a:lnTo>
                <a:lnTo>
                  <a:pt x="6095" y="0"/>
                </a:lnTo>
                <a:lnTo>
                  <a:pt x="2285" y="762"/>
                </a:lnTo>
                <a:lnTo>
                  <a:pt x="0" y="3810"/>
                </a:lnTo>
                <a:lnTo>
                  <a:pt x="0" y="6858"/>
                </a:lnTo>
                <a:lnTo>
                  <a:pt x="355007" y="634487"/>
                </a:lnTo>
                <a:lnTo>
                  <a:pt x="363325" y="629802"/>
                </a:lnTo>
                <a:close/>
              </a:path>
              <a:path w="396240" h="699135">
                <a:moveTo>
                  <a:pt x="369569" y="680490"/>
                </a:moveTo>
                <a:lnTo>
                  <a:pt x="369569" y="644652"/>
                </a:lnTo>
                <a:lnTo>
                  <a:pt x="367283" y="647700"/>
                </a:lnTo>
                <a:lnTo>
                  <a:pt x="364235" y="647700"/>
                </a:lnTo>
                <a:lnTo>
                  <a:pt x="361187" y="645414"/>
                </a:lnTo>
                <a:lnTo>
                  <a:pt x="355007" y="634487"/>
                </a:lnTo>
                <a:lnTo>
                  <a:pt x="326135" y="650748"/>
                </a:lnTo>
                <a:lnTo>
                  <a:pt x="369569" y="680490"/>
                </a:lnTo>
                <a:close/>
              </a:path>
              <a:path w="396240" h="699135">
                <a:moveTo>
                  <a:pt x="369569" y="644652"/>
                </a:moveTo>
                <a:lnTo>
                  <a:pt x="369569" y="640842"/>
                </a:lnTo>
                <a:lnTo>
                  <a:pt x="363325" y="629802"/>
                </a:lnTo>
                <a:lnTo>
                  <a:pt x="355007" y="634487"/>
                </a:lnTo>
                <a:lnTo>
                  <a:pt x="361187" y="645414"/>
                </a:lnTo>
                <a:lnTo>
                  <a:pt x="364235" y="647700"/>
                </a:lnTo>
                <a:lnTo>
                  <a:pt x="367283" y="647700"/>
                </a:lnTo>
                <a:lnTo>
                  <a:pt x="369569" y="644652"/>
                </a:lnTo>
                <a:close/>
              </a:path>
              <a:path w="396240" h="699135">
                <a:moveTo>
                  <a:pt x="396239" y="698754"/>
                </a:moveTo>
                <a:lnTo>
                  <a:pt x="392429" y="613410"/>
                </a:lnTo>
                <a:lnTo>
                  <a:pt x="363325" y="629802"/>
                </a:lnTo>
                <a:lnTo>
                  <a:pt x="369569" y="640842"/>
                </a:lnTo>
                <a:lnTo>
                  <a:pt x="369569" y="680490"/>
                </a:lnTo>
                <a:lnTo>
                  <a:pt x="396239" y="69875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560056" y="1732025"/>
            <a:ext cx="826769" cy="76200"/>
          </a:xfrm>
          <a:custGeom>
            <a:avLst/>
            <a:gdLst/>
            <a:ahLst/>
            <a:cxnLst/>
            <a:rect l="l" t="t" r="r" b="b"/>
            <a:pathLst>
              <a:path w="826770" h="76200">
                <a:moveTo>
                  <a:pt x="768096" y="38099"/>
                </a:moveTo>
                <a:lnTo>
                  <a:pt x="767334" y="35051"/>
                </a:lnTo>
                <a:lnTo>
                  <a:pt x="763524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763524" y="42671"/>
                </a:lnTo>
                <a:lnTo>
                  <a:pt x="767334" y="41147"/>
                </a:lnTo>
                <a:lnTo>
                  <a:pt x="768096" y="38099"/>
                </a:lnTo>
                <a:close/>
              </a:path>
              <a:path w="826770" h="76200">
                <a:moveTo>
                  <a:pt x="826770" y="38099"/>
                </a:moveTo>
                <a:lnTo>
                  <a:pt x="750570" y="0"/>
                </a:lnTo>
                <a:lnTo>
                  <a:pt x="750570" y="33527"/>
                </a:lnTo>
                <a:lnTo>
                  <a:pt x="763524" y="33527"/>
                </a:lnTo>
                <a:lnTo>
                  <a:pt x="767334" y="35051"/>
                </a:lnTo>
                <a:lnTo>
                  <a:pt x="768096" y="38099"/>
                </a:lnTo>
                <a:lnTo>
                  <a:pt x="768096" y="67436"/>
                </a:lnTo>
                <a:lnTo>
                  <a:pt x="826770" y="38099"/>
                </a:lnTo>
                <a:close/>
              </a:path>
              <a:path w="826770" h="76200">
                <a:moveTo>
                  <a:pt x="768096" y="67436"/>
                </a:moveTo>
                <a:lnTo>
                  <a:pt x="768096" y="38099"/>
                </a:lnTo>
                <a:lnTo>
                  <a:pt x="767334" y="41147"/>
                </a:lnTo>
                <a:lnTo>
                  <a:pt x="763524" y="42671"/>
                </a:lnTo>
                <a:lnTo>
                  <a:pt x="750570" y="42671"/>
                </a:lnTo>
                <a:lnTo>
                  <a:pt x="750570" y="76199"/>
                </a:lnTo>
                <a:lnTo>
                  <a:pt x="768096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00624" y="1582170"/>
            <a:ext cx="3581400" cy="265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非叶结点指针指向索引块，叶 结点指针指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向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主文件的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数据块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或 </a:t>
            </a:r>
            <a:r>
              <a:rPr sz="2000" b="1" spc="-5" dirty="0" err="1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数据记录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000" b="1" spc="-5" dirty="0">
              <a:solidFill>
                <a:srgbClr val="CC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20000"/>
              </a:lnSpc>
            </a:pPr>
            <a:r>
              <a:rPr sz="2000" b="1" spc="-5" dirty="0" err="1">
                <a:latin typeface="微软雅黑" panose="020B0503020204020204" charset="-122"/>
                <a:cs typeface="微软雅黑" panose="020B0503020204020204" charset="-122"/>
              </a:rPr>
              <a:t>叶结点的最后一个指针始终指向其下一个数据块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 dirty="0">
              <a:latin typeface="Times New Roman" panose="02020603050405020304"/>
              <a:cs typeface="Times New Roman" panose="02020603050405020304"/>
            </a:endParaRPr>
          </a:p>
          <a:p>
            <a:pPr marL="1341120">
              <a:lnSpc>
                <a:spcPct val="100000"/>
              </a:lnSpc>
              <a:tabLst>
                <a:tab pos="2066925" algn="l"/>
                <a:tab pos="2752725" algn="l"/>
              </a:tabLst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5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7	</a:t>
            </a:r>
            <a:r>
              <a:rPr sz="3600" b="1" spc="-7" baseline="1000" dirty="0">
                <a:latin typeface="微软雅黑" panose="020B0503020204020204" charset="-122"/>
                <a:cs typeface="微软雅黑" panose="020B0503020204020204" charset="-122"/>
              </a:rPr>
              <a:t>8</a:t>
            </a:r>
            <a:r>
              <a:rPr sz="3600" b="1" baseline="1000" dirty="0">
                <a:latin typeface="微软雅黑" panose="020B0503020204020204" charset="-122"/>
                <a:cs typeface="微软雅黑" panose="020B0503020204020204" charset="-122"/>
              </a:rPr>
              <a:t>1	</a:t>
            </a:r>
            <a:r>
              <a:rPr sz="3600" b="1" spc="-7" baseline="1000" dirty="0">
                <a:latin typeface="微软雅黑" panose="020B0503020204020204" charset="-122"/>
                <a:cs typeface="微软雅黑" panose="020B0503020204020204" charset="-122"/>
              </a:rPr>
              <a:t>95</a:t>
            </a:r>
            <a:endParaRPr sz="3600" baseline="1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2910" y="5527760"/>
            <a:ext cx="10420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指向键值为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57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 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件记录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59260" y="5521664"/>
            <a:ext cx="10420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指向键值为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81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 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件记录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57708" y="5542238"/>
            <a:ext cx="10420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指向键值为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95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 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件记录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61499" y="4418288"/>
            <a:ext cx="63690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just">
              <a:lnSpc>
                <a:spcPct val="100000"/>
              </a:lnSpc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指向按 顺序的 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下一个 叶结点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238508" y="6389649"/>
            <a:ext cx="149987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叶结点(n=3)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86964" y="1082537"/>
            <a:ext cx="40068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14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12388" y="1076441"/>
            <a:ext cx="108648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98500" algn="l"/>
              </a:tabLst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5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2	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78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80723" y="2539958"/>
            <a:ext cx="97790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指向键值 K&lt;14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索 引块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79168" y="2533862"/>
            <a:ext cx="934719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指向键值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4</a:t>
            </a:r>
            <a:r>
              <a:rPr sz="1600" b="1" dirty="0">
                <a:latin typeface="Symbol" panose="05050102010706020507"/>
                <a:cs typeface="Symbol" panose="05050102010706020507"/>
              </a:rPr>
              <a:t>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K&lt;52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5969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索引块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47138" y="2554436"/>
            <a:ext cx="995044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747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指向键值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5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sz="1600" b="1" dirty="0">
                <a:latin typeface="Symbol" panose="05050102010706020507"/>
                <a:cs typeface="Symbol" panose="05050102010706020507"/>
              </a:rPr>
              <a:t></a:t>
            </a:r>
            <a:r>
              <a:rPr sz="1600" b="1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K&lt;78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索引块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62702" y="1530308"/>
            <a:ext cx="1014094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指向键值K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387350" marR="5080" indent="-35814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Symbol" panose="05050102010706020507"/>
                <a:cs typeface="Symbol" panose="05050102010706020507"/>
              </a:rPr>
              <a:t>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78的索引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块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158236" y="3631971"/>
            <a:ext cx="175387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非叶结点(n=3)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7660" y="1055867"/>
            <a:ext cx="490220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叶结点和非叶节点的指针指向什么？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07894" y="4555515"/>
            <a:ext cx="3439160" cy="147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一索引块实际使用的索引</a:t>
            </a:r>
            <a:r>
              <a:rPr sz="20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指针 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个数d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，满足(根结点除外)：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021080">
              <a:lnSpc>
                <a:spcPct val="100000"/>
              </a:lnSpc>
              <a:spcBef>
                <a:spcPts val="470"/>
              </a:spcBef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n/2 </a:t>
            </a:r>
            <a:r>
              <a:rPr sz="2000" b="1" spc="-5" dirty="0">
                <a:solidFill>
                  <a:srgbClr val="CC0000"/>
                </a:solidFill>
                <a:latin typeface="Symbol" panose="05050102010706020507"/>
                <a:cs typeface="Symbol" panose="05050102010706020507"/>
              </a:rPr>
              <a:t></a:t>
            </a:r>
            <a:r>
              <a:rPr sz="2000" b="1" spc="110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d </a:t>
            </a:r>
            <a:r>
              <a:rPr sz="2000" b="1" spc="-5" dirty="0">
                <a:solidFill>
                  <a:srgbClr val="CC0000"/>
                </a:solidFill>
                <a:latin typeface="Symbol" panose="05050102010706020507"/>
                <a:cs typeface="Symbol" panose="05050102010706020507"/>
              </a:rPr>
              <a:t></a:t>
            </a:r>
            <a:r>
              <a:rPr sz="2000" b="1" spc="105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n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根结点至少2个指针被使用。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Tree) (3)B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树的存储约定</a:t>
            </a:r>
            <a:endParaRPr sz="2000"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8118" y="387604"/>
            <a:ext cx="8597163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dirty="0">
                <a:solidFill>
                  <a:srgbClr val="FFFFFF"/>
                </a:solidFill>
                <a:latin typeface="华文中宋"/>
                <a:cs typeface="华文中宋"/>
              </a:rPr>
              <a:t>树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Tree) (3)B</a:t>
            </a: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2000" spc="-5" dirty="0">
                <a:solidFill>
                  <a:srgbClr val="FFFFFF"/>
                </a:solidFill>
                <a:latin typeface="华文中宋"/>
                <a:cs typeface="华文中宋"/>
              </a:rPr>
              <a:t>树的存储约定</a:t>
            </a:r>
            <a:endParaRPr sz="2000">
              <a:latin typeface="华文中宋"/>
              <a:cs typeface="华文中宋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011" y="1493255"/>
            <a:ext cx="523875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索引字段值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重复出现于叶结点和非叶结</a:t>
            </a:r>
            <a:r>
              <a:rPr sz="20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点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9311" y="5921022"/>
            <a:ext cx="4707890" cy="104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指向主文件的指针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仅出现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于叶结点；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所有叶结点</a:t>
            </a:r>
            <a:r>
              <a:rPr sz="2000" b="1" dirty="0">
                <a:latin typeface="微软雅黑" panose="020B0503020204020204" charset="-122"/>
                <a:cs typeface="微软雅黑" panose="020B0503020204020204" charset="-122"/>
              </a:rPr>
              <a:t>即</a:t>
            </a: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可覆盖所有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键值的索引；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索引字段值在叶结点中是按顺序排列的；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7709" y="1950720"/>
            <a:ext cx="8941435" cy="3859529"/>
          </a:xfrm>
          <a:custGeom>
            <a:avLst/>
            <a:gdLst/>
            <a:ahLst/>
            <a:cxnLst/>
            <a:rect l="l" t="t" r="r" b="b"/>
            <a:pathLst>
              <a:path w="8941435" h="3859529">
                <a:moveTo>
                  <a:pt x="0" y="0"/>
                </a:moveTo>
                <a:lnTo>
                  <a:pt x="0" y="3859530"/>
                </a:lnTo>
                <a:lnTo>
                  <a:pt x="8941308" y="3859530"/>
                </a:lnTo>
                <a:lnTo>
                  <a:pt x="894130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7709" y="1950720"/>
            <a:ext cx="8941435" cy="3859529"/>
          </a:xfrm>
          <a:custGeom>
            <a:avLst/>
            <a:gdLst/>
            <a:ahLst/>
            <a:cxnLst/>
            <a:rect l="l" t="t" r="r" b="b"/>
            <a:pathLst>
              <a:path w="8941435" h="3859529">
                <a:moveTo>
                  <a:pt x="0" y="0"/>
                </a:moveTo>
                <a:lnTo>
                  <a:pt x="0" y="3859530"/>
                </a:lnTo>
                <a:lnTo>
                  <a:pt x="8941308" y="3859530"/>
                </a:lnTo>
                <a:lnTo>
                  <a:pt x="8941308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16387" y="2041398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3"/>
                </a:lnTo>
                <a:lnTo>
                  <a:pt x="1238250" y="694943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16387" y="2041398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3"/>
                </a:lnTo>
                <a:lnTo>
                  <a:pt x="1238250" y="694943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24769" y="2384298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386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33963" y="2041398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4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56111" y="2049017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15091" y="237591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32083" y="237591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51361" y="237591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101725" y="2114243"/>
            <a:ext cx="228600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03461" y="3214116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03461" y="3214116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11843" y="3557015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386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21037" y="3214116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43185" y="3222498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02165" y="35493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19919" y="35493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38435" y="35493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52083" y="3214116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49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51321" y="3214116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259715" y="3557015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68909" y="3214116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91819" y="3222498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50037" y="35493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67791" y="35493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87069" y="35493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44587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44587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52969" y="5087873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386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62163" y="47449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84311" y="47525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43291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60283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79561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530487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49" y="694944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30487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49" y="694944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538869" y="5087873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386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948063" y="47449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70211" y="47525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829191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46183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465461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016387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16387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024769" y="5087873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386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33963" y="47449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856111" y="47525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315091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32083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951361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502287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502287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510669" y="5087873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386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919863" y="47449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342011" y="47525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800991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117983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437261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988175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988175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996569" y="5087873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386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405763" y="47449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827911" y="47525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286891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603883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923161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475598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475598" y="47449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483993" y="5087873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386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893187" y="47449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315336" y="47525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774315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092069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410586" y="50794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2860427" y="3277817"/>
            <a:ext cx="114300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220610" y="4798762"/>
            <a:ext cx="922655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0"/>
              </a:lnSpc>
              <a:tabLst>
                <a:tab pos="380365" algn="l"/>
                <a:tab pos="80708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668426" y="4798762"/>
            <a:ext cx="552450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0"/>
              </a:lnSpc>
              <a:tabLst>
                <a:tab pos="32321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	11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097153" y="4817804"/>
            <a:ext cx="1413516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0"/>
              </a:lnSpc>
              <a:tabLst>
                <a:tab pos="418465" algn="l"/>
                <a:tab pos="8274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596015" y="4804842"/>
            <a:ext cx="647700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0"/>
              </a:lnSpc>
              <a:tabLst>
                <a:tab pos="4184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108591" y="4811700"/>
            <a:ext cx="1213083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0"/>
              </a:lnSpc>
              <a:tabLst>
                <a:tab pos="418465" algn="l"/>
                <a:tab pos="8274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572386" y="4811700"/>
            <a:ext cx="647700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0"/>
              </a:lnSpc>
              <a:tabLst>
                <a:tab pos="4184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340496" y="3270182"/>
            <a:ext cx="1056640" cy="275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0"/>
              </a:lnSpc>
              <a:tabLst>
                <a:tab pos="418465" algn="l"/>
                <a:tab pos="8274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386701" y="3770376"/>
            <a:ext cx="1376680" cy="958850"/>
          </a:xfrm>
          <a:custGeom>
            <a:avLst/>
            <a:gdLst/>
            <a:ahLst/>
            <a:cxnLst/>
            <a:rect l="l" t="t" r="r" b="b"/>
            <a:pathLst>
              <a:path w="1376679" h="958850">
                <a:moveTo>
                  <a:pt x="1316738" y="911321"/>
                </a:moveTo>
                <a:lnTo>
                  <a:pt x="7620" y="762"/>
                </a:lnTo>
                <a:lnTo>
                  <a:pt x="3810" y="0"/>
                </a:lnTo>
                <a:lnTo>
                  <a:pt x="762" y="1524"/>
                </a:lnTo>
                <a:lnTo>
                  <a:pt x="0" y="5334"/>
                </a:lnTo>
                <a:lnTo>
                  <a:pt x="2286" y="8382"/>
                </a:lnTo>
                <a:lnTo>
                  <a:pt x="1311429" y="918959"/>
                </a:lnTo>
                <a:lnTo>
                  <a:pt x="1316738" y="911321"/>
                </a:lnTo>
                <a:close/>
              </a:path>
              <a:path w="1376679" h="958850">
                <a:moveTo>
                  <a:pt x="1328928" y="951724"/>
                </a:moveTo>
                <a:lnTo>
                  <a:pt x="1328928" y="921258"/>
                </a:lnTo>
                <a:lnTo>
                  <a:pt x="1328166" y="925068"/>
                </a:lnTo>
                <a:lnTo>
                  <a:pt x="1325118" y="926592"/>
                </a:lnTo>
                <a:lnTo>
                  <a:pt x="1321308" y="925830"/>
                </a:lnTo>
                <a:lnTo>
                  <a:pt x="1311429" y="918959"/>
                </a:lnTo>
                <a:lnTo>
                  <a:pt x="1292352" y="946404"/>
                </a:lnTo>
                <a:lnTo>
                  <a:pt x="1328928" y="951724"/>
                </a:lnTo>
                <a:close/>
              </a:path>
              <a:path w="1376679" h="958850">
                <a:moveTo>
                  <a:pt x="1328928" y="921258"/>
                </a:moveTo>
                <a:lnTo>
                  <a:pt x="1326642" y="918210"/>
                </a:lnTo>
                <a:lnTo>
                  <a:pt x="1316738" y="911321"/>
                </a:lnTo>
                <a:lnTo>
                  <a:pt x="1311429" y="918959"/>
                </a:lnTo>
                <a:lnTo>
                  <a:pt x="1321308" y="925830"/>
                </a:lnTo>
                <a:lnTo>
                  <a:pt x="1325118" y="926592"/>
                </a:lnTo>
                <a:lnTo>
                  <a:pt x="1328166" y="925068"/>
                </a:lnTo>
                <a:lnTo>
                  <a:pt x="1328928" y="921258"/>
                </a:lnTo>
                <a:close/>
              </a:path>
              <a:path w="1376679" h="958850">
                <a:moveTo>
                  <a:pt x="1376172" y="958596"/>
                </a:moveTo>
                <a:lnTo>
                  <a:pt x="1335786" y="883920"/>
                </a:lnTo>
                <a:lnTo>
                  <a:pt x="1316738" y="911321"/>
                </a:lnTo>
                <a:lnTo>
                  <a:pt x="1326642" y="918210"/>
                </a:lnTo>
                <a:lnTo>
                  <a:pt x="1328928" y="921258"/>
                </a:lnTo>
                <a:lnTo>
                  <a:pt x="1328928" y="951724"/>
                </a:lnTo>
                <a:lnTo>
                  <a:pt x="1376172" y="9585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020179" y="3757421"/>
            <a:ext cx="295910" cy="996950"/>
          </a:xfrm>
          <a:custGeom>
            <a:avLst/>
            <a:gdLst/>
            <a:ahLst/>
            <a:cxnLst/>
            <a:rect l="l" t="t" r="r" b="b"/>
            <a:pathLst>
              <a:path w="295909" h="996950">
                <a:moveTo>
                  <a:pt x="263423" y="922367"/>
                </a:moveTo>
                <a:lnTo>
                  <a:pt x="9144" y="3048"/>
                </a:lnTo>
                <a:lnTo>
                  <a:pt x="6858" y="762"/>
                </a:lnTo>
                <a:lnTo>
                  <a:pt x="3048" y="0"/>
                </a:lnTo>
                <a:lnTo>
                  <a:pt x="762" y="2286"/>
                </a:lnTo>
                <a:lnTo>
                  <a:pt x="0" y="6096"/>
                </a:lnTo>
                <a:lnTo>
                  <a:pt x="254132" y="924883"/>
                </a:lnTo>
                <a:lnTo>
                  <a:pt x="263423" y="922367"/>
                </a:lnTo>
                <a:close/>
              </a:path>
              <a:path w="295909" h="996950">
                <a:moveTo>
                  <a:pt x="266700" y="983021"/>
                </a:moveTo>
                <a:lnTo>
                  <a:pt x="266700" y="938022"/>
                </a:lnTo>
                <a:lnTo>
                  <a:pt x="263652" y="940308"/>
                </a:lnTo>
                <a:lnTo>
                  <a:pt x="259842" y="939546"/>
                </a:lnTo>
                <a:lnTo>
                  <a:pt x="257556" y="937260"/>
                </a:lnTo>
                <a:lnTo>
                  <a:pt x="254132" y="924883"/>
                </a:lnTo>
                <a:lnTo>
                  <a:pt x="222504" y="933450"/>
                </a:lnTo>
                <a:lnTo>
                  <a:pt x="266700" y="983021"/>
                </a:lnTo>
                <a:close/>
              </a:path>
              <a:path w="295909" h="996950">
                <a:moveTo>
                  <a:pt x="266700" y="938022"/>
                </a:moveTo>
                <a:lnTo>
                  <a:pt x="266700" y="934212"/>
                </a:lnTo>
                <a:lnTo>
                  <a:pt x="263423" y="922367"/>
                </a:lnTo>
                <a:lnTo>
                  <a:pt x="254132" y="924883"/>
                </a:lnTo>
                <a:lnTo>
                  <a:pt x="257556" y="937260"/>
                </a:lnTo>
                <a:lnTo>
                  <a:pt x="259842" y="939546"/>
                </a:lnTo>
                <a:lnTo>
                  <a:pt x="263652" y="940308"/>
                </a:lnTo>
                <a:lnTo>
                  <a:pt x="266700" y="938022"/>
                </a:lnTo>
                <a:close/>
              </a:path>
              <a:path w="295909" h="996950">
                <a:moveTo>
                  <a:pt x="295656" y="913638"/>
                </a:moveTo>
                <a:lnTo>
                  <a:pt x="263423" y="922367"/>
                </a:lnTo>
                <a:lnTo>
                  <a:pt x="266700" y="934212"/>
                </a:lnTo>
                <a:lnTo>
                  <a:pt x="266700" y="983021"/>
                </a:lnTo>
                <a:lnTo>
                  <a:pt x="278892" y="996696"/>
                </a:lnTo>
                <a:lnTo>
                  <a:pt x="295656" y="91363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837567" y="3770376"/>
            <a:ext cx="892810" cy="958850"/>
          </a:xfrm>
          <a:custGeom>
            <a:avLst/>
            <a:gdLst/>
            <a:ahLst/>
            <a:cxnLst/>
            <a:rect l="l" t="t" r="r" b="b"/>
            <a:pathLst>
              <a:path w="892809" h="958850">
                <a:moveTo>
                  <a:pt x="48145" y="899905"/>
                </a:moveTo>
                <a:lnTo>
                  <a:pt x="23621" y="877062"/>
                </a:lnTo>
                <a:lnTo>
                  <a:pt x="0" y="958596"/>
                </a:lnTo>
                <a:lnTo>
                  <a:pt x="38099" y="944308"/>
                </a:lnTo>
                <a:lnTo>
                  <a:pt x="38099" y="912114"/>
                </a:lnTo>
                <a:lnTo>
                  <a:pt x="39623" y="909066"/>
                </a:lnTo>
                <a:lnTo>
                  <a:pt x="48145" y="899905"/>
                </a:lnTo>
                <a:close/>
              </a:path>
              <a:path w="892809" h="958850">
                <a:moveTo>
                  <a:pt x="54858" y="906158"/>
                </a:moveTo>
                <a:lnTo>
                  <a:pt x="48145" y="899905"/>
                </a:lnTo>
                <a:lnTo>
                  <a:pt x="39623" y="909066"/>
                </a:lnTo>
                <a:lnTo>
                  <a:pt x="38099" y="912114"/>
                </a:lnTo>
                <a:lnTo>
                  <a:pt x="39623" y="915162"/>
                </a:lnTo>
                <a:lnTo>
                  <a:pt x="43433" y="916686"/>
                </a:lnTo>
                <a:lnTo>
                  <a:pt x="46481" y="915162"/>
                </a:lnTo>
                <a:lnTo>
                  <a:pt x="54858" y="906158"/>
                </a:lnTo>
                <a:close/>
              </a:path>
              <a:path w="892809" h="958850">
                <a:moveTo>
                  <a:pt x="79247" y="928878"/>
                </a:moveTo>
                <a:lnTo>
                  <a:pt x="54858" y="906158"/>
                </a:lnTo>
                <a:lnTo>
                  <a:pt x="46481" y="915162"/>
                </a:lnTo>
                <a:lnTo>
                  <a:pt x="43433" y="916686"/>
                </a:lnTo>
                <a:lnTo>
                  <a:pt x="39623" y="915162"/>
                </a:lnTo>
                <a:lnTo>
                  <a:pt x="38099" y="912114"/>
                </a:lnTo>
                <a:lnTo>
                  <a:pt x="38099" y="944308"/>
                </a:lnTo>
                <a:lnTo>
                  <a:pt x="79247" y="928878"/>
                </a:lnTo>
                <a:close/>
              </a:path>
              <a:path w="892809" h="958850">
                <a:moveTo>
                  <a:pt x="892301" y="4572"/>
                </a:moveTo>
                <a:lnTo>
                  <a:pt x="890777" y="762"/>
                </a:lnTo>
                <a:lnTo>
                  <a:pt x="886967" y="0"/>
                </a:lnTo>
                <a:lnTo>
                  <a:pt x="883919" y="1524"/>
                </a:lnTo>
                <a:lnTo>
                  <a:pt x="48145" y="899905"/>
                </a:lnTo>
                <a:lnTo>
                  <a:pt x="54858" y="906158"/>
                </a:lnTo>
                <a:lnTo>
                  <a:pt x="890777" y="7620"/>
                </a:lnTo>
                <a:lnTo>
                  <a:pt x="892301" y="457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608448" y="3782567"/>
            <a:ext cx="1716405" cy="946785"/>
          </a:xfrm>
          <a:custGeom>
            <a:avLst/>
            <a:gdLst/>
            <a:ahLst/>
            <a:cxnLst/>
            <a:rect l="l" t="t" r="r" b="b"/>
            <a:pathLst>
              <a:path w="1716404" h="946785">
                <a:moveTo>
                  <a:pt x="64530" y="905197"/>
                </a:moveTo>
                <a:lnTo>
                  <a:pt x="48768" y="876300"/>
                </a:lnTo>
                <a:lnTo>
                  <a:pt x="0" y="946404"/>
                </a:lnTo>
                <a:lnTo>
                  <a:pt x="51054" y="944580"/>
                </a:lnTo>
                <a:lnTo>
                  <a:pt x="51054" y="914400"/>
                </a:lnTo>
                <a:lnTo>
                  <a:pt x="53339" y="911352"/>
                </a:lnTo>
                <a:lnTo>
                  <a:pt x="64530" y="905197"/>
                </a:lnTo>
                <a:close/>
              </a:path>
              <a:path w="1716404" h="946785">
                <a:moveTo>
                  <a:pt x="69102" y="913579"/>
                </a:moveTo>
                <a:lnTo>
                  <a:pt x="64530" y="905197"/>
                </a:lnTo>
                <a:lnTo>
                  <a:pt x="53339" y="911352"/>
                </a:lnTo>
                <a:lnTo>
                  <a:pt x="51054" y="914400"/>
                </a:lnTo>
                <a:lnTo>
                  <a:pt x="51815" y="918210"/>
                </a:lnTo>
                <a:lnTo>
                  <a:pt x="54101" y="920496"/>
                </a:lnTo>
                <a:lnTo>
                  <a:pt x="57912" y="919734"/>
                </a:lnTo>
                <a:lnTo>
                  <a:pt x="69102" y="913579"/>
                </a:lnTo>
                <a:close/>
              </a:path>
              <a:path w="1716404" h="946785">
                <a:moveTo>
                  <a:pt x="85343" y="943356"/>
                </a:moveTo>
                <a:lnTo>
                  <a:pt x="69102" y="913579"/>
                </a:lnTo>
                <a:lnTo>
                  <a:pt x="57912" y="919734"/>
                </a:lnTo>
                <a:lnTo>
                  <a:pt x="54101" y="920496"/>
                </a:lnTo>
                <a:lnTo>
                  <a:pt x="51815" y="918210"/>
                </a:lnTo>
                <a:lnTo>
                  <a:pt x="51054" y="914400"/>
                </a:lnTo>
                <a:lnTo>
                  <a:pt x="51054" y="944580"/>
                </a:lnTo>
                <a:lnTo>
                  <a:pt x="85343" y="943356"/>
                </a:lnTo>
                <a:close/>
              </a:path>
              <a:path w="1716404" h="946785">
                <a:moveTo>
                  <a:pt x="1716024" y="6096"/>
                </a:moveTo>
                <a:lnTo>
                  <a:pt x="1716024" y="2286"/>
                </a:lnTo>
                <a:lnTo>
                  <a:pt x="1712976" y="0"/>
                </a:lnTo>
                <a:lnTo>
                  <a:pt x="1709165" y="762"/>
                </a:lnTo>
                <a:lnTo>
                  <a:pt x="64530" y="905197"/>
                </a:lnTo>
                <a:lnTo>
                  <a:pt x="69102" y="913579"/>
                </a:lnTo>
                <a:lnTo>
                  <a:pt x="1713738" y="9144"/>
                </a:lnTo>
                <a:lnTo>
                  <a:pt x="1716024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866529" y="3770376"/>
            <a:ext cx="270510" cy="958850"/>
          </a:xfrm>
          <a:custGeom>
            <a:avLst/>
            <a:gdLst/>
            <a:ahLst/>
            <a:cxnLst/>
            <a:rect l="l" t="t" r="r" b="b"/>
            <a:pathLst>
              <a:path w="270510" h="958850">
                <a:moveTo>
                  <a:pt x="32857" y="884006"/>
                </a:moveTo>
                <a:lnTo>
                  <a:pt x="0" y="875538"/>
                </a:lnTo>
                <a:lnTo>
                  <a:pt x="18288" y="958596"/>
                </a:lnTo>
                <a:lnTo>
                  <a:pt x="29718" y="945443"/>
                </a:lnTo>
                <a:lnTo>
                  <a:pt x="29718" y="896112"/>
                </a:lnTo>
                <a:lnTo>
                  <a:pt x="32857" y="884006"/>
                </a:lnTo>
                <a:close/>
              </a:path>
              <a:path w="270510" h="958850">
                <a:moveTo>
                  <a:pt x="41984" y="886358"/>
                </a:moveTo>
                <a:lnTo>
                  <a:pt x="32857" y="884006"/>
                </a:lnTo>
                <a:lnTo>
                  <a:pt x="29718" y="896112"/>
                </a:lnTo>
                <a:lnTo>
                  <a:pt x="29718" y="899160"/>
                </a:lnTo>
                <a:lnTo>
                  <a:pt x="32766" y="901446"/>
                </a:lnTo>
                <a:lnTo>
                  <a:pt x="36576" y="901446"/>
                </a:lnTo>
                <a:lnTo>
                  <a:pt x="38862" y="898398"/>
                </a:lnTo>
                <a:lnTo>
                  <a:pt x="41984" y="886358"/>
                </a:lnTo>
                <a:close/>
              </a:path>
              <a:path w="270510" h="958850">
                <a:moveTo>
                  <a:pt x="73914" y="894588"/>
                </a:moveTo>
                <a:lnTo>
                  <a:pt x="41984" y="886358"/>
                </a:lnTo>
                <a:lnTo>
                  <a:pt x="38862" y="898398"/>
                </a:lnTo>
                <a:lnTo>
                  <a:pt x="36576" y="901446"/>
                </a:lnTo>
                <a:lnTo>
                  <a:pt x="32766" y="901446"/>
                </a:lnTo>
                <a:lnTo>
                  <a:pt x="29718" y="899160"/>
                </a:lnTo>
                <a:lnTo>
                  <a:pt x="29718" y="945443"/>
                </a:lnTo>
                <a:lnTo>
                  <a:pt x="73914" y="894588"/>
                </a:lnTo>
                <a:close/>
              </a:path>
              <a:path w="270510" h="958850">
                <a:moveTo>
                  <a:pt x="270510" y="5334"/>
                </a:moveTo>
                <a:lnTo>
                  <a:pt x="269748" y="2286"/>
                </a:lnTo>
                <a:lnTo>
                  <a:pt x="266700" y="0"/>
                </a:lnTo>
                <a:lnTo>
                  <a:pt x="263652" y="0"/>
                </a:lnTo>
                <a:lnTo>
                  <a:pt x="261366" y="3048"/>
                </a:lnTo>
                <a:lnTo>
                  <a:pt x="32857" y="884006"/>
                </a:lnTo>
                <a:lnTo>
                  <a:pt x="41984" y="886358"/>
                </a:lnTo>
                <a:lnTo>
                  <a:pt x="270510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525409" y="3742944"/>
            <a:ext cx="1351280" cy="999490"/>
          </a:xfrm>
          <a:custGeom>
            <a:avLst/>
            <a:gdLst/>
            <a:ahLst/>
            <a:cxnLst/>
            <a:rect l="l" t="t" r="r" b="b"/>
            <a:pathLst>
              <a:path w="1351280" h="999489">
                <a:moveTo>
                  <a:pt x="58942" y="949556"/>
                </a:moveTo>
                <a:lnTo>
                  <a:pt x="38862" y="922782"/>
                </a:lnTo>
                <a:lnTo>
                  <a:pt x="0" y="998982"/>
                </a:lnTo>
                <a:lnTo>
                  <a:pt x="46482" y="990606"/>
                </a:lnTo>
                <a:lnTo>
                  <a:pt x="46482" y="960120"/>
                </a:lnTo>
                <a:lnTo>
                  <a:pt x="48768" y="957072"/>
                </a:lnTo>
                <a:lnTo>
                  <a:pt x="58942" y="949556"/>
                </a:lnTo>
                <a:close/>
              </a:path>
              <a:path w="1351280" h="999489">
                <a:moveTo>
                  <a:pt x="64524" y="956998"/>
                </a:moveTo>
                <a:lnTo>
                  <a:pt x="58942" y="949556"/>
                </a:lnTo>
                <a:lnTo>
                  <a:pt x="48768" y="957072"/>
                </a:lnTo>
                <a:lnTo>
                  <a:pt x="46482" y="960120"/>
                </a:lnTo>
                <a:lnTo>
                  <a:pt x="47243" y="963930"/>
                </a:lnTo>
                <a:lnTo>
                  <a:pt x="50292" y="965454"/>
                </a:lnTo>
                <a:lnTo>
                  <a:pt x="54102" y="964692"/>
                </a:lnTo>
                <a:lnTo>
                  <a:pt x="64524" y="956998"/>
                </a:lnTo>
                <a:close/>
              </a:path>
              <a:path w="1351280" h="999489">
                <a:moveTo>
                  <a:pt x="84582" y="983742"/>
                </a:moveTo>
                <a:lnTo>
                  <a:pt x="64524" y="956998"/>
                </a:lnTo>
                <a:lnTo>
                  <a:pt x="54102" y="964692"/>
                </a:lnTo>
                <a:lnTo>
                  <a:pt x="50292" y="965454"/>
                </a:lnTo>
                <a:lnTo>
                  <a:pt x="47243" y="963930"/>
                </a:lnTo>
                <a:lnTo>
                  <a:pt x="46482" y="960120"/>
                </a:lnTo>
                <a:lnTo>
                  <a:pt x="46482" y="990606"/>
                </a:lnTo>
                <a:lnTo>
                  <a:pt x="84582" y="983742"/>
                </a:lnTo>
                <a:close/>
              </a:path>
              <a:path w="1351280" h="999489">
                <a:moveTo>
                  <a:pt x="1351026" y="5334"/>
                </a:moveTo>
                <a:lnTo>
                  <a:pt x="1350264" y="2286"/>
                </a:lnTo>
                <a:lnTo>
                  <a:pt x="1347216" y="0"/>
                </a:lnTo>
                <a:lnTo>
                  <a:pt x="1343406" y="762"/>
                </a:lnTo>
                <a:lnTo>
                  <a:pt x="58942" y="949556"/>
                </a:lnTo>
                <a:lnTo>
                  <a:pt x="64524" y="956998"/>
                </a:lnTo>
                <a:lnTo>
                  <a:pt x="1349502" y="8382"/>
                </a:lnTo>
                <a:lnTo>
                  <a:pt x="1351026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197237" y="2608326"/>
            <a:ext cx="946785" cy="604520"/>
          </a:xfrm>
          <a:custGeom>
            <a:avLst/>
            <a:gdLst/>
            <a:ahLst/>
            <a:cxnLst/>
            <a:rect l="l" t="t" r="r" b="b"/>
            <a:pathLst>
              <a:path w="946785" h="604519">
                <a:moveTo>
                  <a:pt x="61788" y="559328"/>
                </a:moveTo>
                <a:lnTo>
                  <a:pt x="44196" y="531114"/>
                </a:lnTo>
                <a:lnTo>
                  <a:pt x="0" y="604266"/>
                </a:lnTo>
                <a:lnTo>
                  <a:pt x="48768" y="599433"/>
                </a:lnTo>
                <a:lnTo>
                  <a:pt x="48768" y="569214"/>
                </a:lnTo>
                <a:lnTo>
                  <a:pt x="51054" y="566166"/>
                </a:lnTo>
                <a:lnTo>
                  <a:pt x="61788" y="559328"/>
                </a:lnTo>
                <a:close/>
              </a:path>
              <a:path w="946785" h="604519">
                <a:moveTo>
                  <a:pt x="67041" y="567753"/>
                </a:moveTo>
                <a:lnTo>
                  <a:pt x="61788" y="559328"/>
                </a:lnTo>
                <a:lnTo>
                  <a:pt x="51054" y="566166"/>
                </a:lnTo>
                <a:lnTo>
                  <a:pt x="48768" y="569214"/>
                </a:lnTo>
                <a:lnTo>
                  <a:pt x="49530" y="573024"/>
                </a:lnTo>
                <a:lnTo>
                  <a:pt x="52578" y="575310"/>
                </a:lnTo>
                <a:lnTo>
                  <a:pt x="56387" y="574548"/>
                </a:lnTo>
                <a:lnTo>
                  <a:pt x="67041" y="567753"/>
                </a:lnTo>
                <a:close/>
              </a:path>
              <a:path w="946785" h="604519">
                <a:moveTo>
                  <a:pt x="84581" y="595884"/>
                </a:moveTo>
                <a:lnTo>
                  <a:pt x="67041" y="567753"/>
                </a:lnTo>
                <a:lnTo>
                  <a:pt x="56387" y="574548"/>
                </a:lnTo>
                <a:lnTo>
                  <a:pt x="52578" y="575310"/>
                </a:lnTo>
                <a:lnTo>
                  <a:pt x="49530" y="573024"/>
                </a:lnTo>
                <a:lnTo>
                  <a:pt x="48768" y="569214"/>
                </a:lnTo>
                <a:lnTo>
                  <a:pt x="48768" y="599433"/>
                </a:lnTo>
                <a:lnTo>
                  <a:pt x="84581" y="595884"/>
                </a:lnTo>
                <a:close/>
              </a:path>
              <a:path w="946785" h="604519">
                <a:moveTo>
                  <a:pt x="946404" y="5334"/>
                </a:moveTo>
                <a:lnTo>
                  <a:pt x="945642" y="1524"/>
                </a:lnTo>
                <a:lnTo>
                  <a:pt x="942594" y="0"/>
                </a:lnTo>
                <a:lnTo>
                  <a:pt x="938784" y="762"/>
                </a:lnTo>
                <a:lnTo>
                  <a:pt x="61788" y="559328"/>
                </a:lnTo>
                <a:lnTo>
                  <a:pt x="67041" y="567753"/>
                </a:lnTo>
                <a:lnTo>
                  <a:pt x="944118" y="8382"/>
                </a:lnTo>
                <a:lnTo>
                  <a:pt x="946404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461395" y="2624327"/>
            <a:ext cx="1964055" cy="596265"/>
          </a:xfrm>
          <a:custGeom>
            <a:avLst/>
            <a:gdLst/>
            <a:ahLst/>
            <a:cxnLst/>
            <a:rect l="l" t="t" r="r" b="b"/>
            <a:pathLst>
              <a:path w="1964054" h="596264">
                <a:moveTo>
                  <a:pt x="1891954" y="554396"/>
                </a:moveTo>
                <a:lnTo>
                  <a:pt x="6096" y="0"/>
                </a:lnTo>
                <a:lnTo>
                  <a:pt x="2286" y="0"/>
                </a:lnTo>
                <a:lnTo>
                  <a:pt x="0" y="3048"/>
                </a:lnTo>
                <a:lnTo>
                  <a:pt x="0" y="6858"/>
                </a:lnTo>
                <a:lnTo>
                  <a:pt x="3048" y="9144"/>
                </a:lnTo>
                <a:lnTo>
                  <a:pt x="1889317" y="563439"/>
                </a:lnTo>
                <a:lnTo>
                  <a:pt x="1891954" y="554396"/>
                </a:lnTo>
                <a:close/>
              </a:path>
              <a:path w="1964054" h="596264">
                <a:moveTo>
                  <a:pt x="1907286" y="590896"/>
                </a:moveTo>
                <a:lnTo>
                  <a:pt x="1907286" y="563879"/>
                </a:lnTo>
                <a:lnTo>
                  <a:pt x="1905000" y="566927"/>
                </a:lnTo>
                <a:lnTo>
                  <a:pt x="1901190" y="566927"/>
                </a:lnTo>
                <a:lnTo>
                  <a:pt x="1889317" y="563439"/>
                </a:lnTo>
                <a:lnTo>
                  <a:pt x="1879854" y="595883"/>
                </a:lnTo>
                <a:lnTo>
                  <a:pt x="1907286" y="590896"/>
                </a:lnTo>
                <a:close/>
              </a:path>
              <a:path w="1964054" h="596264">
                <a:moveTo>
                  <a:pt x="1907286" y="563879"/>
                </a:moveTo>
                <a:lnTo>
                  <a:pt x="1906524" y="560069"/>
                </a:lnTo>
                <a:lnTo>
                  <a:pt x="1903476" y="557783"/>
                </a:lnTo>
                <a:lnTo>
                  <a:pt x="1891954" y="554396"/>
                </a:lnTo>
                <a:lnTo>
                  <a:pt x="1889317" y="563439"/>
                </a:lnTo>
                <a:lnTo>
                  <a:pt x="1901190" y="566927"/>
                </a:lnTo>
                <a:lnTo>
                  <a:pt x="1905000" y="566927"/>
                </a:lnTo>
                <a:lnTo>
                  <a:pt x="1907286" y="563879"/>
                </a:lnTo>
                <a:close/>
              </a:path>
              <a:path w="1964054" h="596264">
                <a:moveTo>
                  <a:pt x="1963674" y="580643"/>
                </a:moveTo>
                <a:lnTo>
                  <a:pt x="1901190" y="522731"/>
                </a:lnTo>
                <a:lnTo>
                  <a:pt x="1891954" y="554396"/>
                </a:lnTo>
                <a:lnTo>
                  <a:pt x="1903476" y="557783"/>
                </a:lnTo>
                <a:lnTo>
                  <a:pt x="1906524" y="560069"/>
                </a:lnTo>
                <a:lnTo>
                  <a:pt x="1907286" y="563879"/>
                </a:lnTo>
                <a:lnTo>
                  <a:pt x="1907286" y="590896"/>
                </a:lnTo>
                <a:lnTo>
                  <a:pt x="1963674" y="58064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43063" y="4270247"/>
            <a:ext cx="8700135" cy="0"/>
          </a:xfrm>
          <a:custGeom>
            <a:avLst/>
            <a:gdLst/>
            <a:ahLst/>
            <a:cxnLst/>
            <a:rect l="l" t="t" r="r" b="b"/>
            <a:pathLst>
              <a:path w="8700135">
                <a:moveTo>
                  <a:pt x="0" y="0"/>
                </a:moveTo>
                <a:lnTo>
                  <a:pt x="8699754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8922137" y="4004458"/>
            <a:ext cx="713740" cy="1115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2540">
              <a:lnSpc>
                <a:spcPts val="2900"/>
              </a:lnSpc>
            </a:pP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160411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440065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757819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2765" y="358902"/>
                </a:lnTo>
                <a:lnTo>
                  <a:pt x="32765" y="306324"/>
                </a:lnTo>
                <a:lnTo>
                  <a:pt x="34289" y="309372"/>
                </a:lnTo>
                <a:lnTo>
                  <a:pt x="38099" y="310896"/>
                </a:lnTo>
                <a:lnTo>
                  <a:pt x="41147" y="309372"/>
                </a:lnTo>
                <a:lnTo>
                  <a:pt x="42671" y="306324"/>
                </a:lnTo>
                <a:lnTo>
                  <a:pt x="42671" y="360426"/>
                </a:lnTo>
                <a:lnTo>
                  <a:pt x="76199" y="293370"/>
                </a:lnTo>
                <a:close/>
              </a:path>
              <a:path w="76200" h="369570">
                <a:moveTo>
                  <a:pt x="42671" y="293370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2765" y="4572"/>
                </a:lnTo>
                <a:lnTo>
                  <a:pt x="32765" y="293370"/>
                </a:lnTo>
                <a:lnTo>
                  <a:pt x="42671" y="293370"/>
                </a:lnTo>
                <a:close/>
              </a:path>
              <a:path w="76200" h="369570">
                <a:moveTo>
                  <a:pt x="42671" y="360426"/>
                </a:moveTo>
                <a:lnTo>
                  <a:pt x="42671" y="306324"/>
                </a:lnTo>
                <a:lnTo>
                  <a:pt x="41147" y="309372"/>
                </a:lnTo>
                <a:lnTo>
                  <a:pt x="38099" y="310896"/>
                </a:lnTo>
                <a:lnTo>
                  <a:pt x="34289" y="309372"/>
                </a:lnTo>
                <a:lnTo>
                  <a:pt x="32765" y="306324"/>
                </a:lnTo>
                <a:lnTo>
                  <a:pt x="32765" y="358902"/>
                </a:lnTo>
                <a:lnTo>
                  <a:pt x="38099" y="369570"/>
                </a:lnTo>
                <a:lnTo>
                  <a:pt x="42671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147963" y="523875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4289"/>
                </a:lnTo>
                <a:lnTo>
                  <a:pt x="319278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634119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2765" y="358902"/>
                </a:lnTo>
                <a:lnTo>
                  <a:pt x="32765" y="306324"/>
                </a:lnTo>
                <a:lnTo>
                  <a:pt x="34289" y="309372"/>
                </a:lnTo>
                <a:lnTo>
                  <a:pt x="38099" y="310896"/>
                </a:lnTo>
                <a:lnTo>
                  <a:pt x="41147" y="309372"/>
                </a:lnTo>
                <a:lnTo>
                  <a:pt x="42671" y="306324"/>
                </a:lnTo>
                <a:lnTo>
                  <a:pt x="42671" y="360426"/>
                </a:lnTo>
                <a:lnTo>
                  <a:pt x="76199" y="293370"/>
                </a:lnTo>
                <a:close/>
              </a:path>
              <a:path w="76200" h="369570">
                <a:moveTo>
                  <a:pt x="42671" y="293370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2765" y="4572"/>
                </a:lnTo>
                <a:lnTo>
                  <a:pt x="32765" y="293370"/>
                </a:lnTo>
                <a:lnTo>
                  <a:pt x="42671" y="293370"/>
                </a:lnTo>
                <a:close/>
              </a:path>
              <a:path w="76200" h="369570">
                <a:moveTo>
                  <a:pt x="42671" y="360426"/>
                </a:moveTo>
                <a:lnTo>
                  <a:pt x="42671" y="306324"/>
                </a:lnTo>
                <a:lnTo>
                  <a:pt x="41147" y="309372"/>
                </a:lnTo>
                <a:lnTo>
                  <a:pt x="38099" y="310896"/>
                </a:lnTo>
                <a:lnTo>
                  <a:pt x="34289" y="309372"/>
                </a:lnTo>
                <a:lnTo>
                  <a:pt x="32765" y="306324"/>
                </a:lnTo>
                <a:lnTo>
                  <a:pt x="32765" y="358902"/>
                </a:lnTo>
                <a:lnTo>
                  <a:pt x="38099" y="369570"/>
                </a:lnTo>
                <a:lnTo>
                  <a:pt x="42671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913011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2671" y="306324"/>
                </a:lnTo>
                <a:lnTo>
                  <a:pt x="42671" y="360426"/>
                </a:lnTo>
                <a:lnTo>
                  <a:pt x="76199" y="293370"/>
                </a:lnTo>
                <a:close/>
              </a:path>
              <a:path w="76200" h="369570">
                <a:moveTo>
                  <a:pt x="42671" y="293370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3370"/>
                </a:lnTo>
                <a:lnTo>
                  <a:pt x="42671" y="293370"/>
                </a:lnTo>
                <a:close/>
              </a:path>
              <a:path w="76200" h="369570">
                <a:moveTo>
                  <a:pt x="42671" y="360426"/>
                </a:moveTo>
                <a:lnTo>
                  <a:pt x="42671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2671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620909" y="5250941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3088" y="35051"/>
                </a:lnTo>
                <a:lnTo>
                  <a:pt x="319278" y="33527"/>
                </a:lnTo>
                <a:lnTo>
                  <a:pt x="5334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5334" y="43433"/>
                </a:lnTo>
                <a:lnTo>
                  <a:pt x="319278" y="43433"/>
                </a:lnTo>
                <a:lnTo>
                  <a:pt x="323088" y="41909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9278" y="33527"/>
                </a:lnTo>
                <a:lnTo>
                  <a:pt x="323088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3088" y="41909"/>
                </a:lnTo>
                <a:lnTo>
                  <a:pt x="319278" y="43433"/>
                </a:lnTo>
                <a:lnTo>
                  <a:pt x="306324" y="43433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132211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424819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2766" y="358902"/>
                </a:lnTo>
                <a:lnTo>
                  <a:pt x="32766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2766" y="4572"/>
                </a:lnTo>
                <a:lnTo>
                  <a:pt x="32766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2766" y="306324"/>
                </a:lnTo>
                <a:lnTo>
                  <a:pt x="32766" y="358902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729619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2766" y="358902"/>
                </a:lnTo>
                <a:lnTo>
                  <a:pt x="32766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2766" y="4572"/>
                </a:lnTo>
                <a:lnTo>
                  <a:pt x="32766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2766" y="306324"/>
                </a:lnTo>
                <a:lnTo>
                  <a:pt x="32766" y="358902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119763" y="5250941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5051"/>
                </a:lnTo>
                <a:lnTo>
                  <a:pt x="319278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319278" y="43433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9278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9278" y="43433"/>
                </a:lnTo>
                <a:lnTo>
                  <a:pt x="306324" y="43433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605919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2766" y="358902"/>
                </a:lnTo>
                <a:lnTo>
                  <a:pt x="32766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2766" y="4572"/>
                </a:lnTo>
                <a:lnTo>
                  <a:pt x="32766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2766" y="306324"/>
                </a:lnTo>
                <a:lnTo>
                  <a:pt x="32766" y="358902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884811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592709" y="5250941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100"/>
                </a:moveTo>
                <a:lnTo>
                  <a:pt x="323087" y="35052"/>
                </a:lnTo>
                <a:lnTo>
                  <a:pt x="319277" y="33528"/>
                </a:lnTo>
                <a:lnTo>
                  <a:pt x="5333" y="33528"/>
                </a:lnTo>
                <a:lnTo>
                  <a:pt x="1523" y="35052"/>
                </a:lnTo>
                <a:lnTo>
                  <a:pt x="0" y="38100"/>
                </a:lnTo>
                <a:lnTo>
                  <a:pt x="1523" y="41910"/>
                </a:lnTo>
                <a:lnTo>
                  <a:pt x="5333" y="43434"/>
                </a:lnTo>
                <a:lnTo>
                  <a:pt x="319277" y="43434"/>
                </a:lnTo>
                <a:lnTo>
                  <a:pt x="323087" y="41910"/>
                </a:lnTo>
                <a:lnTo>
                  <a:pt x="323849" y="38100"/>
                </a:lnTo>
                <a:close/>
              </a:path>
              <a:path w="382904" h="76200">
                <a:moveTo>
                  <a:pt x="382523" y="38100"/>
                </a:moveTo>
                <a:lnTo>
                  <a:pt x="306323" y="0"/>
                </a:lnTo>
                <a:lnTo>
                  <a:pt x="306323" y="33528"/>
                </a:lnTo>
                <a:lnTo>
                  <a:pt x="319277" y="33528"/>
                </a:lnTo>
                <a:lnTo>
                  <a:pt x="323087" y="35052"/>
                </a:lnTo>
                <a:lnTo>
                  <a:pt x="323849" y="38100"/>
                </a:lnTo>
                <a:lnTo>
                  <a:pt x="323849" y="67437"/>
                </a:lnTo>
                <a:lnTo>
                  <a:pt x="382523" y="38100"/>
                </a:lnTo>
                <a:close/>
              </a:path>
              <a:path w="382904" h="76200">
                <a:moveTo>
                  <a:pt x="323849" y="67437"/>
                </a:moveTo>
                <a:lnTo>
                  <a:pt x="323849" y="38100"/>
                </a:lnTo>
                <a:lnTo>
                  <a:pt x="323087" y="41910"/>
                </a:lnTo>
                <a:lnTo>
                  <a:pt x="319277" y="43434"/>
                </a:lnTo>
                <a:lnTo>
                  <a:pt x="306323" y="43434"/>
                </a:lnTo>
                <a:lnTo>
                  <a:pt x="306323" y="76200"/>
                </a:lnTo>
                <a:lnTo>
                  <a:pt x="323849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116953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396619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2766" y="358902"/>
                </a:lnTo>
                <a:lnTo>
                  <a:pt x="32766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2766" y="4572"/>
                </a:lnTo>
                <a:lnTo>
                  <a:pt x="32766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2766" y="306324"/>
                </a:lnTo>
                <a:lnTo>
                  <a:pt x="32766" y="358902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713598" y="52989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104505" y="5250941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100"/>
                </a:moveTo>
                <a:lnTo>
                  <a:pt x="322326" y="35052"/>
                </a:lnTo>
                <a:lnTo>
                  <a:pt x="318516" y="33528"/>
                </a:lnTo>
                <a:lnTo>
                  <a:pt x="4572" y="33528"/>
                </a:lnTo>
                <a:lnTo>
                  <a:pt x="1524" y="35052"/>
                </a:lnTo>
                <a:lnTo>
                  <a:pt x="0" y="38100"/>
                </a:lnTo>
                <a:lnTo>
                  <a:pt x="1524" y="41910"/>
                </a:lnTo>
                <a:lnTo>
                  <a:pt x="4572" y="43434"/>
                </a:lnTo>
                <a:lnTo>
                  <a:pt x="318516" y="43434"/>
                </a:lnTo>
                <a:lnTo>
                  <a:pt x="322326" y="41910"/>
                </a:lnTo>
                <a:lnTo>
                  <a:pt x="323850" y="38100"/>
                </a:lnTo>
                <a:close/>
              </a:path>
              <a:path w="382904" h="76200">
                <a:moveTo>
                  <a:pt x="382524" y="38100"/>
                </a:moveTo>
                <a:lnTo>
                  <a:pt x="306324" y="0"/>
                </a:lnTo>
                <a:lnTo>
                  <a:pt x="306324" y="33528"/>
                </a:lnTo>
                <a:lnTo>
                  <a:pt x="318516" y="33528"/>
                </a:lnTo>
                <a:lnTo>
                  <a:pt x="322326" y="35052"/>
                </a:lnTo>
                <a:lnTo>
                  <a:pt x="323850" y="38100"/>
                </a:lnTo>
                <a:lnTo>
                  <a:pt x="323850" y="67437"/>
                </a:lnTo>
                <a:lnTo>
                  <a:pt x="382524" y="38100"/>
                </a:lnTo>
                <a:close/>
              </a:path>
              <a:path w="382904" h="76200">
                <a:moveTo>
                  <a:pt x="323850" y="67437"/>
                </a:moveTo>
                <a:lnTo>
                  <a:pt x="323850" y="38100"/>
                </a:lnTo>
                <a:lnTo>
                  <a:pt x="322326" y="41910"/>
                </a:lnTo>
                <a:lnTo>
                  <a:pt x="318516" y="43434"/>
                </a:lnTo>
                <a:lnTo>
                  <a:pt x="306324" y="43434"/>
                </a:lnTo>
                <a:lnTo>
                  <a:pt x="306324" y="76200"/>
                </a:lnTo>
                <a:lnTo>
                  <a:pt x="323850" y="674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589898" y="5285994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5052" y="310134"/>
                </a:lnTo>
                <a:lnTo>
                  <a:pt x="38100" y="310896"/>
                </a:lnTo>
                <a:lnTo>
                  <a:pt x="41910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910" y="310134"/>
                </a:lnTo>
                <a:lnTo>
                  <a:pt x="38100" y="310896"/>
                </a:lnTo>
                <a:lnTo>
                  <a:pt x="35052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869553" y="5285994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0896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0896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/>
          <p:nvPr/>
        </p:nvSpPr>
        <p:spPr>
          <a:xfrm>
            <a:off x="1032390" y="2056507"/>
            <a:ext cx="198882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B+Tree(n=3</a:t>
            </a:r>
            <a:r>
              <a:rPr sz="2000" b="1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示例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378575" y="5801867"/>
            <a:ext cx="3221355" cy="1143000"/>
          </a:xfrm>
          <a:custGeom>
            <a:avLst/>
            <a:gdLst/>
            <a:ahLst/>
            <a:cxnLst/>
            <a:rect l="l" t="t" r="r" b="b"/>
            <a:pathLst>
              <a:path w="3221354" h="1143000">
                <a:moveTo>
                  <a:pt x="3220974" y="952499"/>
                </a:moveTo>
                <a:lnTo>
                  <a:pt x="3220974" y="190499"/>
                </a:lnTo>
                <a:lnTo>
                  <a:pt x="3220342" y="174883"/>
                </a:lnTo>
                <a:lnTo>
                  <a:pt x="3211256" y="130308"/>
                </a:lnTo>
                <a:lnTo>
                  <a:pt x="3192419" y="90176"/>
                </a:lnTo>
                <a:lnTo>
                  <a:pt x="3165157" y="55816"/>
                </a:lnTo>
                <a:lnTo>
                  <a:pt x="3130797" y="28554"/>
                </a:lnTo>
                <a:lnTo>
                  <a:pt x="3090665" y="9717"/>
                </a:lnTo>
                <a:lnTo>
                  <a:pt x="3046090" y="631"/>
                </a:lnTo>
                <a:lnTo>
                  <a:pt x="3030474" y="0"/>
                </a:lnTo>
                <a:lnTo>
                  <a:pt x="190500" y="0"/>
                </a:lnTo>
                <a:lnTo>
                  <a:pt x="144738" y="5539"/>
                </a:lnTo>
                <a:lnTo>
                  <a:pt x="102978" y="21273"/>
                </a:lnTo>
                <a:lnTo>
                  <a:pt x="66546" y="45874"/>
                </a:lnTo>
                <a:lnTo>
                  <a:pt x="36771" y="78016"/>
                </a:lnTo>
                <a:lnTo>
                  <a:pt x="14978" y="116371"/>
                </a:lnTo>
                <a:lnTo>
                  <a:pt x="2494" y="159613"/>
                </a:lnTo>
                <a:lnTo>
                  <a:pt x="0" y="190500"/>
                </a:lnTo>
                <a:lnTo>
                  <a:pt x="0" y="952500"/>
                </a:lnTo>
                <a:lnTo>
                  <a:pt x="5539" y="998261"/>
                </a:lnTo>
                <a:lnTo>
                  <a:pt x="21273" y="1040021"/>
                </a:lnTo>
                <a:lnTo>
                  <a:pt x="45874" y="1076453"/>
                </a:lnTo>
                <a:lnTo>
                  <a:pt x="78016" y="1106228"/>
                </a:lnTo>
                <a:lnTo>
                  <a:pt x="116371" y="1128021"/>
                </a:lnTo>
                <a:lnTo>
                  <a:pt x="159613" y="1140505"/>
                </a:lnTo>
                <a:lnTo>
                  <a:pt x="190500" y="1143000"/>
                </a:lnTo>
                <a:lnTo>
                  <a:pt x="3030474" y="1142999"/>
                </a:lnTo>
                <a:lnTo>
                  <a:pt x="3076235" y="1137460"/>
                </a:lnTo>
                <a:lnTo>
                  <a:pt x="3117995" y="1121726"/>
                </a:lnTo>
                <a:lnTo>
                  <a:pt x="3154427" y="1097125"/>
                </a:lnTo>
                <a:lnTo>
                  <a:pt x="3184202" y="1064983"/>
                </a:lnTo>
                <a:lnTo>
                  <a:pt x="3205995" y="1026628"/>
                </a:lnTo>
                <a:lnTo>
                  <a:pt x="3218479" y="983386"/>
                </a:lnTo>
                <a:lnTo>
                  <a:pt x="3220974" y="95249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504305" y="5875020"/>
            <a:ext cx="2988310" cy="996950"/>
          </a:xfrm>
          <a:custGeom>
            <a:avLst/>
            <a:gdLst/>
            <a:ahLst/>
            <a:cxnLst/>
            <a:rect l="l" t="t" r="r" b="b"/>
            <a:pathLst>
              <a:path w="2988309" h="996950">
                <a:moveTo>
                  <a:pt x="2987802" y="166115"/>
                </a:moveTo>
                <a:lnTo>
                  <a:pt x="2982178" y="123290"/>
                </a:lnTo>
                <a:lnTo>
                  <a:pt x="2966276" y="84570"/>
                </a:lnTo>
                <a:lnTo>
                  <a:pt x="2941549" y="51428"/>
                </a:lnTo>
                <a:lnTo>
                  <a:pt x="2909448" y="25336"/>
                </a:lnTo>
                <a:lnTo>
                  <a:pt x="2871428" y="7765"/>
                </a:lnTo>
                <a:lnTo>
                  <a:pt x="2828940" y="188"/>
                </a:lnTo>
                <a:lnTo>
                  <a:pt x="166116" y="0"/>
                </a:lnTo>
                <a:lnTo>
                  <a:pt x="151331" y="645"/>
                </a:lnTo>
                <a:lnTo>
                  <a:pt x="109430" y="9889"/>
                </a:lnTo>
                <a:lnTo>
                  <a:pt x="72313" y="28943"/>
                </a:lnTo>
                <a:lnTo>
                  <a:pt x="41404" y="56322"/>
                </a:lnTo>
                <a:lnTo>
                  <a:pt x="18127" y="90546"/>
                </a:lnTo>
                <a:lnTo>
                  <a:pt x="3906" y="130132"/>
                </a:lnTo>
                <a:lnTo>
                  <a:pt x="0" y="830580"/>
                </a:lnTo>
                <a:lnTo>
                  <a:pt x="639" y="845364"/>
                </a:lnTo>
                <a:lnTo>
                  <a:pt x="9806" y="887265"/>
                </a:lnTo>
                <a:lnTo>
                  <a:pt x="28739" y="924382"/>
                </a:lnTo>
                <a:lnTo>
                  <a:pt x="56015" y="955291"/>
                </a:lnTo>
                <a:lnTo>
                  <a:pt x="90210" y="978568"/>
                </a:lnTo>
                <a:lnTo>
                  <a:pt x="129901" y="992789"/>
                </a:lnTo>
                <a:lnTo>
                  <a:pt x="2820924" y="996695"/>
                </a:lnTo>
                <a:lnTo>
                  <a:pt x="2835681" y="996059"/>
                </a:lnTo>
                <a:lnTo>
                  <a:pt x="2877579" y="986933"/>
                </a:lnTo>
                <a:lnTo>
                  <a:pt x="2914787" y="968081"/>
                </a:lnTo>
                <a:lnTo>
                  <a:pt x="2945852" y="940916"/>
                </a:lnTo>
                <a:lnTo>
                  <a:pt x="2969321" y="906854"/>
                </a:lnTo>
                <a:lnTo>
                  <a:pt x="2983743" y="867307"/>
                </a:lnTo>
                <a:lnTo>
                  <a:pt x="2987802" y="16611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504305" y="5875020"/>
            <a:ext cx="2988310" cy="996950"/>
          </a:xfrm>
          <a:custGeom>
            <a:avLst/>
            <a:gdLst/>
            <a:ahLst/>
            <a:cxnLst/>
            <a:rect l="l" t="t" r="r" b="b"/>
            <a:pathLst>
              <a:path w="2988309" h="996950">
                <a:moveTo>
                  <a:pt x="166116" y="0"/>
                </a:moveTo>
                <a:lnTo>
                  <a:pt x="122936" y="5645"/>
                </a:lnTo>
                <a:lnTo>
                  <a:pt x="84066" y="21593"/>
                </a:lnTo>
                <a:lnTo>
                  <a:pt x="50930" y="46362"/>
                </a:lnTo>
                <a:lnTo>
                  <a:pt x="24950" y="78469"/>
                </a:lnTo>
                <a:lnTo>
                  <a:pt x="7552" y="116432"/>
                </a:lnTo>
                <a:lnTo>
                  <a:pt x="159" y="158769"/>
                </a:lnTo>
                <a:lnTo>
                  <a:pt x="0" y="830580"/>
                </a:lnTo>
                <a:lnTo>
                  <a:pt x="639" y="845364"/>
                </a:lnTo>
                <a:lnTo>
                  <a:pt x="9806" y="887265"/>
                </a:lnTo>
                <a:lnTo>
                  <a:pt x="28739" y="924382"/>
                </a:lnTo>
                <a:lnTo>
                  <a:pt x="56015" y="955291"/>
                </a:lnTo>
                <a:lnTo>
                  <a:pt x="90210" y="978568"/>
                </a:lnTo>
                <a:lnTo>
                  <a:pt x="129901" y="992789"/>
                </a:lnTo>
                <a:lnTo>
                  <a:pt x="2820924" y="996695"/>
                </a:lnTo>
                <a:lnTo>
                  <a:pt x="2835681" y="996059"/>
                </a:lnTo>
                <a:lnTo>
                  <a:pt x="2877579" y="986933"/>
                </a:lnTo>
                <a:lnTo>
                  <a:pt x="2914787" y="968081"/>
                </a:lnTo>
                <a:lnTo>
                  <a:pt x="2945852" y="940916"/>
                </a:lnTo>
                <a:lnTo>
                  <a:pt x="2969321" y="906854"/>
                </a:lnTo>
                <a:lnTo>
                  <a:pt x="2983743" y="867307"/>
                </a:lnTo>
                <a:lnTo>
                  <a:pt x="2987802" y="166115"/>
                </a:lnTo>
                <a:lnTo>
                  <a:pt x="2987159" y="151475"/>
                </a:lnTo>
                <a:lnTo>
                  <a:pt x="2977948" y="109855"/>
                </a:lnTo>
                <a:lnTo>
                  <a:pt x="2958943" y="72831"/>
                </a:lnTo>
                <a:lnTo>
                  <a:pt x="2931596" y="41875"/>
                </a:lnTo>
                <a:lnTo>
                  <a:pt x="2897361" y="18459"/>
                </a:lnTo>
                <a:lnTo>
                  <a:pt x="2857690" y="4056"/>
                </a:lnTo>
                <a:lnTo>
                  <a:pt x="166116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6513709" y="5970896"/>
            <a:ext cx="2768600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8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仅叶结点块的集合就是主文 件完整的索引，即：最低一 级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18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或一层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18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2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68633" y="1334215"/>
            <a:ext cx="5336540" cy="154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级数(或层数)相同--平衡</a:t>
            </a:r>
            <a:r>
              <a:rPr sz="2000" b="1" spc="-1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如何保证?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插入/删除记录时，伴随着结点的分裂与合并；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633730">
              <a:lnSpc>
                <a:spcPct val="120000"/>
              </a:lnSpc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分裂与合并将调整部分结点块中的索引项 (</a:t>
            </a:r>
            <a:r>
              <a:rPr sz="2000" b="1" spc="-5" dirty="0" err="1">
                <a:latin typeface="微软雅黑" panose="020B0503020204020204" charset="-122"/>
                <a:cs typeface="微软雅黑" panose="020B0503020204020204" charset="-122"/>
              </a:rPr>
              <a:t>需有算法支持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9139" y="3209544"/>
            <a:ext cx="8940800" cy="3859529"/>
          </a:xfrm>
          <a:custGeom>
            <a:avLst/>
            <a:gdLst/>
            <a:ahLst/>
            <a:cxnLst/>
            <a:rect l="l" t="t" r="r" b="b"/>
            <a:pathLst>
              <a:path w="8940800" h="3859529">
                <a:moveTo>
                  <a:pt x="0" y="0"/>
                </a:moveTo>
                <a:lnTo>
                  <a:pt x="0" y="3859530"/>
                </a:lnTo>
                <a:lnTo>
                  <a:pt x="8940546" y="3859530"/>
                </a:lnTo>
                <a:lnTo>
                  <a:pt x="89405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9139" y="3209544"/>
            <a:ext cx="8940800" cy="3859529"/>
          </a:xfrm>
          <a:custGeom>
            <a:avLst/>
            <a:gdLst/>
            <a:ahLst/>
            <a:cxnLst/>
            <a:rect l="l" t="t" r="r" b="b"/>
            <a:pathLst>
              <a:path w="8940800" h="3859529">
                <a:moveTo>
                  <a:pt x="0" y="0"/>
                </a:moveTo>
                <a:lnTo>
                  <a:pt x="0" y="3859530"/>
                </a:lnTo>
                <a:lnTo>
                  <a:pt x="8940546" y="3859530"/>
                </a:lnTo>
                <a:lnTo>
                  <a:pt x="8940546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27817" y="3300221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27817" y="3300221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35437" y="3643121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45393" y="330022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67541" y="3307841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25759" y="363474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43513" y="363474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62791" y="363474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100455" y="3360367"/>
            <a:ext cx="254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14891" y="4473702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49" y="694944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14891" y="4472940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22511" y="4815840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32467" y="447294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54615" y="448132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12833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30587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649865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62751" y="4473702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262751" y="4472940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270371" y="4815840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80327" y="447294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102475" y="448132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61455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78446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97725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56017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56017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63637" y="6346697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73593" y="6003797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95741" y="6011417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53959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71713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90991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41917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541917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49537" y="6346697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959493" y="6003797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381641" y="6011417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839859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157613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76891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27817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027817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035437" y="6346697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45393" y="6003797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867541" y="6011417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325759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643513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962791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513717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513717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521337" y="6346697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931293" y="6003797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353441" y="6011417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11659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129413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448691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999617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999617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007225" y="6346697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417181" y="6003797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839329" y="6011417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297546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615301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934579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487041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487041" y="6003797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494648" y="6346697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904605" y="6003797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326753" y="6011417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784970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102725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9422003" y="6338315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2859157" y="4523941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219340" y="6044886"/>
            <a:ext cx="94805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  <a:tab pos="81978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667156" y="6044886"/>
            <a:ext cx="57785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591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	11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095883" y="6063928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593967" y="6051743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107299" y="6057847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31	37	41	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338449" y="4516329"/>
            <a:ext cx="10826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74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398131" y="5029200"/>
            <a:ext cx="1376680" cy="958850"/>
          </a:xfrm>
          <a:custGeom>
            <a:avLst/>
            <a:gdLst/>
            <a:ahLst/>
            <a:cxnLst/>
            <a:rect l="l" t="t" r="r" b="b"/>
            <a:pathLst>
              <a:path w="1376679" h="958850">
                <a:moveTo>
                  <a:pt x="1316222" y="910967"/>
                </a:moveTo>
                <a:lnTo>
                  <a:pt x="6857" y="762"/>
                </a:lnTo>
                <a:lnTo>
                  <a:pt x="3809" y="0"/>
                </a:lnTo>
                <a:lnTo>
                  <a:pt x="761" y="1524"/>
                </a:lnTo>
                <a:lnTo>
                  <a:pt x="0" y="5334"/>
                </a:lnTo>
                <a:lnTo>
                  <a:pt x="1523" y="8382"/>
                </a:lnTo>
                <a:lnTo>
                  <a:pt x="1310559" y="919114"/>
                </a:lnTo>
                <a:lnTo>
                  <a:pt x="1316222" y="910967"/>
                </a:lnTo>
                <a:close/>
              </a:path>
              <a:path w="1376679" h="958850">
                <a:moveTo>
                  <a:pt x="1328927" y="951786"/>
                </a:moveTo>
                <a:lnTo>
                  <a:pt x="1328927" y="921258"/>
                </a:lnTo>
                <a:lnTo>
                  <a:pt x="1328165" y="925068"/>
                </a:lnTo>
                <a:lnTo>
                  <a:pt x="1325117" y="927354"/>
                </a:lnTo>
                <a:lnTo>
                  <a:pt x="1321307" y="926592"/>
                </a:lnTo>
                <a:lnTo>
                  <a:pt x="1310559" y="919114"/>
                </a:lnTo>
                <a:lnTo>
                  <a:pt x="1291589" y="946404"/>
                </a:lnTo>
                <a:lnTo>
                  <a:pt x="1328927" y="951786"/>
                </a:lnTo>
                <a:close/>
              </a:path>
              <a:path w="1376679" h="958850">
                <a:moveTo>
                  <a:pt x="1328927" y="921258"/>
                </a:moveTo>
                <a:lnTo>
                  <a:pt x="1326641" y="918210"/>
                </a:lnTo>
                <a:lnTo>
                  <a:pt x="1316222" y="910967"/>
                </a:lnTo>
                <a:lnTo>
                  <a:pt x="1310559" y="919114"/>
                </a:lnTo>
                <a:lnTo>
                  <a:pt x="1321307" y="926592"/>
                </a:lnTo>
                <a:lnTo>
                  <a:pt x="1325117" y="927354"/>
                </a:lnTo>
                <a:lnTo>
                  <a:pt x="1328165" y="925068"/>
                </a:lnTo>
                <a:lnTo>
                  <a:pt x="1328927" y="921258"/>
                </a:lnTo>
                <a:close/>
              </a:path>
              <a:path w="1376679" h="958850">
                <a:moveTo>
                  <a:pt x="1376171" y="958596"/>
                </a:moveTo>
                <a:lnTo>
                  <a:pt x="1335023" y="883920"/>
                </a:lnTo>
                <a:lnTo>
                  <a:pt x="1316222" y="910967"/>
                </a:lnTo>
                <a:lnTo>
                  <a:pt x="1326641" y="918210"/>
                </a:lnTo>
                <a:lnTo>
                  <a:pt x="1328927" y="921258"/>
                </a:lnTo>
                <a:lnTo>
                  <a:pt x="1328927" y="951786"/>
                </a:lnTo>
                <a:lnTo>
                  <a:pt x="1376171" y="9585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031621" y="5016246"/>
            <a:ext cx="295910" cy="996950"/>
          </a:xfrm>
          <a:custGeom>
            <a:avLst/>
            <a:gdLst/>
            <a:ahLst/>
            <a:cxnLst/>
            <a:rect l="l" t="t" r="r" b="b"/>
            <a:pathLst>
              <a:path w="295909" h="996950">
                <a:moveTo>
                  <a:pt x="263398" y="922284"/>
                </a:moveTo>
                <a:lnTo>
                  <a:pt x="9144" y="3810"/>
                </a:lnTo>
                <a:lnTo>
                  <a:pt x="6858" y="762"/>
                </a:lnTo>
                <a:lnTo>
                  <a:pt x="3048" y="0"/>
                </a:lnTo>
                <a:lnTo>
                  <a:pt x="0" y="2286"/>
                </a:lnTo>
                <a:lnTo>
                  <a:pt x="0" y="6096"/>
                </a:lnTo>
                <a:lnTo>
                  <a:pt x="254102" y="924775"/>
                </a:lnTo>
                <a:lnTo>
                  <a:pt x="263398" y="922284"/>
                </a:lnTo>
                <a:close/>
              </a:path>
              <a:path w="295909" h="996950">
                <a:moveTo>
                  <a:pt x="266700" y="983203"/>
                </a:moveTo>
                <a:lnTo>
                  <a:pt x="266700" y="934212"/>
                </a:lnTo>
                <a:lnTo>
                  <a:pt x="265938" y="938022"/>
                </a:lnTo>
                <a:lnTo>
                  <a:pt x="263652" y="940308"/>
                </a:lnTo>
                <a:lnTo>
                  <a:pt x="259842" y="939546"/>
                </a:lnTo>
                <a:lnTo>
                  <a:pt x="257556" y="937260"/>
                </a:lnTo>
                <a:lnTo>
                  <a:pt x="254102" y="924775"/>
                </a:lnTo>
                <a:lnTo>
                  <a:pt x="221742" y="933450"/>
                </a:lnTo>
                <a:lnTo>
                  <a:pt x="266700" y="983203"/>
                </a:lnTo>
                <a:close/>
              </a:path>
              <a:path w="295909" h="996950">
                <a:moveTo>
                  <a:pt x="266700" y="934212"/>
                </a:moveTo>
                <a:lnTo>
                  <a:pt x="263398" y="922284"/>
                </a:lnTo>
                <a:lnTo>
                  <a:pt x="254102" y="924775"/>
                </a:lnTo>
                <a:lnTo>
                  <a:pt x="257556" y="937260"/>
                </a:lnTo>
                <a:lnTo>
                  <a:pt x="259842" y="939546"/>
                </a:lnTo>
                <a:lnTo>
                  <a:pt x="263652" y="940308"/>
                </a:lnTo>
                <a:lnTo>
                  <a:pt x="265938" y="938022"/>
                </a:lnTo>
                <a:lnTo>
                  <a:pt x="266700" y="934212"/>
                </a:lnTo>
                <a:close/>
              </a:path>
              <a:path w="295909" h="996950">
                <a:moveTo>
                  <a:pt x="295656" y="913638"/>
                </a:moveTo>
                <a:lnTo>
                  <a:pt x="263398" y="922284"/>
                </a:lnTo>
                <a:lnTo>
                  <a:pt x="266700" y="934212"/>
                </a:lnTo>
                <a:lnTo>
                  <a:pt x="266700" y="983203"/>
                </a:lnTo>
                <a:lnTo>
                  <a:pt x="278892" y="996696"/>
                </a:lnTo>
                <a:lnTo>
                  <a:pt x="295656" y="91363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848222" y="5029200"/>
            <a:ext cx="892810" cy="958850"/>
          </a:xfrm>
          <a:custGeom>
            <a:avLst/>
            <a:gdLst/>
            <a:ahLst/>
            <a:cxnLst/>
            <a:rect l="l" t="t" r="r" b="b"/>
            <a:pathLst>
              <a:path w="892809" h="958850">
                <a:moveTo>
                  <a:pt x="48903" y="899902"/>
                </a:moveTo>
                <a:lnTo>
                  <a:pt x="24383" y="877061"/>
                </a:lnTo>
                <a:lnTo>
                  <a:pt x="0" y="958595"/>
                </a:lnTo>
                <a:lnTo>
                  <a:pt x="38861" y="944161"/>
                </a:lnTo>
                <a:lnTo>
                  <a:pt x="38861" y="912113"/>
                </a:lnTo>
                <a:lnTo>
                  <a:pt x="40385" y="909065"/>
                </a:lnTo>
                <a:lnTo>
                  <a:pt x="48903" y="899902"/>
                </a:lnTo>
                <a:close/>
              </a:path>
              <a:path w="892809" h="958850">
                <a:moveTo>
                  <a:pt x="55615" y="906154"/>
                </a:moveTo>
                <a:lnTo>
                  <a:pt x="48903" y="899902"/>
                </a:lnTo>
                <a:lnTo>
                  <a:pt x="40385" y="909065"/>
                </a:lnTo>
                <a:lnTo>
                  <a:pt x="38861" y="912113"/>
                </a:lnTo>
                <a:lnTo>
                  <a:pt x="40385" y="915923"/>
                </a:lnTo>
                <a:lnTo>
                  <a:pt x="43433" y="916685"/>
                </a:lnTo>
                <a:lnTo>
                  <a:pt x="47243" y="915161"/>
                </a:lnTo>
                <a:lnTo>
                  <a:pt x="55615" y="906154"/>
                </a:lnTo>
                <a:close/>
              </a:path>
              <a:path w="892809" h="958850">
                <a:moveTo>
                  <a:pt x="80009" y="928877"/>
                </a:moveTo>
                <a:lnTo>
                  <a:pt x="55615" y="906154"/>
                </a:lnTo>
                <a:lnTo>
                  <a:pt x="47243" y="915161"/>
                </a:lnTo>
                <a:lnTo>
                  <a:pt x="43433" y="916685"/>
                </a:lnTo>
                <a:lnTo>
                  <a:pt x="40385" y="915923"/>
                </a:lnTo>
                <a:lnTo>
                  <a:pt x="38861" y="912113"/>
                </a:lnTo>
                <a:lnTo>
                  <a:pt x="38861" y="944161"/>
                </a:lnTo>
                <a:lnTo>
                  <a:pt x="80009" y="928877"/>
                </a:lnTo>
                <a:close/>
              </a:path>
              <a:path w="892809" h="958850">
                <a:moveTo>
                  <a:pt x="892301" y="4571"/>
                </a:moveTo>
                <a:lnTo>
                  <a:pt x="890777" y="761"/>
                </a:lnTo>
                <a:lnTo>
                  <a:pt x="887729" y="0"/>
                </a:lnTo>
                <a:lnTo>
                  <a:pt x="883919" y="1523"/>
                </a:lnTo>
                <a:lnTo>
                  <a:pt x="48903" y="899902"/>
                </a:lnTo>
                <a:lnTo>
                  <a:pt x="55615" y="906154"/>
                </a:lnTo>
                <a:lnTo>
                  <a:pt x="890777" y="7619"/>
                </a:lnTo>
                <a:lnTo>
                  <a:pt x="892301" y="457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619891" y="5042153"/>
            <a:ext cx="1716405" cy="946150"/>
          </a:xfrm>
          <a:custGeom>
            <a:avLst/>
            <a:gdLst/>
            <a:ahLst/>
            <a:cxnLst/>
            <a:rect l="l" t="t" r="r" b="b"/>
            <a:pathLst>
              <a:path w="1716404" h="946150">
                <a:moveTo>
                  <a:pt x="64198" y="904618"/>
                </a:moveTo>
                <a:lnTo>
                  <a:pt x="48006" y="875537"/>
                </a:lnTo>
                <a:lnTo>
                  <a:pt x="0" y="945641"/>
                </a:lnTo>
                <a:lnTo>
                  <a:pt x="51054" y="943818"/>
                </a:lnTo>
                <a:lnTo>
                  <a:pt x="51054" y="913637"/>
                </a:lnTo>
                <a:lnTo>
                  <a:pt x="53339" y="910589"/>
                </a:lnTo>
                <a:lnTo>
                  <a:pt x="64198" y="904618"/>
                </a:lnTo>
                <a:close/>
              </a:path>
              <a:path w="1716404" h="946150">
                <a:moveTo>
                  <a:pt x="68843" y="912960"/>
                </a:moveTo>
                <a:lnTo>
                  <a:pt x="64198" y="904618"/>
                </a:lnTo>
                <a:lnTo>
                  <a:pt x="53339" y="910589"/>
                </a:lnTo>
                <a:lnTo>
                  <a:pt x="51054" y="913637"/>
                </a:lnTo>
                <a:lnTo>
                  <a:pt x="51054" y="917447"/>
                </a:lnTo>
                <a:lnTo>
                  <a:pt x="54101" y="919733"/>
                </a:lnTo>
                <a:lnTo>
                  <a:pt x="57912" y="918971"/>
                </a:lnTo>
                <a:lnTo>
                  <a:pt x="68843" y="912960"/>
                </a:lnTo>
                <a:close/>
              </a:path>
              <a:path w="1716404" h="946150">
                <a:moveTo>
                  <a:pt x="85343" y="942593"/>
                </a:moveTo>
                <a:lnTo>
                  <a:pt x="68843" y="912960"/>
                </a:lnTo>
                <a:lnTo>
                  <a:pt x="57912" y="918971"/>
                </a:lnTo>
                <a:lnTo>
                  <a:pt x="54101" y="919733"/>
                </a:lnTo>
                <a:lnTo>
                  <a:pt x="51054" y="917447"/>
                </a:lnTo>
                <a:lnTo>
                  <a:pt x="51054" y="943818"/>
                </a:lnTo>
                <a:lnTo>
                  <a:pt x="85343" y="942593"/>
                </a:lnTo>
                <a:close/>
              </a:path>
              <a:path w="1716404" h="946150">
                <a:moveTo>
                  <a:pt x="1716024" y="5333"/>
                </a:moveTo>
                <a:lnTo>
                  <a:pt x="1715262" y="2285"/>
                </a:lnTo>
                <a:lnTo>
                  <a:pt x="1712214" y="0"/>
                </a:lnTo>
                <a:lnTo>
                  <a:pt x="1709165" y="0"/>
                </a:lnTo>
                <a:lnTo>
                  <a:pt x="64198" y="904618"/>
                </a:lnTo>
                <a:lnTo>
                  <a:pt x="68843" y="912960"/>
                </a:lnTo>
                <a:lnTo>
                  <a:pt x="1713738" y="8381"/>
                </a:lnTo>
                <a:lnTo>
                  <a:pt x="1716024" y="533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877959" y="5029200"/>
            <a:ext cx="269875" cy="958850"/>
          </a:xfrm>
          <a:custGeom>
            <a:avLst/>
            <a:gdLst/>
            <a:ahLst/>
            <a:cxnLst/>
            <a:rect l="l" t="t" r="r" b="b"/>
            <a:pathLst>
              <a:path w="269875" h="958850">
                <a:moveTo>
                  <a:pt x="32143" y="883822"/>
                </a:moveTo>
                <a:lnTo>
                  <a:pt x="0" y="875538"/>
                </a:lnTo>
                <a:lnTo>
                  <a:pt x="17525" y="958596"/>
                </a:lnTo>
                <a:lnTo>
                  <a:pt x="28955" y="945621"/>
                </a:lnTo>
                <a:lnTo>
                  <a:pt x="28955" y="896112"/>
                </a:lnTo>
                <a:lnTo>
                  <a:pt x="32143" y="883822"/>
                </a:lnTo>
                <a:close/>
              </a:path>
              <a:path w="269875" h="958850">
                <a:moveTo>
                  <a:pt x="41270" y="886174"/>
                </a:moveTo>
                <a:lnTo>
                  <a:pt x="32143" y="883822"/>
                </a:lnTo>
                <a:lnTo>
                  <a:pt x="28955" y="896112"/>
                </a:lnTo>
                <a:lnTo>
                  <a:pt x="29717" y="899922"/>
                </a:lnTo>
                <a:lnTo>
                  <a:pt x="32765" y="901446"/>
                </a:lnTo>
                <a:lnTo>
                  <a:pt x="35813" y="901446"/>
                </a:lnTo>
                <a:lnTo>
                  <a:pt x="38099" y="898398"/>
                </a:lnTo>
                <a:lnTo>
                  <a:pt x="41270" y="886174"/>
                </a:lnTo>
                <a:close/>
              </a:path>
              <a:path w="269875" h="958850">
                <a:moveTo>
                  <a:pt x="73913" y="894588"/>
                </a:moveTo>
                <a:lnTo>
                  <a:pt x="41270" y="886174"/>
                </a:lnTo>
                <a:lnTo>
                  <a:pt x="38099" y="898398"/>
                </a:lnTo>
                <a:lnTo>
                  <a:pt x="35813" y="901446"/>
                </a:lnTo>
                <a:lnTo>
                  <a:pt x="32765" y="901446"/>
                </a:lnTo>
                <a:lnTo>
                  <a:pt x="29717" y="899922"/>
                </a:lnTo>
                <a:lnTo>
                  <a:pt x="28955" y="896112"/>
                </a:lnTo>
                <a:lnTo>
                  <a:pt x="28955" y="945621"/>
                </a:lnTo>
                <a:lnTo>
                  <a:pt x="73913" y="894588"/>
                </a:lnTo>
                <a:close/>
              </a:path>
              <a:path w="269875" h="958850">
                <a:moveTo>
                  <a:pt x="269747" y="5334"/>
                </a:moveTo>
                <a:lnTo>
                  <a:pt x="269747" y="2286"/>
                </a:lnTo>
                <a:lnTo>
                  <a:pt x="266699" y="0"/>
                </a:lnTo>
                <a:lnTo>
                  <a:pt x="262889" y="0"/>
                </a:lnTo>
                <a:lnTo>
                  <a:pt x="260603" y="3048"/>
                </a:lnTo>
                <a:lnTo>
                  <a:pt x="32143" y="883822"/>
                </a:lnTo>
                <a:lnTo>
                  <a:pt x="41270" y="886174"/>
                </a:lnTo>
                <a:lnTo>
                  <a:pt x="269747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536839" y="5001767"/>
            <a:ext cx="1351280" cy="999490"/>
          </a:xfrm>
          <a:custGeom>
            <a:avLst/>
            <a:gdLst/>
            <a:ahLst/>
            <a:cxnLst/>
            <a:rect l="l" t="t" r="r" b="b"/>
            <a:pathLst>
              <a:path w="1351280" h="999489">
                <a:moveTo>
                  <a:pt x="58459" y="949354"/>
                </a:moveTo>
                <a:lnTo>
                  <a:pt x="38862" y="922781"/>
                </a:lnTo>
                <a:lnTo>
                  <a:pt x="0" y="998981"/>
                </a:lnTo>
                <a:lnTo>
                  <a:pt x="46481" y="990530"/>
                </a:lnTo>
                <a:lnTo>
                  <a:pt x="46481" y="960119"/>
                </a:lnTo>
                <a:lnTo>
                  <a:pt x="48006" y="957071"/>
                </a:lnTo>
                <a:lnTo>
                  <a:pt x="58459" y="949354"/>
                </a:lnTo>
                <a:close/>
              </a:path>
              <a:path w="1351280" h="999489">
                <a:moveTo>
                  <a:pt x="64247" y="957203"/>
                </a:moveTo>
                <a:lnTo>
                  <a:pt x="58459" y="949354"/>
                </a:lnTo>
                <a:lnTo>
                  <a:pt x="48006" y="957071"/>
                </a:lnTo>
                <a:lnTo>
                  <a:pt x="46481" y="960119"/>
                </a:lnTo>
                <a:lnTo>
                  <a:pt x="47243" y="963929"/>
                </a:lnTo>
                <a:lnTo>
                  <a:pt x="50292" y="965453"/>
                </a:lnTo>
                <a:lnTo>
                  <a:pt x="54102" y="964691"/>
                </a:lnTo>
                <a:lnTo>
                  <a:pt x="64247" y="957203"/>
                </a:lnTo>
                <a:close/>
              </a:path>
              <a:path w="1351280" h="999489">
                <a:moveTo>
                  <a:pt x="83820" y="983741"/>
                </a:moveTo>
                <a:lnTo>
                  <a:pt x="64247" y="957203"/>
                </a:lnTo>
                <a:lnTo>
                  <a:pt x="54102" y="964691"/>
                </a:lnTo>
                <a:lnTo>
                  <a:pt x="50292" y="965453"/>
                </a:lnTo>
                <a:lnTo>
                  <a:pt x="47243" y="963929"/>
                </a:lnTo>
                <a:lnTo>
                  <a:pt x="46481" y="960119"/>
                </a:lnTo>
                <a:lnTo>
                  <a:pt x="46481" y="990530"/>
                </a:lnTo>
                <a:lnTo>
                  <a:pt x="83820" y="983741"/>
                </a:lnTo>
                <a:close/>
              </a:path>
              <a:path w="1351280" h="999489">
                <a:moveTo>
                  <a:pt x="1351026" y="5333"/>
                </a:moveTo>
                <a:lnTo>
                  <a:pt x="1350264" y="2285"/>
                </a:lnTo>
                <a:lnTo>
                  <a:pt x="1347216" y="0"/>
                </a:lnTo>
                <a:lnTo>
                  <a:pt x="1343406" y="761"/>
                </a:lnTo>
                <a:lnTo>
                  <a:pt x="58459" y="949354"/>
                </a:lnTo>
                <a:lnTo>
                  <a:pt x="64247" y="957203"/>
                </a:lnTo>
                <a:lnTo>
                  <a:pt x="1348740" y="9143"/>
                </a:lnTo>
                <a:lnTo>
                  <a:pt x="1351026" y="533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208667" y="3867150"/>
            <a:ext cx="946150" cy="604520"/>
          </a:xfrm>
          <a:custGeom>
            <a:avLst/>
            <a:gdLst/>
            <a:ahLst/>
            <a:cxnLst/>
            <a:rect l="l" t="t" r="r" b="b"/>
            <a:pathLst>
              <a:path w="946150" h="604520">
                <a:moveTo>
                  <a:pt x="61482" y="559523"/>
                </a:moveTo>
                <a:lnTo>
                  <a:pt x="43434" y="531114"/>
                </a:lnTo>
                <a:lnTo>
                  <a:pt x="0" y="604266"/>
                </a:lnTo>
                <a:lnTo>
                  <a:pt x="48768" y="599433"/>
                </a:lnTo>
                <a:lnTo>
                  <a:pt x="48768" y="569214"/>
                </a:lnTo>
                <a:lnTo>
                  <a:pt x="51054" y="566166"/>
                </a:lnTo>
                <a:lnTo>
                  <a:pt x="61482" y="559523"/>
                </a:lnTo>
                <a:close/>
              </a:path>
              <a:path w="946150" h="604520">
                <a:moveTo>
                  <a:pt x="66589" y="567562"/>
                </a:moveTo>
                <a:lnTo>
                  <a:pt x="61482" y="559523"/>
                </a:lnTo>
                <a:lnTo>
                  <a:pt x="51054" y="566166"/>
                </a:lnTo>
                <a:lnTo>
                  <a:pt x="48768" y="569214"/>
                </a:lnTo>
                <a:lnTo>
                  <a:pt x="49530" y="573024"/>
                </a:lnTo>
                <a:lnTo>
                  <a:pt x="52578" y="575310"/>
                </a:lnTo>
                <a:lnTo>
                  <a:pt x="55626" y="574548"/>
                </a:lnTo>
                <a:lnTo>
                  <a:pt x="66589" y="567562"/>
                </a:lnTo>
                <a:close/>
              </a:path>
              <a:path w="946150" h="604520">
                <a:moveTo>
                  <a:pt x="84581" y="595884"/>
                </a:moveTo>
                <a:lnTo>
                  <a:pt x="66589" y="567562"/>
                </a:lnTo>
                <a:lnTo>
                  <a:pt x="55626" y="574548"/>
                </a:lnTo>
                <a:lnTo>
                  <a:pt x="52578" y="575310"/>
                </a:lnTo>
                <a:lnTo>
                  <a:pt x="49530" y="573024"/>
                </a:lnTo>
                <a:lnTo>
                  <a:pt x="48768" y="569214"/>
                </a:lnTo>
                <a:lnTo>
                  <a:pt x="48768" y="599433"/>
                </a:lnTo>
                <a:lnTo>
                  <a:pt x="84581" y="595884"/>
                </a:lnTo>
                <a:close/>
              </a:path>
              <a:path w="946150" h="604520">
                <a:moveTo>
                  <a:pt x="945642" y="5334"/>
                </a:moveTo>
                <a:lnTo>
                  <a:pt x="944880" y="2286"/>
                </a:lnTo>
                <a:lnTo>
                  <a:pt x="942594" y="0"/>
                </a:lnTo>
                <a:lnTo>
                  <a:pt x="938784" y="762"/>
                </a:lnTo>
                <a:lnTo>
                  <a:pt x="61482" y="559523"/>
                </a:lnTo>
                <a:lnTo>
                  <a:pt x="66589" y="567562"/>
                </a:lnTo>
                <a:lnTo>
                  <a:pt x="944118" y="8382"/>
                </a:lnTo>
                <a:lnTo>
                  <a:pt x="945642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472063" y="3883152"/>
            <a:ext cx="1964055" cy="596265"/>
          </a:xfrm>
          <a:custGeom>
            <a:avLst/>
            <a:gdLst/>
            <a:ahLst/>
            <a:cxnLst/>
            <a:rect l="l" t="t" r="r" b="b"/>
            <a:pathLst>
              <a:path w="1964054" h="596264">
                <a:moveTo>
                  <a:pt x="1892014" y="554191"/>
                </a:moveTo>
                <a:lnTo>
                  <a:pt x="6096" y="0"/>
                </a:lnTo>
                <a:lnTo>
                  <a:pt x="2286" y="0"/>
                </a:lnTo>
                <a:lnTo>
                  <a:pt x="0" y="3048"/>
                </a:lnTo>
                <a:lnTo>
                  <a:pt x="762" y="6858"/>
                </a:lnTo>
                <a:lnTo>
                  <a:pt x="3810" y="9144"/>
                </a:lnTo>
                <a:lnTo>
                  <a:pt x="1889317" y="563437"/>
                </a:lnTo>
                <a:lnTo>
                  <a:pt x="1892014" y="554191"/>
                </a:lnTo>
                <a:close/>
              </a:path>
              <a:path w="1964054" h="596264">
                <a:moveTo>
                  <a:pt x="1907286" y="590896"/>
                </a:moveTo>
                <a:lnTo>
                  <a:pt x="1907286" y="563879"/>
                </a:lnTo>
                <a:lnTo>
                  <a:pt x="1905000" y="566927"/>
                </a:lnTo>
                <a:lnTo>
                  <a:pt x="1901190" y="566927"/>
                </a:lnTo>
                <a:lnTo>
                  <a:pt x="1889317" y="563437"/>
                </a:lnTo>
                <a:lnTo>
                  <a:pt x="1879854" y="595883"/>
                </a:lnTo>
                <a:lnTo>
                  <a:pt x="1907286" y="590896"/>
                </a:lnTo>
                <a:close/>
              </a:path>
              <a:path w="1964054" h="596264">
                <a:moveTo>
                  <a:pt x="1907286" y="563879"/>
                </a:moveTo>
                <a:lnTo>
                  <a:pt x="1907286" y="560069"/>
                </a:lnTo>
                <a:lnTo>
                  <a:pt x="1904238" y="557783"/>
                </a:lnTo>
                <a:lnTo>
                  <a:pt x="1892014" y="554191"/>
                </a:lnTo>
                <a:lnTo>
                  <a:pt x="1889317" y="563437"/>
                </a:lnTo>
                <a:lnTo>
                  <a:pt x="1901190" y="566927"/>
                </a:lnTo>
                <a:lnTo>
                  <a:pt x="1905000" y="566927"/>
                </a:lnTo>
                <a:lnTo>
                  <a:pt x="1907286" y="563879"/>
                </a:lnTo>
                <a:close/>
              </a:path>
              <a:path w="1964054" h="596264">
                <a:moveTo>
                  <a:pt x="1963674" y="580643"/>
                </a:moveTo>
                <a:lnTo>
                  <a:pt x="1901190" y="522731"/>
                </a:lnTo>
                <a:lnTo>
                  <a:pt x="1892014" y="554191"/>
                </a:lnTo>
                <a:lnTo>
                  <a:pt x="1904238" y="557783"/>
                </a:lnTo>
                <a:lnTo>
                  <a:pt x="1907286" y="560069"/>
                </a:lnTo>
                <a:lnTo>
                  <a:pt x="1907286" y="590896"/>
                </a:lnTo>
                <a:lnTo>
                  <a:pt x="1963674" y="58064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54493" y="5529071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8920105" y="5250582"/>
            <a:ext cx="739140" cy="7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>
              <a:lnSpc>
                <a:spcPct val="173000"/>
              </a:lnSpc>
            </a:pP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171841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450733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3434" y="306324"/>
                </a:lnTo>
                <a:lnTo>
                  <a:pt x="43434" y="358902"/>
                </a:lnTo>
                <a:lnTo>
                  <a:pt x="76200" y="293370"/>
                </a:lnTo>
                <a:close/>
              </a:path>
              <a:path w="76200" h="369570">
                <a:moveTo>
                  <a:pt x="43434" y="293370"/>
                </a:moveTo>
                <a:lnTo>
                  <a:pt x="43434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3434" y="293370"/>
                </a:lnTo>
                <a:close/>
              </a:path>
              <a:path w="76200" h="369570">
                <a:moveTo>
                  <a:pt x="43434" y="358902"/>
                </a:moveTo>
                <a:lnTo>
                  <a:pt x="43434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3434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768487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2671" y="306324"/>
                </a:lnTo>
                <a:lnTo>
                  <a:pt x="42671" y="360426"/>
                </a:lnTo>
                <a:lnTo>
                  <a:pt x="76199" y="293370"/>
                </a:lnTo>
                <a:close/>
              </a:path>
              <a:path w="76200" h="369570">
                <a:moveTo>
                  <a:pt x="42671" y="293370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3370"/>
                </a:lnTo>
                <a:lnTo>
                  <a:pt x="42671" y="293370"/>
                </a:lnTo>
                <a:close/>
              </a:path>
              <a:path w="76200" h="369570">
                <a:moveTo>
                  <a:pt x="42671" y="360426"/>
                </a:moveTo>
                <a:lnTo>
                  <a:pt x="42671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2671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159393" y="649757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644787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2671" y="306324"/>
                </a:lnTo>
                <a:lnTo>
                  <a:pt x="42671" y="360426"/>
                </a:lnTo>
                <a:lnTo>
                  <a:pt x="76199" y="293370"/>
                </a:lnTo>
                <a:close/>
              </a:path>
              <a:path w="76200" h="369570">
                <a:moveTo>
                  <a:pt x="42671" y="293370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3370"/>
                </a:lnTo>
                <a:lnTo>
                  <a:pt x="42671" y="293370"/>
                </a:lnTo>
                <a:close/>
              </a:path>
              <a:path w="76200" h="369570">
                <a:moveTo>
                  <a:pt x="42671" y="360426"/>
                </a:moveTo>
                <a:lnTo>
                  <a:pt x="42671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2671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924441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4289" y="309372"/>
                </a:lnTo>
                <a:lnTo>
                  <a:pt x="38099" y="310896"/>
                </a:lnTo>
                <a:lnTo>
                  <a:pt x="41147" y="309372"/>
                </a:lnTo>
                <a:lnTo>
                  <a:pt x="42671" y="306324"/>
                </a:lnTo>
                <a:lnTo>
                  <a:pt x="42671" y="360426"/>
                </a:lnTo>
                <a:lnTo>
                  <a:pt x="76199" y="293370"/>
                </a:lnTo>
                <a:close/>
              </a:path>
              <a:path w="76200" h="369570">
                <a:moveTo>
                  <a:pt x="42671" y="293370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7" y="293370"/>
                </a:lnTo>
                <a:lnTo>
                  <a:pt x="42671" y="293370"/>
                </a:lnTo>
                <a:close/>
              </a:path>
              <a:path w="76200" h="369570">
                <a:moveTo>
                  <a:pt x="42671" y="360426"/>
                </a:moveTo>
                <a:lnTo>
                  <a:pt x="42671" y="306324"/>
                </a:lnTo>
                <a:lnTo>
                  <a:pt x="41147" y="309372"/>
                </a:lnTo>
                <a:lnTo>
                  <a:pt x="38099" y="310896"/>
                </a:lnTo>
                <a:lnTo>
                  <a:pt x="34289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2671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632339" y="6509766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5051"/>
                </a:lnTo>
                <a:lnTo>
                  <a:pt x="319278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319278" y="43433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9278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9278" y="43433"/>
                </a:lnTo>
                <a:lnTo>
                  <a:pt x="306324" y="43433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143641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435487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740287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131193" y="6509766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5051"/>
                </a:lnTo>
                <a:lnTo>
                  <a:pt x="318516" y="33527"/>
                </a:lnTo>
                <a:lnTo>
                  <a:pt x="4572" y="33527"/>
                </a:lnTo>
                <a:lnTo>
                  <a:pt x="762" y="35051"/>
                </a:lnTo>
                <a:lnTo>
                  <a:pt x="0" y="38099"/>
                </a:lnTo>
                <a:lnTo>
                  <a:pt x="762" y="41909"/>
                </a:lnTo>
                <a:lnTo>
                  <a:pt x="4572" y="43433"/>
                </a:lnTo>
                <a:lnTo>
                  <a:pt x="318516" y="43433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8516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8516" y="43433"/>
                </a:lnTo>
                <a:lnTo>
                  <a:pt x="306324" y="43433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616587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896241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604127" y="6509766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5051"/>
                </a:lnTo>
                <a:lnTo>
                  <a:pt x="319278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319278" y="43433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9278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9278" y="43433"/>
                </a:lnTo>
                <a:lnTo>
                  <a:pt x="306324" y="43433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127633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3433" y="306324"/>
                </a:lnTo>
                <a:lnTo>
                  <a:pt x="43433" y="358902"/>
                </a:lnTo>
                <a:lnTo>
                  <a:pt x="76199" y="293370"/>
                </a:lnTo>
                <a:close/>
              </a:path>
              <a:path w="76200" h="369570">
                <a:moveTo>
                  <a:pt x="43433" y="293370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3370"/>
                </a:lnTo>
                <a:lnTo>
                  <a:pt x="43433" y="293370"/>
                </a:lnTo>
                <a:close/>
              </a:path>
              <a:path w="76200" h="369570">
                <a:moveTo>
                  <a:pt x="43433" y="358902"/>
                </a:moveTo>
                <a:lnTo>
                  <a:pt x="43433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3433" y="3589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407275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725029" y="6557771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115186" y="6509766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099"/>
                </a:moveTo>
                <a:lnTo>
                  <a:pt x="323087" y="35051"/>
                </a:lnTo>
                <a:lnTo>
                  <a:pt x="319277" y="33527"/>
                </a:lnTo>
                <a:lnTo>
                  <a:pt x="5333" y="33527"/>
                </a:lnTo>
                <a:lnTo>
                  <a:pt x="1523" y="35051"/>
                </a:lnTo>
                <a:lnTo>
                  <a:pt x="0" y="38099"/>
                </a:lnTo>
                <a:lnTo>
                  <a:pt x="1523" y="41909"/>
                </a:lnTo>
                <a:lnTo>
                  <a:pt x="5333" y="43433"/>
                </a:lnTo>
                <a:lnTo>
                  <a:pt x="319277" y="43433"/>
                </a:lnTo>
                <a:lnTo>
                  <a:pt x="323087" y="41909"/>
                </a:lnTo>
                <a:lnTo>
                  <a:pt x="323849" y="38099"/>
                </a:lnTo>
                <a:close/>
              </a:path>
              <a:path w="382904" h="76200">
                <a:moveTo>
                  <a:pt x="382523" y="38099"/>
                </a:moveTo>
                <a:lnTo>
                  <a:pt x="306323" y="0"/>
                </a:lnTo>
                <a:lnTo>
                  <a:pt x="306323" y="33527"/>
                </a:lnTo>
                <a:lnTo>
                  <a:pt x="319277" y="33527"/>
                </a:lnTo>
                <a:lnTo>
                  <a:pt x="323087" y="35051"/>
                </a:lnTo>
                <a:lnTo>
                  <a:pt x="323849" y="38099"/>
                </a:lnTo>
                <a:lnTo>
                  <a:pt x="323849" y="67436"/>
                </a:lnTo>
                <a:lnTo>
                  <a:pt x="382523" y="38099"/>
                </a:lnTo>
                <a:close/>
              </a:path>
              <a:path w="382904" h="76200">
                <a:moveTo>
                  <a:pt x="323849" y="67436"/>
                </a:moveTo>
                <a:lnTo>
                  <a:pt x="323849" y="38099"/>
                </a:lnTo>
                <a:lnTo>
                  <a:pt x="323087" y="41909"/>
                </a:lnTo>
                <a:lnTo>
                  <a:pt x="319277" y="43433"/>
                </a:lnTo>
                <a:lnTo>
                  <a:pt x="306323" y="43433"/>
                </a:lnTo>
                <a:lnTo>
                  <a:pt x="306323" y="76199"/>
                </a:lnTo>
                <a:lnTo>
                  <a:pt x="323849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601329" y="6544818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40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1658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40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40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1658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880233" y="6544818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40">
                <a:moveTo>
                  <a:pt x="76199" y="294132"/>
                </a:moveTo>
                <a:lnTo>
                  <a:pt x="0" y="294132"/>
                </a:lnTo>
                <a:lnTo>
                  <a:pt x="33527" y="361188"/>
                </a:lnTo>
                <a:lnTo>
                  <a:pt x="33527" y="306324"/>
                </a:lnTo>
                <a:lnTo>
                  <a:pt x="35051" y="310134"/>
                </a:lnTo>
                <a:lnTo>
                  <a:pt x="38099" y="311658"/>
                </a:lnTo>
                <a:lnTo>
                  <a:pt x="41909" y="310134"/>
                </a:lnTo>
                <a:lnTo>
                  <a:pt x="43433" y="306324"/>
                </a:lnTo>
                <a:lnTo>
                  <a:pt x="43433" y="359664"/>
                </a:lnTo>
                <a:lnTo>
                  <a:pt x="76199" y="294132"/>
                </a:lnTo>
                <a:close/>
              </a:path>
              <a:path w="76200" h="370840">
                <a:moveTo>
                  <a:pt x="43433" y="294132"/>
                </a:moveTo>
                <a:lnTo>
                  <a:pt x="43433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4132"/>
                </a:lnTo>
                <a:lnTo>
                  <a:pt x="43433" y="294132"/>
                </a:lnTo>
                <a:close/>
              </a:path>
              <a:path w="76200" h="370840">
                <a:moveTo>
                  <a:pt x="43433" y="359664"/>
                </a:moveTo>
                <a:lnTo>
                  <a:pt x="43433" y="306324"/>
                </a:lnTo>
                <a:lnTo>
                  <a:pt x="41909" y="310134"/>
                </a:lnTo>
                <a:lnTo>
                  <a:pt x="38099" y="311658"/>
                </a:lnTo>
                <a:lnTo>
                  <a:pt x="35051" y="310134"/>
                </a:lnTo>
                <a:lnTo>
                  <a:pt x="33527" y="306324"/>
                </a:lnTo>
                <a:lnTo>
                  <a:pt x="33527" y="361188"/>
                </a:lnTo>
                <a:lnTo>
                  <a:pt x="38099" y="370332"/>
                </a:lnTo>
                <a:lnTo>
                  <a:pt x="43433" y="3596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/>
          <p:nvPr/>
        </p:nvSpPr>
        <p:spPr>
          <a:xfrm>
            <a:off x="1030358" y="3302630"/>
            <a:ext cx="201422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B+Tree(n=3</a:t>
            </a:r>
            <a:r>
              <a:rPr sz="2000" b="1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示例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697853" y="1827276"/>
            <a:ext cx="2903220" cy="1496695"/>
          </a:xfrm>
          <a:custGeom>
            <a:avLst/>
            <a:gdLst/>
            <a:ahLst/>
            <a:cxnLst/>
            <a:rect l="l" t="t" r="r" b="b"/>
            <a:pathLst>
              <a:path w="2903220" h="1496695">
                <a:moveTo>
                  <a:pt x="2903220" y="1247393"/>
                </a:moveTo>
                <a:lnTo>
                  <a:pt x="2903220" y="249173"/>
                </a:lnTo>
                <a:lnTo>
                  <a:pt x="2902396" y="228696"/>
                </a:lnTo>
                <a:lnTo>
                  <a:pt x="2895995" y="189194"/>
                </a:lnTo>
                <a:lnTo>
                  <a:pt x="2883681" y="152054"/>
                </a:lnTo>
                <a:lnTo>
                  <a:pt x="2865961" y="117783"/>
                </a:lnTo>
                <a:lnTo>
                  <a:pt x="2843341" y="86888"/>
                </a:lnTo>
                <a:lnTo>
                  <a:pt x="2816331" y="59878"/>
                </a:lnTo>
                <a:lnTo>
                  <a:pt x="2785436" y="37258"/>
                </a:lnTo>
                <a:lnTo>
                  <a:pt x="2751165" y="19538"/>
                </a:lnTo>
                <a:lnTo>
                  <a:pt x="2714025" y="7224"/>
                </a:lnTo>
                <a:lnTo>
                  <a:pt x="2674523" y="823"/>
                </a:lnTo>
                <a:lnTo>
                  <a:pt x="2654046" y="0"/>
                </a:lnTo>
                <a:lnTo>
                  <a:pt x="249174" y="0"/>
                </a:lnTo>
                <a:lnTo>
                  <a:pt x="208867" y="3252"/>
                </a:lnTo>
                <a:lnTo>
                  <a:pt x="170590" y="12673"/>
                </a:lnTo>
                <a:lnTo>
                  <a:pt x="134864" y="27754"/>
                </a:lnTo>
                <a:lnTo>
                  <a:pt x="102211" y="47987"/>
                </a:lnTo>
                <a:lnTo>
                  <a:pt x="73152" y="72866"/>
                </a:lnTo>
                <a:lnTo>
                  <a:pt x="48207" y="101882"/>
                </a:lnTo>
                <a:lnTo>
                  <a:pt x="27898" y="134528"/>
                </a:lnTo>
                <a:lnTo>
                  <a:pt x="12746" y="170297"/>
                </a:lnTo>
                <a:lnTo>
                  <a:pt x="3273" y="208682"/>
                </a:lnTo>
                <a:lnTo>
                  <a:pt x="0" y="249174"/>
                </a:lnTo>
                <a:lnTo>
                  <a:pt x="0" y="1247394"/>
                </a:lnTo>
                <a:lnTo>
                  <a:pt x="3273" y="1287885"/>
                </a:lnTo>
                <a:lnTo>
                  <a:pt x="12746" y="1326270"/>
                </a:lnTo>
                <a:lnTo>
                  <a:pt x="27898" y="1362039"/>
                </a:lnTo>
                <a:lnTo>
                  <a:pt x="48207" y="1394685"/>
                </a:lnTo>
                <a:lnTo>
                  <a:pt x="73152" y="1423701"/>
                </a:lnTo>
                <a:lnTo>
                  <a:pt x="102211" y="1448580"/>
                </a:lnTo>
                <a:lnTo>
                  <a:pt x="134864" y="1468813"/>
                </a:lnTo>
                <a:lnTo>
                  <a:pt x="170590" y="1483894"/>
                </a:lnTo>
                <a:lnTo>
                  <a:pt x="208867" y="1493315"/>
                </a:lnTo>
                <a:lnTo>
                  <a:pt x="249174" y="1496568"/>
                </a:lnTo>
                <a:lnTo>
                  <a:pt x="2654046" y="1496567"/>
                </a:lnTo>
                <a:lnTo>
                  <a:pt x="2694537" y="1493315"/>
                </a:lnTo>
                <a:lnTo>
                  <a:pt x="2732922" y="1483894"/>
                </a:lnTo>
                <a:lnTo>
                  <a:pt x="2768691" y="1468813"/>
                </a:lnTo>
                <a:lnTo>
                  <a:pt x="2801337" y="1448580"/>
                </a:lnTo>
                <a:lnTo>
                  <a:pt x="2830353" y="1423701"/>
                </a:lnTo>
                <a:lnTo>
                  <a:pt x="2855232" y="1394685"/>
                </a:lnTo>
                <a:lnTo>
                  <a:pt x="2875465" y="1362039"/>
                </a:lnTo>
                <a:lnTo>
                  <a:pt x="2890546" y="1326270"/>
                </a:lnTo>
                <a:lnTo>
                  <a:pt x="2899967" y="1287885"/>
                </a:lnTo>
                <a:lnTo>
                  <a:pt x="2903220" y="124739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810629" y="1922526"/>
            <a:ext cx="2692400" cy="1306195"/>
          </a:xfrm>
          <a:custGeom>
            <a:avLst/>
            <a:gdLst/>
            <a:ahLst/>
            <a:cxnLst/>
            <a:rect l="l" t="t" r="r" b="b"/>
            <a:pathLst>
              <a:path w="2692400" h="1306195">
                <a:moveTo>
                  <a:pt x="2692145" y="1088136"/>
                </a:moveTo>
                <a:lnTo>
                  <a:pt x="2692145" y="217169"/>
                </a:lnTo>
                <a:lnTo>
                  <a:pt x="2691423" y="199400"/>
                </a:lnTo>
                <a:lnTo>
                  <a:pt x="2681039" y="148644"/>
                </a:lnTo>
                <a:lnTo>
                  <a:pt x="2659503" y="102909"/>
                </a:lnTo>
                <a:lnTo>
                  <a:pt x="2628328" y="63722"/>
                </a:lnTo>
                <a:lnTo>
                  <a:pt x="2589027" y="32610"/>
                </a:lnTo>
                <a:lnTo>
                  <a:pt x="2543110" y="11100"/>
                </a:lnTo>
                <a:lnTo>
                  <a:pt x="2492092" y="722"/>
                </a:lnTo>
                <a:lnTo>
                  <a:pt x="2474213" y="0"/>
                </a:lnTo>
                <a:lnTo>
                  <a:pt x="217931" y="0"/>
                </a:lnTo>
                <a:lnTo>
                  <a:pt x="165548" y="6329"/>
                </a:lnTo>
                <a:lnTo>
                  <a:pt x="117764" y="24297"/>
                </a:lnTo>
                <a:lnTo>
                  <a:pt x="76089" y="52378"/>
                </a:lnTo>
                <a:lnTo>
                  <a:pt x="42038" y="89044"/>
                </a:lnTo>
                <a:lnTo>
                  <a:pt x="17121" y="132766"/>
                </a:lnTo>
                <a:lnTo>
                  <a:pt x="2851" y="182018"/>
                </a:lnTo>
                <a:lnTo>
                  <a:pt x="0" y="217170"/>
                </a:lnTo>
                <a:lnTo>
                  <a:pt x="0" y="1088136"/>
                </a:lnTo>
                <a:lnTo>
                  <a:pt x="6331" y="1140519"/>
                </a:lnTo>
                <a:lnTo>
                  <a:pt x="24318" y="1188303"/>
                </a:lnTo>
                <a:lnTo>
                  <a:pt x="52448" y="1229978"/>
                </a:lnTo>
                <a:lnTo>
                  <a:pt x="89208" y="1264029"/>
                </a:lnTo>
                <a:lnTo>
                  <a:pt x="133088" y="1288946"/>
                </a:lnTo>
                <a:lnTo>
                  <a:pt x="182573" y="1303216"/>
                </a:lnTo>
                <a:lnTo>
                  <a:pt x="217931" y="1306068"/>
                </a:lnTo>
                <a:lnTo>
                  <a:pt x="2474213" y="1306067"/>
                </a:lnTo>
                <a:lnTo>
                  <a:pt x="2526597" y="1299736"/>
                </a:lnTo>
                <a:lnTo>
                  <a:pt x="2574381" y="1281749"/>
                </a:lnTo>
                <a:lnTo>
                  <a:pt x="2616056" y="1253619"/>
                </a:lnTo>
                <a:lnTo>
                  <a:pt x="2650107" y="1216859"/>
                </a:lnTo>
                <a:lnTo>
                  <a:pt x="2675024" y="1172979"/>
                </a:lnTo>
                <a:lnTo>
                  <a:pt x="2689294" y="1123494"/>
                </a:lnTo>
                <a:lnTo>
                  <a:pt x="2692145" y="1088136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810629" y="1922526"/>
            <a:ext cx="2692400" cy="1306195"/>
          </a:xfrm>
          <a:custGeom>
            <a:avLst/>
            <a:gdLst/>
            <a:ahLst/>
            <a:cxnLst/>
            <a:rect l="l" t="t" r="r" b="b"/>
            <a:pathLst>
              <a:path w="2692400" h="1306195">
                <a:moveTo>
                  <a:pt x="217931" y="0"/>
                </a:moveTo>
                <a:lnTo>
                  <a:pt x="165548" y="6329"/>
                </a:lnTo>
                <a:lnTo>
                  <a:pt x="117764" y="24297"/>
                </a:lnTo>
                <a:lnTo>
                  <a:pt x="76089" y="52378"/>
                </a:lnTo>
                <a:lnTo>
                  <a:pt x="42038" y="89044"/>
                </a:lnTo>
                <a:lnTo>
                  <a:pt x="17121" y="132766"/>
                </a:lnTo>
                <a:lnTo>
                  <a:pt x="2851" y="182018"/>
                </a:lnTo>
                <a:lnTo>
                  <a:pt x="0" y="217170"/>
                </a:lnTo>
                <a:lnTo>
                  <a:pt x="0" y="1088136"/>
                </a:lnTo>
                <a:lnTo>
                  <a:pt x="6331" y="1140519"/>
                </a:lnTo>
                <a:lnTo>
                  <a:pt x="24318" y="1188303"/>
                </a:lnTo>
                <a:lnTo>
                  <a:pt x="52448" y="1229978"/>
                </a:lnTo>
                <a:lnTo>
                  <a:pt x="89208" y="1264029"/>
                </a:lnTo>
                <a:lnTo>
                  <a:pt x="133088" y="1288946"/>
                </a:lnTo>
                <a:lnTo>
                  <a:pt x="182573" y="1303216"/>
                </a:lnTo>
                <a:lnTo>
                  <a:pt x="217931" y="1306068"/>
                </a:lnTo>
                <a:lnTo>
                  <a:pt x="2474213" y="1306067"/>
                </a:lnTo>
                <a:lnTo>
                  <a:pt x="2526597" y="1299736"/>
                </a:lnTo>
                <a:lnTo>
                  <a:pt x="2574381" y="1281749"/>
                </a:lnTo>
                <a:lnTo>
                  <a:pt x="2616056" y="1253619"/>
                </a:lnTo>
                <a:lnTo>
                  <a:pt x="2650107" y="1216859"/>
                </a:lnTo>
                <a:lnTo>
                  <a:pt x="2675024" y="1172979"/>
                </a:lnTo>
                <a:lnTo>
                  <a:pt x="2689294" y="1123494"/>
                </a:lnTo>
                <a:lnTo>
                  <a:pt x="2692145" y="1088136"/>
                </a:lnTo>
                <a:lnTo>
                  <a:pt x="2692145" y="217169"/>
                </a:lnTo>
                <a:lnTo>
                  <a:pt x="2685814" y="165080"/>
                </a:lnTo>
                <a:lnTo>
                  <a:pt x="2667827" y="117502"/>
                </a:lnTo>
                <a:lnTo>
                  <a:pt x="2639697" y="75962"/>
                </a:lnTo>
                <a:lnTo>
                  <a:pt x="2602937" y="41989"/>
                </a:lnTo>
                <a:lnTo>
                  <a:pt x="2559057" y="17109"/>
                </a:lnTo>
                <a:lnTo>
                  <a:pt x="2509572" y="2850"/>
                </a:lnTo>
                <a:lnTo>
                  <a:pt x="2474213" y="0"/>
                </a:lnTo>
                <a:lnTo>
                  <a:pt x="217931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6846703" y="2029070"/>
            <a:ext cx="2411730" cy="120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能够自动保持与主文件 大小相适应的树的层次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sz="18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每个索引块的指针利用 率都在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50%-100%</a:t>
            </a:r>
            <a:r>
              <a:rPr sz="1800" b="1" spc="-1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之间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931025" y="3252215"/>
            <a:ext cx="1298575" cy="1046480"/>
          </a:xfrm>
          <a:custGeom>
            <a:avLst/>
            <a:gdLst/>
            <a:ahLst/>
            <a:cxnLst/>
            <a:rect l="l" t="t" r="r" b="b"/>
            <a:pathLst>
              <a:path w="1298575" h="1046479">
                <a:moveTo>
                  <a:pt x="1298448" y="523494"/>
                </a:moveTo>
                <a:lnTo>
                  <a:pt x="1296298" y="480602"/>
                </a:lnTo>
                <a:lnTo>
                  <a:pt x="1289960" y="438658"/>
                </a:lnTo>
                <a:lnTo>
                  <a:pt x="1279599" y="397796"/>
                </a:lnTo>
                <a:lnTo>
                  <a:pt x="1265383" y="358152"/>
                </a:lnTo>
                <a:lnTo>
                  <a:pt x="1247477" y="319861"/>
                </a:lnTo>
                <a:lnTo>
                  <a:pt x="1226048" y="283059"/>
                </a:lnTo>
                <a:lnTo>
                  <a:pt x="1201261" y="247881"/>
                </a:lnTo>
                <a:lnTo>
                  <a:pt x="1173284" y="214463"/>
                </a:lnTo>
                <a:lnTo>
                  <a:pt x="1142283" y="182940"/>
                </a:lnTo>
                <a:lnTo>
                  <a:pt x="1108424" y="153447"/>
                </a:lnTo>
                <a:lnTo>
                  <a:pt x="1071873" y="126121"/>
                </a:lnTo>
                <a:lnTo>
                  <a:pt x="1032796" y="101096"/>
                </a:lnTo>
                <a:lnTo>
                  <a:pt x="991360" y="78507"/>
                </a:lnTo>
                <a:lnTo>
                  <a:pt x="947732" y="58491"/>
                </a:lnTo>
                <a:lnTo>
                  <a:pt x="902077" y="41183"/>
                </a:lnTo>
                <a:lnTo>
                  <a:pt x="854561" y="26718"/>
                </a:lnTo>
                <a:lnTo>
                  <a:pt x="805352" y="15232"/>
                </a:lnTo>
                <a:lnTo>
                  <a:pt x="754615" y="6860"/>
                </a:lnTo>
                <a:lnTo>
                  <a:pt x="702517" y="1737"/>
                </a:lnTo>
                <a:lnTo>
                  <a:pt x="649224" y="0"/>
                </a:lnTo>
                <a:lnTo>
                  <a:pt x="596033" y="1737"/>
                </a:lnTo>
                <a:lnTo>
                  <a:pt x="544017" y="6860"/>
                </a:lnTo>
                <a:lnTo>
                  <a:pt x="493343" y="15232"/>
                </a:lnTo>
                <a:lnTo>
                  <a:pt x="444178" y="26718"/>
                </a:lnTo>
                <a:lnTo>
                  <a:pt x="396692" y="41183"/>
                </a:lnTo>
                <a:lnTo>
                  <a:pt x="351051" y="58491"/>
                </a:lnTo>
                <a:lnTo>
                  <a:pt x="307425" y="78507"/>
                </a:lnTo>
                <a:lnTo>
                  <a:pt x="265980" y="101096"/>
                </a:lnTo>
                <a:lnTo>
                  <a:pt x="226886" y="126121"/>
                </a:lnTo>
                <a:lnTo>
                  <a:pt x="190309" y="153447"/>
                </a:lnTo>
                <a:lnTo>
                  <a:pt x="156418" y="182940"/>
                </a:lnTo>
                <a:lnTo>
                  <a:pt x="125382" y="214463"/>
                </a:lnTo>
                <a:lnTo>
                  <a:pt x="97368" y="247881"/>
                </a:lnTo>
                <a:lnTo>
                  <a:pt x="72543" y="283059"/>
                </a:lnTo>
                <a:lnTo>
                  <a:pt x="51077" y="319861"/>
                </a:lnTo>
                <a:lnTo>
                  <a:pt x="33137" y="358152"/>
                </a:lnTo>
                <a:lnTo>
                  <a:pt x="18892" y="397796"/>
                </a:lnTo>
                <a:lnTo>
                  <a:pt x="8508" y="438658"/>
                </a:lnTo>
                <a:lnTo>
                  <a:pt x="2155" y="480602"/>
                </a:lnTo>
                <a:lnTo>
                  <a:pt x="0" y="523494"/>
                </a:lnTo>
                <a:lnTo>
                  <a:pt x="2155" y="566379"/>
                </a:lnTo>
                <a:lnTo>
                  <a:pt x="8508" y="608308"/>
                </a:lnTo>
                <a:lnTo>
                  <a:pt x="18892" y="649145"/>
                </a:lnTo>
                <a:lnTo>
                  <a:pt x="33137" y="688756"/>
                </a:lnTo>
                <a:lnTo>
                  <a:pt x="51077" y="727007"/>
                </a:lnTo>
                <a:lnTo>
                  <a:pt x="72543" y="763764"/>
                </a:lnTo>
                <a:lnTo>
                  <a:pt x="97368" y="798891"/>
                </a:lnTo>
                <a:lnTo>
                  <a:pt x="115062" y="819964"/>
                </a:lnTo>
                <a:lnTo>
                  <a:pt x="115062" y="523494"/>
                </a:lnTo>
                <a:lnTo>
                  <a:pt x="116833" y="488188"/>
                </a:lnTo>
                <a:lnTo>
                  <a:pt x="130592" y="420042"/>
                </a:lnTo>
                <a:lnTo>
                  <a:pt x="157055" y="355925"/>
                </a:lnTo>
                <a:lnTo>
                  <a:pt x="195119" y="296722"/>
                </a:lnTo>
                <a:lnTo>
                  <a:pt x="243682" y="243322"/>
                </a:lnTo>
                <a:lnTo>
                  <a:pt x="301644" y="196610"/>
                </a:lnTo>
                <a:lnTo>
                  <a:pt x="333804" y="176040"/>
                </a:lnTo>
                <a:lnTo>
                  <a:pt x="367901" y="157474"/>
                </a:lnTo>
                <a:lnTo>
                  <a:pt x="403796" y="141024"/>
                </a:lnTo>
                <a:lnTo>
                  <a:pt x="441352" y="126801"/>
                </a:lnTo>
                <a:lnTo>
                  <a:pt x="480431" y="114915"/>
                </a:lnTo>
                <a:lnTo>
                  <a:pt x="520896" y="105478"/>
                </a:lnTo>
                <a:lnTo>
                  <a:pt x="562608" y="98599"/>
                </a:lnTo>
                <a:lnTo>
                  <a:pt x="605430" y="94391"/>
                </a:lnTo>
                <a:lnTo>
                  <a:pt x="649224" y="92964"/>
                </a:lnTo>
                <a:lnTo>
                  <a:pt x="693017" y="94391"/>
                </a:lnTo>
                <a:lnTo>
                  <a:pt x="735839" y="98599"/>
                </a:lnTo>
                <a:lnTo>
                  <a:pt x="777551" y="105478"/>
                </a:lnTo>
                <a:lnTo>
                  <a:pt x="818016" y="114915"/>
                </a:lnTo>
                <a:lnTo>
                  <a:pt x="857095" y="126801"/>
                </a:lnTo>
                <a:lnTo>
                  <a:pt x="894651" y="141024"/>
                </a:lnTo>
                <a:lnTo>
                  <a:pt x="930546" y="157474"/>
                </a:lnTo>
                <a:lnTo>
                  <a:pt x="964643" y="176040"/>
                </a:lnTo>
                <a:lnTo>
                  <a:pt x="996803" y="196610"/>
                </a:lnTo>
                <a:lnTo>
                  <a:pt x="1054765" y="243322"/>
                </a:lnTo>
                <a:lnTo>
                  <a:pt x="1103328" y="296722"/>
                </a:lnTo>
                <a:lnTo>
                  <a:pt x="1141392" y="355925"/>
                </a:lnTo>
                <a:lnTo>
                  <a:pt x="1167855" y="420042"/>
                </a:lnTo>
                <a:lnTo>
                  <a:pt x="1181614" y="488188"/>
                </a:lnTo>
                <a:lnTo>
                  <a:pt x="1183386" y="523494"/>
                </a:lnTo>
                <a:lnTo>
                  <a:pt x="1183386" y="820210"/>
                </a:lnTo>
                <a:lnTo>
                  <a:pt x="1201261" y="798891"/>
                </a:lnTo>
                <a:lnTo>
                  <a:pt x="1226048" y="763764"/>
                </a:lnTo>
                <a:lnTo>
                  <a:pt x="1247477" y="727007"/>
                </a:lnTo>
                <a:lnTo>
                  <a:pt x="1265383" y="688756"/>
                </a:lnTo>
                <a:lnTo>
                  <a:pt x="1279599" y="649145"/>
                </a:lnTo>
                <a:lnTo>
                  <a:pt x="1289960" y="608308"/>
                </a:lnTo>
                <a:lnTo>
                  <a:pt x="1296298" y="566379"/>
                </a:lnTo>
                <a:lnTo>
                  <a:pt x="1298448" y="523494"/>
                </a:lnTo>
                <a:close/>
              </a:path>
              <a:path w="1298575" h="1046479">
                <a:moveTo>
                  <a:pt x="1183386" y="820210"/>
                </a:moveTo>
                <a:lnTo>
                  <a:pt x="1183386" y="523494"/>
                </a:lnTo>
                <a:lnTo>
                  <a:pt x="1181614" y="558799"/>
                </a:lnTo>
                <a:lnTo>
                  <a:pt x="1176391" y="593320"/>
                </a:lnTo>
                <a:lnTo>
                  <a:pt x="1156142" y="659562"/>
                </a:lnTo>
                <a:lnTo>
                  <a:pt x="1123741" y="721333"/>
                </a:lnTo>
                <a:lnTo>
                  <a:pt x="1080290" y="777745"/>
                </a:lnTo>
                <a:lnTo>
                  <a:pt x="1026890" y="827913"/>
                </a:lnTo>
                <a:lnTo>
                  <a:pt x="964643" y="870947"/>
                </a:lnTo>
                <a:lnTo>
                  <a:pt x="930546" y="889513"/>
                </a:lnTo>
                <a:lnTo>
                  <a:pt x="894651" y="905963"/>
                </a:lnTo>
                <a:lnTo>
                  <a:pt x="857095" y="920186"/>
                </a:lnTo>
                <a:lnTo>
                  <a:pt x="818016" y="932072"/>
                </a:lnTo>
                <a:lnTo>
                  <a:pt x="777551" y="941509"/>
                </a:lnTo>
                <a:lnTo>
                  <a:pt x="735839" y="948388"/>
                </a:lnTo>
                <a:lnTo>
                  <a:pt x="693017" y="952596"/>
                </a:lnTo>
                <a:lnTo>
                  <a:pt x="649224" y="954024"/>
                </a:lnTo>
                <a:lnTo>
                  <a:pt x="605430" y="952596"/>
                </a:lnTo>
                <a:lnTo>
                  <a:pt x="562608" y="948388"/>
                </a:lnTo>
                <a:lnTo>
                  <a:pt x="520896" y="941509"/>
                </a:lnTo>
                <a:lnTo>
                  <a:pt x="480431" y="932072"/>
                </a:lnTo>
                <a:lnTo>
                  <a:pt x="441352" y="920186"/>
                </a:lnTo>
                <a:lnTo>
                  <a:pt x="403796" y="905963"/>
                </a:lnTo>
                <a:lnTo>
                  <a:pt x="367901" y="889513"/>
                </a:lnTo>
                <a:lnTo>
                  <a:pt x="333804" y="870947"/>
                </a:lnTo>
                <a:lnTo>
                  <a:pt x="301644" y="850377"/>
                </a:lnTo>
                <a:lnTo>
                  <a:pt x="243682" y="803665"/>
                </a:lnTo>
                <a:lnTo>
                  <a:pt x="195119" y="750265"/>
                </a:lnTo>
                <a:lnTo>
                  <a:pt x="157055" y="691062"/>
                </a:lnTo>
                <a:lnTo>
                  <a:pt x="130592" y="626945"/>
                </a:lnTo>
                <a:lnTo>
                  <a:pt x="116833" y="558799"/>
                </a:lnTo>
                <a:lnTo>
                  <a:pt x="115062" y="523494"/>
                </a:lnTo>
                <a:lnTo>
                  <a:pt x="115062" y="819964"/>
                </a:lnTo>
                <a:lnTo>
                  <a:pt x="156418" y="863723"/>
                </a:lnTo>
                <a:lnTo>
                  <a:pt x="190309" y="893159"/>
                </a:lnTo>
                <a:lnTo>
                  <a:pt x="226886" y="920428"/>
                </a:lnTo>
                <a:lnTo>
                  <a:pt x="265980" y="945398"/>
                </a:lnTo>
                <a:lnTo>
                  <a:pt x="307425" y="967932"/>
                </a:lnTo>
                <a:lnTo>
                  <a:pt x="351051" y="987898"/>
                </a:lnTo>
                <a:lnTo>
                  <a:pt x="396692" y="1005161"/>
                </a:lnTo>
                <a:lnTo>
                  <a:pt x="444178" y="1019586"/>
                </a:lnTo>
                <a:lnTo>
                  <a:pt x="493343" y="1031039"/>
                </a:lnTo>
                <a:lnTo>
                  <a:pt x="544017" y="1039387"/>
                </a:lnTo>
                <a:lnTo>
                  <a:pt x="596033" y="1044493"/>
                </a:lnTo>
                <a:lnTo>
                  <a:pt x="649224" y="1046226"/>
                </a:lnTo>
                <a:lnTo>
                  <a:pt x="702517" y="1044493"/>
                </a:lnTo>
                <a:lnTo>
                  <a:pt x="754615" y="1039387"/>
                </a:lnTo>
                <a:lnTo>
                  <a:pt x="805352" y="1031039"/>
                </a:lnTo>
                <a:lnTo>
                  <a:pt x="854561" y="1019586"/>
                </a:lnTo>
                <a:lnTo>
                  <a:pt x="902077" y="1005161"/>
                </a:lnTo>
                <a:lnTo>
                  <a:pt x="947732" y="987898"/>
                </a:lnTo>
                <a:lnTo>
                  <a:pt x="991360" y="967932"/>
                </a:lnTo>
                <a:lnTo>
                  <a:pt x="1032796" y="945398"/>
                </a:lnTo>
                <a:lnTo>
                  <a:pt x="1071873" y="920428"/>
                </a:lnTo>
                <a:lnTo>
                  <a:pt x="1108424" y="893159"/>
                </a:lnTo>
                <a:lnTo>
                  <a:pt x="1142283" y="863723"/>
                </a:lnTo>
                <a:lnTo>
                  <a:pt x="1173284" y="832256"/>
                </a:lnTo>
                <a:lnTo>
                  <a:pt x="1183386" y="82021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039229" y="3338321"/>
            <a:ext cx="1083310" cy="873760"/>
          </a:xfrm>
          <a:custGeom>
            <a:avLst/>
            <a:gdLst/>
            <a:ahLst/>
            <a:cxnLst/>
            <a:rect l="l" t="t" r="r" b="b"/>
            <a:pathLst>
              <a:path w="1083309" h="873760">
                <a:moveTo>
                  <a:pt x="1082802" y="436626"/>
                </a:moveTo>
                <a:lnTo>
                  <a:pt x="1075717" y="365702"/>
                </a:lnTo>
                <a:lnTo>
                  <a:pt x="1055205" y="298460"/>
                </a:lnTo>
                <a:lnTo>
                  <a:pt x="1022376" y="235789"/>
                </a:lnTo>
                <a:lnTo>
                  <a:pt x="978340" y="178582"/>
                </a:lnTo>
                <a:lnTo>
                  <a:pt x="924210" y="127730"/>
                </a:lnTo>
                <a:lnTo>
                  <a:pt x="861096" y="84124"/>
                </a:lnTo>
                <a:lnTo>
                  <a:pt x="826517" y="65318"/>
                </a:lnTo>
                <a:lnTo>
                  <a:pt x="790109" y="48657"/>
                </a:lnTo>
                <a:lnTo>
                  <a:pt x="752010" y="34254"/>
                </a:lnTo>
                <a:lnTo>
                  <a:pt x="712360" y="22219"/>
                </a:lnTo>
                <a:lnTo>
                  <a:pt x="671297" y="12665"/>
                </a:lnTo>
                <a:lnTo>
                  <a:pt x="628960" y="5703"/>
                </a:lnTo>
                <a:lnTo>
                  <a:pt x="585488" y="1444"/>
                </a:lnTo>
                <a:lnTo>
                  <a:pt x="541020" y="0"/>
                </a:lnTo>
                <a:lnTo>
                  <a:pt x="496660" y="1444"/>
                </a:lnTo>
                <a:lnTo>
                  <a:pt x="453286" y="5703"/>
                </a:lnTo>
                <a:lnTo>
                  <a:pt x="411036" y="12665"/>
                </a:lnTo>
                <a:lnTo>
                  <a:pt x="370051" y="22219"/>
                </a:lnTo>
                <a:lnTo>
                  <a:pt x="330469" y="34254"/>
                </a:lnTo>
                <a:lnTo>
                  <a:pt x="292431" y="48657"/>
                </a:lnTo>
                <a:lnTo>
                  <a:pt x="256075" y="65318"/>
                </a:lnTo>
                <a:lnTo>
                  <a:pt x="221540" y="84124"/>
                </a:lnTo>
                <a:lnTo>
                  <a:pt x="188967" y="104965"/>
                </a:lnTo>
                <a:lnTo>
                  <a:pt x="130264" y="152306"/>
                </a:lnTo>
                <a:lnTo>
                  <a:pt x="81079" y="206447"/>
                </a:lnTo>
                <a:lnTo>
                  <a:pt x="42529" y="266497"/>
                </a:lnTo>
                <a:lnTo>
                  <a:pt x="15728" y="331565"/>
                </a:lnTo>
                <a:lnTo>
                  <a:pt x="1794" y="400760"/>
                </a:lnTo>
                <a:lnTo>
                  <a:pt x="0" y="436626"/>
                </a:lnTo>
                <a:lnTo>
                  <a:pt x="1794" y="472388"/>
                </a:lnTo>
                <a:lnTo>
                  <a:pt x="15728" y="541438"/>
                </a:lnTo>
                <a:lnTo>
                  <a:pt x="42529" y="606432"/>
                </a:lnTo>
                <a:lnTo>
                  <a:pt x="81079" y="666466"/>
                </a:lnTo>
                <a:lnTo>
                  <a:pt x="130264" y="720634"/>
                </a:lnTo>
                <a:lnTo>
                  <a:pt x="188967" y="768031"/>
                </a:lnTo>
                <a:lnTo>
                  <a:pt x="221540" y="788907"/>
                </a:lnTo>
                <a:lnTo>
                  <a:pt x="256075" y="807751"/>
                </a:lnTo>
                <a:lnTo>
                  <a:pt x="292431" y="824450"/>
                </a:lnTo>
                <a:lnTo>
                  <a:pt x="330469" y="838890"/>
                </a:lnTo>
                <a:lnTo>
                  <a:pt x="370051" y="850958"/>
                </a:lnTo>
                <a:lnTo>
                  <a:pt x="411036" y="860542"/>
                </a:lnTo>
                <a:lnTo>
                  <a:pt x="453286" y="867527"/>
                </a:lnTo>
                <a:lnTo>
                  <a:pt x="496660" y="871802"/>
                </a:lnTo>
                <a:lnTo>
                  <a:pt x="541020" y="873252"/>
                </a:lnTo>
                <a:lnTo>
                  <a:pt x="585488" y="871802"/>
                </a:lnTo>
                <a:lnTo>
                  <a:pt x="628960" y="867527"/>
                </a:lnTo>
                <a:lnTo>
                  <a:pt x="671297" y="860542"/>
                </a:lnTo>
                <a:lnTo>
                  <a:pt x="712360" y="850958"/>
                </a:lnTo>
                <a:lnTo>
                  <a:pt x="752010" y="838890"/>
                </a:lnTo>
                <a:lnTo>
                  <a:pt x="790109" y="824450"/>
                </a:lnTo>
                <a:lnTo>
                  <a:pt x="826517" y="807751"/>
                </a:lnTo>
                <a:lnTo>
                  <a:pt x="861096" y="788907"/>
                </a:lnTo>
                <a:lnTo>
                  <a:pt x="893707" y="768031"/>
                </a:lnTo>
                <a:lnTo>
                  <a:pt x="952468" y="720634"/>
                </a:lnTo>
                <a:lnTo>
                  <a:pt x="1001689" y="666466"/>
                </a:lnTo>
                <a:lnTo>
                  <a:pt x="1040260" y="606432"/>
                </a:lnTo>
                <a:lnTo>
                  <a:pt x="1067070" y="541438"/>
                </a:lnTo>
                <a:lnTo>
                  <a:pt x="1081007" y="472388"/>
                </a:lnTo>
                <a:lnTo>
                  <a:pt x="1082802" y="436626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039229" y="3338321"/>
            <a:ext cx="1083310" cy="873760"/>
          </a:xfrm>
          <a:custGeom>
            <a:avLst/>
            <a:gdLst/>
            <a:ahLst/>
            <a:cxnLst/>
            <a:rect l="l" t="t" r="r" b="b"/>
            <a:pathLst>
              <a:path w="1083309" h="873760">
                <a:moveTo>
                  <a:pt x="541020" y="0"/>
                </a:moveTo>
                <a:lnTo>
                  <a:pt x="496660" y="1444"/>
                </a:lnTo>
                <a:lnTo>
                  <a:pt x="453286" y="5703"/>
                </a:lnTo>
                <a:lnTo>
                  <a:pt x="411036" y="12665"/>
                </a:lnTo>
                <a:lnTo>
                  <a:pt x="370051" y="22219"/>
                </a:lnTo>
                <a:lnTo>
                  <a:pt x="330469" y="34254"/>
                </a:lnTo>
                <a:lnTo>
                  <a:pt x="292431" y="48657"/>
                </a:lnTo>
                <a:lnTo>
                  <a:pt x="256075" y="65318"/>
                </a:lnTo>
                <a:lnTo>
                  <a:pt x="221540" y="84124"/>
                </a:lnTo>
                <a:lnTo>
                  <a:pt x="188967" y="104965"/>
                </a:lnTo>
                <a:lnTo>
                  <a:pt x="130264" y="152306"/>
                </a:lnTo>
                <a:lnTo>
                  <a:pt x="81079" y="206447"/>
                </a:lnTo>
                <a:lnTo>
                  <a:pt x="42529" y="266497"/>
                </a:lnTo>
                <a:lnTo>
                  <a:pt x="15728" y="331565"/>
                </a:lnTo>
                <a:lnTo>
                  <a:pt x="1794" y="400760"/>
                </a:lnTo>
                <a:lnTo>
                  <a:pt x="0" y="436626"/>
                </a:lnTo>
                <a:lnTo>
                  <a:pt x="1794" y="472388"/>
                </a:lnTo>
                <a:lnTo>
                  <a:pt x="15728" y="541438"/>
                </a:lnTo>
                <a:lnTo>
                  <a:pt x="42529" y="606432"/>
                </a:lnTo>
                <a:lnTo>
                  <a:pt x="81079" y="666466"/>
                </a:lnTo>
                <a:lnTo>
                  <a:pt x="130264" y="720634"/>
                </a:lnTo>
                <a:lnTo>
                  <a:pt x="188967" y="768031"/>
                </a:lnTo>
                <a:lnTo>
                  <a:pt x="221540" y="788907"/>
                </a:lnTo>
                <a:lnTo>
                  <a:pt x="256075" y="807751"/>
                </a:lnTo>
                <a:lnTo>
                  <a:pt x="292431" y="824450"/>
                </a:lnTo>
                <a:lnTo>
                  <a:pt x="330469" y="838890"/>
                </a:lnTo>
                <a:lnTo>
                  <a:pt x="370051" y="850958"/>
                </a:lnTo>
                <a:lnTo>
                  <a:pt x="411036" y="860542"/>
                </a:lnTo>
                <a:lnTo>
                  <a:pt x="453286" y="867527"/>
                </a:lnTo>
                <a:lnTo>
                  <a:pt x="496660" y="871802"/>
                </a:lnTo>
                <a:lnTo>
                  <a:pt x="541020" y="873252"/>
                </a:lnTo>
                <a:lnTo>
                  <a:pt x="585488" y="871802"/>
                </a:lnTo>
                <a:lnTo>
                  <a:pt x="628960" y="867527"/>
                </a:lnTo>
                <a:lnTo>
                  <a:pt x="671297" y="860542"/>
                </a:lnTo>
                <a:lnTo>
                  <a:pt x="712360" y="850958"/>
                </a:lnTo>
                <a:lnTo>
                  <a:pt x="752010" y="838890"/>
                </a:lnTo>
                <a:lnTo>
                  <a:pt x="790109" y="824450"/>
                </a:lnTo>
                <a:lnTo>
                  <a:pt x="826517" y="807751"/>
                </a:lnTo>
                <a:lnTo>
                  <a:pt x="861096" y="788907"/>
                </a:lnTo>
                <a:lnTo>
                  <a:pt x="893707" y="768031"/>
                </a:lnTo>
                <a:lnTo>
                  <a:pt x="952468" y="720634"/>
                </a:lnTo>
                <a:lnTo>
                  <a:pt x="1001689" y="666466"/>
                </a:lnTo>
                <a:lnTo>
                  <a:pt x="1040260" y="606432"/>
                </a:lnTo>
                <a:lnTo>
                  <a:pt x="1067070" y="541438"/>
                </a:lnTo>
                <a:lnTo>
                  <a:pt x="1081007" y="472388"/>
                </a:lnTo>
                <a:lnTo>
                  <a:pt x="1082802" y="436626"/>
                </a:lnTo>
                <a:lnTo>
                  <a:pt x="1081007" y="400760"/>
                </a:lnTo>
                <a:lnTo>
                  <a:pt x="1067070" y="331565"/>
                </a:lnTo>
                <a:lnTo>
                  <a:pt x="1040260" y="266497"/>
                </a:lnTo>
                <a:lnTo>
                  <a:pt x="1001689" y="206447"/>
                </a:lnTo>
                <a:lnTo>
                  <a:pt x="952468" y="152306"/>
                </a:lnTo>
                <a:lnTo>
                  <a:pt x="893707" y="104965"/>
                </a:lnTo>
                <a:lnTo>
                  <a:pt x="861096" y="84124"/>
                </a:lnTo>
                <a:lnTo>
                  <a:pt x="826517" y="65318"/>
                </a:lnTo>
                <a:lnTo>
                  <a:pt x="790109" y="48657"/>
                </a:lnTo>
                <a:lnTo>
                  <a:pt x="752010" y="34254"/>
                </a:lnTo>
                <a:lnTo>
                  <a:pt x="712360" y="22219"/>
                </a:lnTo>
                <a:lnTo>
                  <a:pt x="671297" y="12665"/>
                </a:lnTo>
                <a:lnTo>
                  <a:pt x="628960" y="5703"/>
                </a:lnTo>
                <a:lnTo>
                  <a:pt x="585488" y="1444"/>
                </a:lnTo>
                <a:lnTo>
                  <a:pt x="541020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7160647" y="3544844"/>
            <a:ext cx="83820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分裂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8154796" y="3238500"/>
            <a:ext cx="1299210" cy="1046480"/>
          </a:xfrm>
          <a:custGeom>
            <a:avLst/>
            <a:gdLst/>
            <a:ahLst/>
            <a:cxnLst/>
            <a:rect l="l" t="t" r="r" b="b"/>
            <a:pathLst>
              <a:path w="1299209" h="1046479">
                <a:moveTo>
                  <a:pt x="1299210" y="522731"/>
                </a:moveTo>
                <a:lnTo>
                  <a:pt x="1297054" y="479846"/>
                </a:lnTo>
                <a:lnTo>
                  <a:pt x="1290700" y="437917"/>
                </a:lnTo>
                <a:lnTo>
                  <a:pt x="1280315" y="397080"/>
                </a:lnTo>
                <a:lnTo>
                  <a:pt x="1266066" y="357469"/>
                </a:lnTo>
                <a:lnTo>
                  <a:pt x="1248120" y="319218"/>
                </a:lnTo>
                <a:lnTo>
                  <a:pt x="1226645" y="282461"/>
                </a:lnTo>
                <a:lnTo>
                  <a:pt x="1201809" y="247334"/>
                </a:lnTo>
                <a:lnTo>
                  <a:pt x="1173778" y="213969"/>
                </a:lnTo>
                <a:lnTo>
                  <a:pt x="1142721" y="182502"/>
                </a:lnTo>
                <a:lnTo>
                  <a:pt x="1108805" y="153066"/>
                </a:lnTo>
                <a:lnTo>
                  <a:pt x="1072197" y="125797"/>
                </a:lnTo>
                <a:lnTo>
                  <a:pt x="1033064" y="100827"/>
                </a:lnTo>
                <a:lnTo>
                  <a:pt x="991575" y="78293"/>
                </a:lnTo>
                <a:lnTo>
                  <a:pt x="947896" y="58327"/>
                </a:lnTo>
                <a:lnTo>
                  <a:pt x="902196" y="41064"/>
                </a:lnTo>
                <a:lnTo>
                  <a:pt x="854640" y="26639"/>
                </a:lnTo>
                <a:lnTo>
                  <a:pt x="805398" y="15186"/>
                </a:lnTo>
                <a:lnTo>
                  <a:pt x="754636" y="6838"/>
                </a:lnTo>
                <a:lnTo>
                  <a:pt x="702522" y="1732"/>
                </a:lnTo>
                <a:lnTo>
                  <a:pt x="649224" y="0"/>
                </a:lnTo>
                <a:lnTo>
                  <a:pt x="596033" y="1732"/>
                </a:lnTo>
                <a:lnTo>
                  <a:pt x="544017" y="6838"/>
                </a:lnTo>
                <a:lnTo>
                  <a:pt x="493343" y="15186"/>
                </a:lnTo>
                <a:lnTo>
                  <a:pt x="444178" y="26639"/>
                </a:lnTo>
                <a:lnTo>
                  <a:pt x="396692" y="41064"/>
                </a:lnTo>
                <a:lnTo>
                  <a:pt x="351051" y="58327"/>
                </a:lnTo>
                <a:lnTo>
                  <a:pt x="307425" y="78293"/>
                </a:lnTo>
                <a:lnTo>
                  <a:pt x="265980" y="100827"/>
                </a:lnTo>
                <a:lnTo>
                  <a:pt x="226886" y="125797"/>
                </a:lnTo>
                <a:lnTo>
                  <a:pt x="190309" y="153066"/>
                </a:lnTo>
                <a:lnTo>
                  <a:pt x="156418" y="182502"/>
                </a:lnTo>
                <a:lnTo>
                  <a:pt x="125382" y="213969"/>
                </a:lnTo>
                <a:lnTo>
                  <a:pt x="97368" y="247334"/>
                </a:lnTo>
                <a:lnTo>
                  <a:pt x="72543" y="282461"/>
                </a:lnTo>
                <a:lnTo>
                  <a:pt x="51077" y="319218"/>
                </a:lnTo>
                <a:lnTo>
                  <a:pt x="33137" y="357469"/>
                </a:lnTo>
                <a:lnTo>
                  <a:pt x="18892" y="397080"/>
                </a:lnTo>
                <a:lnTo>
                  <a:pt x="8508" y="437917"/>
                </a:lnTo>
                <a:lnTo>
                  <a:pt x="2155" y="479846"/>
                </a:lnTo>
                <a:lnTo>
                  <a:pt x="0" y="522731"/>
                </a:lnTo>
                <a:lnTo>
                  <a:pt x="2155" y="565623"/>
                </a:lnTo>
                <a:lnTo>
                  <a:pt x="8508" y="607567"/>
                </a:lnTo>
                <a:lnTo>
                  <a:pt x="18892" y="648429"/>
                </a:lnTo>
                <a:lnTo>
                  <a:pt x="33137" y="688073"/>
                </a:lnTo>
                <a:lnTo>
                  <a:pt x="51077" y="726364"/>
                </a:lnTo>
                <a:lnTo>
                  <a:pt x="72543" y="763166"/>
                </a:lnTo>
                <a:lnTo>
                  <a:pt x="97368" y="798344"/>
                </a:lnTo>
                <a:lnTo>
                  <a:pt x="115062" y="819451"/>
                </a:lnTo>
                <a:lnTo>
                  <a:pt x="115062" y="522731"/>
                </a:lnTo>
                <a:lnTo>
                  <a:pt x="116833" y="487426"/>
                </a:lnTo>
                <a:lnTo>
                  <a:pt x="130592" y="419280"/>
                </a:lnTo>
                <a:lnTo>
                  <a:pt x="157055" y="355163"/>
                </a:lnTo>
                <a:lnTo>
                  <a:pt x="195119" y="295960"/>
                </a:lnTo>
                <a:lnTo>
                  <a:pt x="243682" y="242560"/>
                </a:lnTo>
                <a:lnTo>
                  <a:pt x="301644" y="195848"/>
                </a:lnTo>
                <a:lnTo>
                  <a:pt x="333804" y="175278"/>
                </a:lnTo>
                <a:lnTo>
                  <a:pt x="367901" y="156712"/>
                </a:lnTo>
                <a:lnTo>
                  <a:pt x="403796" y="140262"/>
                </a:lnTo>
                <a:lnTo>
                  <a:pt x="441352" y="126039"/>
                </a:lnTo>
                <a:lnTo>
                  <a:pt x="480431" y="114153"/>
                </a:lnTo>
                <a:lnTo>
                  <a:pt x="520896" y="104716"/>
                </a:lnTo>
                <a:lnTo>
                  <a:pt x="562608" y="97837"/>
                </a:lnTo>
                <a:lnTo>
                  <a:pt x="605430" y="93629"/>
                </a:lnTo>
                <a:lnTo>
                  <a:pt x="649224" y="92201"/>
                </a:lnTo>
                <a:lnTo>
                  <a:pt x="693126" y="93629"/>
                </a:lnTo>
                <a:lnTo>
                  <a:pt x="736046" y="97837"/>
                </a:lnTo>
                <a:lnTo>
                  <a:pt x="777845" y="104716"/>
                </a:lnTo>
                <a:lnTo>
                  <a:pt x="818388" y="114153"/>
                </a:lnTo>
                <a:lnTo>
                  <a:pt x="857535" y="126039"/>
                </a:lnTo>
                <a:lnTo>
                  <a:pt x="895151" y="140262"/>
                </a:lnTo>
                <a:lnTo>
                  <a:pt x="931099" y="156712"/>
                </a:lnTo>
                <a:lnTo>
                  <a:pt x="965240" y="175278"/>
                </a:lnTo>
                <a:lnTo>
                  <a:pt x="997438" y="195848"/>
                </a:lnTo>
                <a:lnTo>
                  <a:pt x="1055457" y="242560"/>
                </a:lnTo>
                <a:lnTo>
                  <a:pt x="1104057" y="295960"/>
                </a:lnTo>
                <a:lnTo>
                  <a:pt x="1142142" y="355163"/>
                </a:lnTo>
                <a:lnTo>
                  <a:pt x="1168614" y="419280"/>
                </a:lnTo>
                <a:lnTo>
                  <a:pt x="1182376" y="487426"/>
                </a:lnTo>
                <a:lnTo>
                  <a:pt x="1184148" y="522731"/>
                </a:lnTo>
                <a:lnTo>
                  <a:pt x="1184148" y="819400"/>
                </a:lnTo>
                <a:lnTo>
                  <a:pt x="1201809" y="798344"/>
                </a:lnTo>
                <a:lnTo>
                  <a:pt x="1226645" y="763166"/>
                </a:lnTo>
                <a:lnTo>
                  <a:pt x="1248120" y="726364"/>
                </a:lnTo>
                <a:lnTo>
                  <a:pt x="1266066" y="688073"/>
                </a:lnTo>
                <a:lnTo>
                  <a:pt x="1280315" y="648429"/>
                </a:lnTo>
                <a:lnTo>
                  <a:pt x="1290700" y="607567"/>
                </a:lnTo>
                <a:lnTo>
                  <a:pt x="1297054" y="565623"/>
                </a:lnTo>
                <a:lnTo>
                  <a:pt x="1299210" y="522731"/>
                </a:lnTo>
                <a:close/>
              </a:path>
              <a:path w="1299209" h="1046479">
                <a:moveTo>
                  <a:pt x="1184148" y="819400"/>
                </a:moveTo>
                <a:lnTo>
                  <a:pt x="1184148" y="522731"/>
                </a:lnTo>
                <a:lnTo>
                  <a:pt x="1182376" y="558037"/>
                </a:lnTo>
                <a:lnTo>
                  <a:pt x="1177152" y="592558"/>
                </a:lnTo>
                <a:lnTo>
                  <a:pt x="1156898" y="658800"/>
                </a:lnTo>
                <a:lnTo>
                  <a:pt x="1124483" y="720571"/>
                </a:lnTo>
                <a:lnTo>
                  <a:pt x="1081003" y="776983"/>
                </a:lnTo>
                <a:lnTo>
                  <a:pt x="1027557" y="827150"/>
                </a:lnTo>
                <a:lnTo>
                  <a:pt x="965240" y="870185"/>
                </a:lnTo>
                <a:lnTo>
                  <a:pt x="931099" y="888751"/>
                </a:lnTo>
                <a:lnTo>
                  <a:pt x="895151" y="905201"/>
                </a:lnTo>
                <a:lnTo>
                  <a:pt x="857535" y="919424"/>
                </a:lnTo>
                <a:lnTo>
                  <a:pt x="818388" y="931310"/>
                </a:lnTo>
                <a:lnTo>
                  <a:pt x="777845" y="940747"/>
                </a:lnTo>
                <a:lnTo>
                  <a:pt x="736046" y="947626"/>
                </a:lnTo>
                <a:lnTo>
                  <a:pt x="693126" y="951834"/>
                </a:lnTo>
                <a:lnTo>
                  <a:pt x="649224" y="953261"/>
                </a:lnTo>
                <a:lnTo>
                  <a:pt x="605430" y="951834"/>
                </a:lnTo>
                <a:lnTo>
                  <a:pt x="562608" y="947626"/>
                </a:lnTo>
                <a:lnTo>
                  <a:pt x="520896" y="940747"/>
                </a:lnTo>
                <a:lnTo>
                  <a:pt x="480431" y="931310"/>
                </a:lnTo>
                <a:lnTo>
                  <a:pt x="441352" y="919424"/>
                </a:lnTo>
                <a:lnTo>
                  <a:pt x="403796" y="905201"/>
                </a:lnTo>
                <a:lnTo>
                  <a:pt x="367901" y="888751"/>
                </a:lnTo>
                <a:lnTo>
                  <a:pt x="333804" y="870185"/>
                </a:lnTo>
                <a:lnTo>
                  <a:pt x="301644" y="849615"/>
                </a:lnTo>
                <a:lnTo>
                  <a:pt x="243682" y="802903"/>
                </a:lnTo>
                <a:lnTo>
                  <a:pt x="195119" y="749503"/>
                </a:lnTo>
                <a:lnTo>
                  <a:pt x="157055" y="690300"/>
                </a:lnTo>
                <a:lnTo>
                  <a:pt x="130592" y="626183"/>
                </a:lnTo>
                <a:lnTo>
                  <a:pt x="116833" y="558037"/>
                </a:lnTo>
                <a:lnTo>
                  <a:pt x="115062" y="522731"/>
                </a:lnTo>
                <a:lnTo>
                  <a:pt x="115062" y="819451"/>
                </a:lnTo>
                <a:lnTo>
                  <a:pt x="156418" y="863285"/>
                </a:lnTo>
                <a:lnTo>
                  <a:pt x="190309" y="892778"/>
                </a:lnTo>
                <a:lnTo>
                  <a:pt x="226886" y="920104"/>
                </a:lnTo>
                <a:lnTo>
                  <a:pt x="265980" y="945129"/>
                </a:lnTo>
                <a:lnTo>
                  <a:pt x="307425" y="967718"/>
                </a:lnTo>
                <a:lnTo>
                  <a:pt x="351051" y="987734"/>
                </a:lnTo>
                <a:lnTo>
                  <a:pt x="396692" y="1005042"/>
                </a:lnTo>
                <a:lnTo>
                  <a:pt x="444178" y="1019507"/>
                </a:lnTo>
                <a:lnTo>
                  <a:pt x="493343" y="1030993"/>
                </a:lnTo>
                <a:lnTo>
                  <a:pt x="544017" y="1039365"/>
                </a:lnTo>
                <a:lnTo>
                  <a:pt x="596033" y="1044488"/>
                </a:lnTo>
                <a:lnTo>
                  <a:pt x="649224" y="1046225"/>
                </a:lnTo>
                <a:lnTo>
                  <a:pt x="702522" y="1044488"/>
                </a:lnTo>
                <a:lnTo>
                  <a:pt x="754636" y="1039365"/>
                </a:lnTo>
                <a:lnTo>
                  <a:pt x="805398" y="1030993"/>
                </a:lnTo>
                <a:lnTo>
                  <a:pt x="854640" y="1019507"/>
                </a:lnTo>
                <a:lnTo>
                  <a:pt x="902196" y="1005042"/>
                </a:lnTo>
                <a:lnTo>
                  <a:pt x="947896" y="987734"/>
                </a:lnTo>
                <a:lnTo>
                  <a:pt x="991575" y="967718"/>
                </a:lnTo>
                <a:lnTo>
                  <a:pt x="1033064" y="945129"/>
                </a:lnTo>
                <a:lnTo>
                  <a:pt x="1072197" y="920104"/>
                </a:lnTo>
                <a:lnTo>
                  <a:pt x="1108805" y="892778"/>
                </a:lnTo>
                <a:lnTo>
                  <a:pt x="1142721" y="863285"/>
                </a:lnTo>
                <a:lnTo>
                  <a:pt x="1173778" y="831762"/>
                </a:lnTo>
                <a:lnTo>
                  <a:pt x="1184148" y="81940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263001" y="3323844"/>
            <a:ext cx="1083310" cy="873760"/>
          </a:xfrm>
          <a:custGeom>
            <a:avLst/>
            <a:gdLst/>
            <a:ahLst/>
            <a:cxnLst/>
            <a:rect l="l" t="t" r="r" b="b"/>
            <a:pathLst>
              <a:path w="1083309" h="873760">
                <a:moveTo>
                  <a:pt x="1082802" y="436626"/>
                </a:moveTo>
                <a:lnTo>
                  <a:pt x="1075717" y="365888"/>
                </a:lnTo>
                <a:lnTo>
                  <a:pt x="1055205" y="298752"/>
                </a:lnTo>
                <a:lnTo>
                  <a:pt x="1022376" y="236125"/>
                </a:lnTo>
                <a:lnTo>
                  <a:pt x="978340" y="178911"/>
                </a:lnTo>
                <a:lnTo>
                  <a:pt x="924210" y="128015"/>
                </a:lnTo>
                <a:lnTo>
                  <a:pt x="861096" y="84344"/>
                </a:lnTo>
                <a:lnTo>
                  <a:pt x="826517" y="65500"/>
                </a:lnTo>
                <a:lnTo>
                  <a:pt x="790109" y="48801"/>
                </a:lnTo>
                <a:lnTo>
                  <a:pt x="752010" y="34361"/>
                </a:lnTo>
                <a:lnTo>
                  <a:pt x="712360" y="22293"/>
                </a:lnTo>
                <a:lnTo>
                  <a:pt x="671297" y="12709"/>
                </a:lnTo>
                <a:lnTo>
                  <a:pt x="628960" y="5724"/>
                </a:lnTo>
                <a:lnTo>
                  <a:pt x="585488" y="1449"/>
                </a:lnTo>
                <a:lnTo>
                  <a:pt x="541020" y="0"/>
                </a:lnTo>
                <a:lnTo>
                  <a:pt x="496660" y="1449"/>
                </a:lnTo>
                <a:lnTo>
                  <a:pt x="453286" y="5724"/>
                </a:lnTo>
                <a:lnTo>
                  <a:pt x="411036" y="12709"/>
                </a:lnTo>
                <a:lnTo>
                  <a:pt x="370051" y="22293"/>
                </a:lnTo>
                <a:lnTo>
                  <a:pt x="330469" y="34361"/>
                </a:lnTo>
                <a:lnTo>
                  <a:pt x="292431" y="48801"/>
                </a:lnTo>
                <a:lnTo>
                  <a:pt x="256075" y="65500"/>
                </a:lnTo>
                <a:lnTo>
                  <a:pt x="221540" y="84344"/>
                </a:lnTo>
                <a:lnTo>
                  <a:pt x="188967" y="105220"/>
                </a:lnTo>
                <a:lnTo>
                  <a:pt x="130264" y="152617"/>
                </a:lnTo>
                <a:lnTo>
                  <a:pt x="81079" y="206785"/>
                </a:lnTo>
                <a:lnTo>
                  <a:pt x="42529" y="266819"/>
                </a:lnTo>
                <a:lnTo>
                  <a:pt x="15728" y="331813"/>
                </a:lnTo>
                <a:lnTo>
                  <a:pt x="1794" y="400863"/>
                </a:lnTo>
                <a:lnTo>
                  <a:pt x="0" y="436626"/>
                </a:lnTo>
                <a:lnTo>
                  <a:pt x="1794" y="472388"/>
                </a:lnTo>
                <a:lnTo>
                  <a:pt x="15728" y="541438"/>
                </a:lnTo>
                <a:lnTo>
                  <a:pt x="42529" y="606432"/>
                </a:lnTo>
                <a:lnTo>
                  <a:pt x="81079" y="666466"/>
                </a:lnTo>
                <a:lnTo>
                  <a:pt x="130264" y="720634"/>
                </a:lnTo>
                <a:lnTo>
                  <a:pt x="188967" y="768031"/>
                </a:lnTo>
                <a:lnTo>
                  <a:pt x="221540" y="788907"/>
                </a:lnTo>
                <a:lnTo>
                  <a:pt x="256075" y="807751"/>
                </a:lnTo>
                <a:lnTo>
                  <a:pt x="292431" y="824450"/>
                </a:lnTo>
                <a:lnTo>
                  <a:pt x="330469" y="838890"/>
                </a:lnTo>
                <a:lnTo>
                  <a:pt x="370051" y="850958"/>
                </a:lnTo>
                <a:lnTo>
                  <a:pt x="411036" y="860542"/>
                </a:lnTo>
                <a:lnTo>
                  <a:pt x="453286" y="867527"/>
                </a:lnTo>
                <a:lnTo>
                  <a:pt x="496660" y="871802"/>
                </a:lnTo>
                <a:lnTo>
                  <a:pt x="541020" y="873252"/>
                </a:lnTo>
                <a:lnTo>
                  <a:pt x="585488" y="871802"/>
                </a:lnTo>
                <a:lnTo>
                  <a:pt x="628960" y="867527"/>
                </a:lnTo>
                <a:lnTo>
                  <a:pt x="671297" y="860542"/>
                </a:lnTo>
                <a:lnTo>
                  <a:pt x="712360" y="850958"/>
                </a:lnTo>
                <a:lnTo>
                  <a:pt x="752010" y="838890"/>
                </a:lnTo>
                <a:lnTo>
                  <a:pt x="790109" y="824450"/>
                </a:lnTo>
                <a:lnTo>
                  <a:pt x="826517" y="807751"/>
                </a:lnTo>
                <a:lnTo>
                  <a:pt x="861096" y="788907"/>
                </a:lnTo>
                <a:lnTo>
                  <a:pt x="893707" y="768031"/>
                </a:lnTo>
                <a:lnTo>
                  <a:pt x="952468" y="720634"/>
                </a:lnTo>
                <a:lnTo>
                  <a:pt x="1001689" y="666466"/>
                </a:lnTo>
                <a:lnTo>
                  <a:pt x="1040260" y="606432"/>
                </a:lnTo>
                <a:lnTo>
                  <a:pt x="1067070" y="541438"/>
                </a:lnTo>
                <a:lnTo>
                  <a:pt x="1081007" y="472388"/>
                </a:lnTo>
                <a:lnTo>
                  <a:pt x="1082802" y="436626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263001" y="3323844"/>
            <a:ext cx="1083310" cy="873760"/>
          </a:xfrm>
          <a:custGeom>
            <a:avLst/>
            <a:gdLst/>
            <a:ahLst/>
            <a:cxnLst/>
            <a:rect l="l" t="t" r="r" b="b"/>
            <a:pathLst>
              <a:path w="1083309" h="873760">
                <a:moveTo>
                  <a:pt x="541020" y="0"/>
                </a:moveTo>
                <a:lnTo>
                  <a:pt x="496660" y="1449"/>
                </a:lnTo>
                <a:lnTo>
                  <a:pt x="453286" y="5724"/>
                </a:lnTo>
                <a:lnTo>
                  <a:pt x="411036" y="12709"/>
                </a:lnTo>
                <a:lnTo>
                  <a:pt x="370051" y="22293"/>
                </a:lnTo>
                <a:lnTo>
                  <a:pt x="330469" y="34361"/>
                </a:lnTo>
                <a:lnTo>
                  <a:pt x="292431" y="48801"/>
                </a:lnTo>
                <a:lnTo>
                  <a:pt x="256075" y="65500"/>
                </a:lnTo>
                <a:lnTo>
                  <a:pt x="221540" y="84344"/>
                </a:lnTo>
                <a:lnTo>
                  <a:pt x="188967" y="105220"/>
                </a:lnTo>
                <a:lnTo>
                  <a:pt x="130264" y="152617"/>
                </a:lnTo>
                <a:lnTo>
                  <a:pt x="81079" y="206785"/>
                </a:lnTo>
                <a:lnTo>
                  <a:pt x="42529" y="266819"/>
                </a:lnTo>
                <a:lnTo>
                  <a:pt x="15728" y="331813"/>
                </a:lnTo>
                <a:lnTo>
                  <a:pt x="1794" y="400863"/>
                </a:lnTo>
                <a:lnTo>
                  <a:pt x="0" y="436626"/>
                </a:lnTo>
                <a:lnTo>
                  <a:pt x="1794" y="472388"/>
                </a:lnTo>
                <a:lnTo>
                  <a:pt x="15728" y="541438"/>
                </a:lnTo>
                <a:lnTo>
                  <a:pt x="42529" y="606432"/>
                </a:lnTo>
                <a:lnTo>
                  <a:pt x="81079" y="666466"/>
                </a:lnTo>
                <a:lnTo>
                  <a:pt x="130264" y="720634"/>
                </a:lnTo>
                <a:lnTo>
                  <a:pt x="188967" y="768031"/>
                </a:lnTo>
                <a:lnTo>
                  <a:pt x="221540" y="788907"/>
                </a:lnTo>
                <a:lnTo>
                  <a:pt x="256075" y="807751"/>
                </a:lnTo>
                <a:lnTo>
                  <a:pt x="292431" y="824450"/>
                </a:lnTo>
                <a:lnTo>
                  <a:pt x="330469" y="838890"/>
                </a:lnTo>
                <a:lnTo>
                  <a:pt x="370051" y="850958"/>
                </a:lnTo>
                <a:lnTo>
                  <a:pt x="411036" y="860542"/>
                </a:lnTo>
                <a:lnTo>
                  <a:pt x="453286" y="867527"/>
                </a:lnTo>
                <a:lnTo>
                  <a:pt x="496660" y="871802"/>
                </a:lnTo>
                <a:lnTo>
                  <a:pt x="541020" y="873252"/>
                </a:lnTo>
                <a:lnTo>
                  <a:pt x="585488" y="871802"/>
                </a:lnTo>
                <a:lnTo>
                  <a:pt x="628960" y="867527"/>
                </a:lnTo>
                <a:lnTo>
                  <a:pt x="671297" y="860542"/>
                </a:lnTo>
                <a:lnTo>
                  <a:pt x="712360" y="850958"/>
                </a:lnTo>
                <a:lnTo>
                  <a:pt x="752010" y="838890"/>
                </a:lnTo>
                <a:lnTo>
                  <a:pt x="790109" y="824450"/>
                </a:lnTo>
                <a:lnTo>
                  <a:pt x="826517" y="807751"/>
                </a:lnTo>
                <a:lnTo>
                  <a:pt x="861096" y="788907"/>
                </a:lnTo>
                <a:lnTo>
                  <a:pt x="893707" y="768031"/>
                </a:lnTo>
                <a:lnTo>
                  <a:pt x="952468" y="720634"/>
                </a:lnTo>
                <a:lnTo>
                  <a:pt x="1001689" y="666466"/>
                </a:lnTo>
                <a:lnTo>
                  <a:pt x="1040260" y="606432"/>
                </a:lnTo>
                <a:lnTo>
                  <a:pt x="1067070" y="541438"/>
                </a:lnTo>
                <a:lnTo>
                  <a:pt x="1081007" y="472388"/>
                </a:lnTo>
                <a:lnTo>
                  <a:pt x="1082802" y="436626"/>
                </a:lnTo>
                <a:lnTo>
                  <a:pt x="1081007" y="400863"/>
                </a:lnTo>
                <a:lnTo>
                  <a:pt x="1067070" y="331813"/>
                </a:lnTo>
                <a:lnTo>
                  <a:pt x="1040260" y="266819"/>
                </a:lnTo>
                <a:lnTo>
                  <a:pt x="1001689" y="206785"/>
                </a:lnTo>
                <a:lnTo>
                  <a:pt x="952468" y="152617"/>
                </a:lnTo>
                <a:lnTo>
                  <a:pt x="893707" y="105220"/>
                </a:lnTo>
                <a:lnTo>
                  <a:pt x="861096" y="84344"/>
                </a:lnTo>
                <a:lnTo>
                  <a:pt x="826517" y="65500"/>
                </a:lnTo>
                <a:lnTo>
                  <a:pt x="790109" y="48801"/>
                </a:lnTo>
                <a:lnTo>
                  <a:pt x="752010" y="34361"/>
                </a:lnTo>
                <a:lnTo>
                  <a:pt x="712360" y="22293"/>
                </a:lnTo>
                <a:lnTo>
                  <a:pt x="671297" y="12709"/>
                </a:lnTo>
                <a:lnTo>
                  <a:pt x="628960" y="5724"/>
                </a:lnTo>
                <a:lnTo>
                  <a:pt x="585488" y="1449"/>
                </a:lnTo>
                <a:lnTo>
                  <a:pt x="541020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8384419" y="3530365"/>
            <a:ext cx="83820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合并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4" name="object 5"/>
          <p:cNvSpPr txBox="1"/>
          <p:nvPr/>
        </p:nvSpPr>
        <p:spPr>
          <a:xfrm>
            <a:off x="1030103" y="483233"/>
            <a:ext cx="216598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ct val="120000"/>
              </a:lnSpc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Tree) (3)B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树的存储约定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2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283093" y="5176265"/>
            <a:ext cx="8099425" cy="1843405"/>
          </a:xfrm>
          <a:custGeom>
            <a:avLst/>
            <a:gdLst/>
            <a:ahLst/>
            <a:cxnLst/>
            <a:rect l="l" t="t" r="r" b="b"/>
            <a:pathLst>
              <a:path w="8099425" h="1843404">
                <a:moveTo>
                  <a:pt x="0" y="0"/>
                </a:moveTo>
                <a:lnTo>
                  <a:pt x="0" y="1843278"/>
                </a:lnTo>
                <a:lnTo>
                  <a:pt x="8099297" y="1843278"/>
                </a:lnTo>
                <a:lnTo>
                  <a:pt x="80992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3093" y="5176265"/>
            <a:ext cx="8099425" cy="1843405"/>
          </a:xfrm>
          <a:custGeom>
            <a:avLst/>
            <a:gdLst/>
            <a:ahLst/>
            <a:cxnLst/>
            <a:rect l="l" t="t" r="r" b="b"/>
            <a:pathLst>
              <a:path w="8099425" h="1843404">
                <a:moveTo>
                  <a:pt x="0" y="0"/>
                </a:moveTo>
                <a:lnTo>
                  <a:pt x="0" y="1843278"/>
                </a:lnTo>
                <a:lnTo>
                  <a:pt x="8099297" y="1843278"/>
                </a:lnTo>
                <a:lnTo>
                  <a:pt x="8099297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969" y="5389626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3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969" y="5389626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3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00435" y="5388102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00435" y="5387340"/>
            <a:ext cx="2021205" cy="1169035"/>
          </a:xfrm>
          <a:custGeom>
            <a:avLst/>
            <a:gdLst/>
            <a:ahLst/>
            <a:cxnLst/>
            <a:rect l="l" t="t" r="r" b="b"/>
            <a:pathLst>
              <a:path w="2021204" h="1169034">
                <a:moveTo>
                  <a:pt x="0" y="0"/>
                </a:moveTo>
                <a:lnTo>
                  <a:pt x="0" y="1168908"/>
                </a:lnTo>
                <a:lnTo>
                  <a:pt x="2020824" y="1168908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88175" y="5388102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88175" y="5387340"/>
            <a:ext cx="2021205" cy="1169035"/>
          </a:xfrm>
          <a:custGeom>
            <a:avLst/>
            <a:gdLst/>
            <a:ahLst/>
            <a:cxnLst/>
            <a:rect l="l" t="t" r="r" b="b"/>
            <a:pathLst>
              <a:path w="2021204" h="1169034">
                <a:moveTo>
                  <a:pt x="0" y="0"/>
                </a:moveTo>
                <a:lnTo>
                  <a:pt x="0" y="1168908"/>
                </a:lnTo>
                <a:lnTo>
                  <a:pt x="2020824" y="1168908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985905" y="5545701"/>
            <a:ext cx="15513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键值57的记录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95826" y="6092054"/>
            <a:ext cx="15513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键值81的记录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2260" y="5563234"/>
            <a:ext cx="16922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键值150的记录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42260" y="6076053"/>
            <a:ext cx="15513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键值95的记录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07345" y="5567806"/>
            <a:ext cx="16922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键值100的记录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88302" y="6060051"/>
            <a:ext cx="16922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键值106的记录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8635" y="1450039"/>
            <a:ext cx="8011159" cy="1180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 用B+树建立键属性稠密索引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20000"/>
              </a:lnSpc>
              <a:spcBef>
                <a:spcPts val="85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索引字段是主文件的主键，索引是稠密的。主文件可以按主键排序，也 可以不按主键排序。指针指向的是记录。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08517" y="2769870"/>
            <a:ext cx="6864350" cy="2353310"/>
          </a:xfrm>
          <a:custGeom>
            <a:avLst/>
            <a:gdLst/>
            <a:ahLst/>
            <a:cxnLst/>
            <a:rect l="l" t="t" r="r" b="b"/>
            <a:pathLst>
              <a:path w="6864350" h="2353310">
                <a:moveTo>
                  <a:pt x="0" y="0"/>
                </a:moveTo>
                <a:lnTo>
                  <a:pt x="0" y="2353056"/>
                </a:lnTo>
                <a:lnTo>
                  <a:pt x="6864096" y="2353056"/>
                </a:lnTo>
                <a:lnTo>
                  <a:pt x="68640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08517" y="2769870"/>
            <a:ext cx="6864350" cy="2353310"/>
          </a:xfrm>
          <a:custGeom>
            <a:avLst/>
            <a:gdLst/>
            <a:ahLst/>
            <a:cxnLst/>
            <a:rect l="l" t="t" r="r" b="b"/>
            <a:pathLst>
              <a:path w="6864350" h="2353310">
                <a:moveTo>
                  <a:pt x="0" y="0"/>
                </a:moveTo>
                <a:lnTo>
                  <a:pt x="0" y="2353056"/>
                </a:lnTo>
                <a:lnTo>
                  <a:pt x="6864096" y="2353056"/>
                </a:lnTo>
                <a:lnTo>
                  <a:pt x="6864096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89389" y="2919222"/>
            <a:ext cx="2049780" cy="1059180"/>
          </a:xfrm>
          <a:custGeom>
            <a:avLst/>
            <a:gdLst/>
            <a:ahLst/>
            <a:cxnLst/>
            <a:rect l="l" t="t" r="r" b="b"/>
            <a:pathLst>
              <a:path w="2049779" h="1059179">
                <a:moveTo>
                  <a:pt x="0" y="0"/>
                </a:moveTo>
                <a:lnTo>
                  <a:pt x="0" y="1059179"/>
                </a:lnTo>
                <a:lnTo>
                  <a:pt x="2049780" y="1059179"/>
                </a:lnTo>
                <a:lnTo>
                  <a:pt x="204978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889389" y="2919222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8"/>
                </a:lnTo>
                <a:lnTo>
                  <a:pt x="2049780" y="1058418"/>
                </a:lnTo>
                <a:lnTo>
                  <a:pt x="204978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02343" y="3441191"/>
            <a:ext cx="2009775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394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81285" y="291922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77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80039" y="2932176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01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83165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10469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37011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027559" y="3022589"/>
            <a:ext cx="1812289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37870" algn="l"/>
                <a:tab pos="1423670" algn="l"/>
              </a:tabLst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5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7	</a:t>
            </a:r>
            <a:r>
              <a:rPr sz="3600" b="1" spc="-7" baseline="1000" dirty="0">
                <a:latin typeface="微软雅黑" panose="020B0503020204020204" charset="-122"/>
                <a:cs typeface="微软雅黑" panose="020B0503020204020204" charset="-122"/>
              </a:rPr>
              <a:t>8</a:t>
            </a:r>
            <a:r>
              <a:rPr sz="3600" b="1" baseline="1000" dirty="0">
                <a:latin typeface="微软雅黑" panose="020B0503020204020204" charset="-122"/>
                <a:cs typeface="微软雅黑" panose="020B0503020204020204" charset="-122"/>
              </a:rPr>
              <a:t>1	</a:t>
            </a:r>
            <a:r>
              <a:rPr sz="3600" b="1" spc="-7" baseline="1000" dirty="0">
                <a:latin typeface="微软雅黑" panose="020B0503020204020204" charset="-122"/>
                <a:cs typeface="微软雅黑" panose="020B0503020204020204" charset="-122"/>
              </a:rPr>
              <a:t>95</a:t>
            </a:r>
            <a:endParaRPr sz="3600" baseline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81155" y="4308532"/>
            <a:ext cx="231838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88415" algn="l"/>
              </a:tabLst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指向键值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为	</a:t>
            </a:r>
            <a:r>
              <a:rPr sz="2400" b="1" spc="-7" baseline="2000" dirty="0">
                <a:latin typeface="微软雅黑" panose="020B0503020204020204" charset="-122"/>
                <a:cs typeface="微软雅黑" panose="020B0503020204020204" charset="-122"/>
              </a:rPr>
              <a:t>指向键值为</a:t>
            </a:r>
            <a:endParaRPr sz="2400" baseline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57503" y="4553124"/>
            <a:ext cx="8858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81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 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件记录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55947" y="4329101"/>
            <a:ext cx="10420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指向键值为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95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 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件记录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24985" y="2825658"/>
            <a:ext cx="8388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指向按顺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序的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下一 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个叶结点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81155" y="4559187"/>
            <a:ext cx="8858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57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 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件记录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27927" y="2932176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7"/>
                </a:lnTo>
                <a:lnTo>
                  <a:pt x="2049779" y="1058417"/>
                </a:lnTo>
                <a:lnTo>
                  <a:pt x="204977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527927" y="2932176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7"/>
                </a:lnTo>
                <a:lnTo>
                  <a:pt x="2049779" y="1058417"/>
                </a:lnTo>
                <a:lnTo>
                  <a:pt x="20497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540893" y="3454146"/>
            <a:ext cx="2009775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394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19836" y="2932176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01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918589" y="2944367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77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21715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549019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75561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640963" y="3102729"/>
            <a:ext cx="44894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100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66379" y="3095870"/>
            <a:ext cx="113474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98500" algn="l"/>
              </a:tabLst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106	150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77283" y="4704867"/>
            <a:ext cx="10414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67649" y="6633488"/>
            <a:ext cx="7867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737239" y="3687317"/>
            <a:ext cx="1800225" cy="86360"/>
          </a:xfrm>
          <a:custGeom>
            <a:avLst/>
            <a:gdLst/>
            <a:ahLst/>
            <a:cxnLst/>
            <a:rect l="l" t="t" r="r" b="b"/>
            <a:pathLst>
              <a:path w="1800225" h="86360">
                <a:moveTo>
                  <a:pt x="1728977" y="57150"/>
                </a:moveTo>
                <a:lnTo>
                  <a:pt x="1728977" y="28955"/>
                </a:lnTo>
                <a:lnTo>
                  <a:pt x="0" y="28956"/>
                </a:lnTo>
                <a:lnTo>
                  <a:pt x="0" y="57150"/>
                </a:lnTo>
                <a:lnTo>
                  <a:pt x="1728977" y="57150"/>
                </a:lnTo>
                <a:close/>
              </a:path>
              <a:path w="1800225" h="86360">
                <a:moveTo>
                  <a:pt x="1799831" y="42672"/>
                </a:moveTo>
                <a:lnTo>
                  <a:pt x="1714487" y="0"/>
                </a:lnTo>
                <a:lnTo>
                  <a:pt x="1714487" y="28955"/>
                </a:lnTo>
                <a:lnTo>
                  <a:pt x="1728977" y="28955"/>
                </a:lnTo>
                <a:lnTo>
                  <a:pt x="1728977" y="78731"/>
                </a:lnTo>
                <a:lnTo>
                  <a:pt x="1799831" y="42672"/>
                </a:lnTo>
                <a:close/>
              </a:path>
              <a:path w="1800225" h="86360">
                <a:moveTo>
                  <a:pt x="1728977" y="78731"/>
                </a:moveTo>
                <a:lnTo>
                  <a:pt x="1728977" y="57150"/>
                </a:lnTo>
                <a:lnTo>
                  <a:pt x="1714487" y="57150"/>
                </a:lnTo>
                <a:lnTo>
                  <a:pt x="1714487" y="86106"/>
                </a:lnTo>
                <a:lnTo>
                  <a:pt x="1728977" y="7873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10856" y="3709415"/>
            <a:ext cx="239395" cy="2489835"/>
          </a:xfrm>
          <a:custGeom>
            <a:avLst/>
            <a:gdLst/>
            <a:ahLst/>
            <a:cxnLst/>
            <a:rect l="l" t="t" r="r" b="b"/>
            <a:pathLst>
              <a:path w="239395" h="2489835">
                <a:moveTo>
                  <a:pt x="39896" y="2412443"/>
                </a:moveTo>
                <a:lnTo>
                  <a:pt x="16764" y="2394966"/>
                </a:lnTo>
                <a:lnTo>
                  <a:pt x="0" y="2489454"/>
                </a:lnTo>
                <a:lnTo>
                  <a:pt x="31242" y="2473833"/>
                </a:lnTo>
                <a:lnTo>
                  <a:pt x="31242" y="2423922"/>
                </a:lnTo>
                <a:lnTo>
                  <a:pt x="39896" y="2412443"/>
                </a:lnTo>
                <a:close/>
              </a:path>
              <a:path w="239395" h="2489835">
                <a:moveTo>
                  <a:pt x="62878" y="2429807"/>
                </a:moveTo>
                <a:lnTo>
                  <a:pt x="39896" y="2412443"/>
                </a:lnTo>
                <a:lnTo>
                  <a:pt x="31242" y="2423922"/>
                </a:lnTo>
                <a:lnTo>
                  <a:pt x="54102" y="2441448"/>
                </a:lnTo>
                <a:lnTo>
                  <a:pt x="62878" y="2429807"/>
                </a:lnTo>
                <a:close/>
              </a:path>
              <a:path w="239395" h="2489835">
                <a:moveTo>
                  <a:pt x="85344" y="2446782"/>
                </a:moveTo>
                <a:lnTo>
                  <a:pt x="62878" y="2429807"/>
                </a:lnTo>
                <a:lnTo>
                  <a:pt x="54102" y="2441448"/>
                </a:lnTo>
                <a:lnTo>
                  <a:pt x="31242" y="2423922"/>
                </a:lnTo>
                <a:lnTo>
                  <a:pt x="31242" y="2473833"/>
                </a:lnTo>
                <a:lnTo>
                  <a:pt x="85344" y="2446782"/>
                </a:lnTo>
                <a:close/>
              </a:path>
              <a:path w="239395" h="2489835">
                <a:moveTo>
                  <a:pt x="213360" y="2182368"/>
                </a:moveTo>
                <a:lnTo>
                  <a:pt x="39896" y="2412443"/>
                </a:lnTo>
                <a:lnTo>
                  <a:pt x="62878" y="2429807"/>
                </a:lnTo>
                <a:lnTo>
                  <a:pt x="211074" y="2233246"/>
                </a:lnTo>
                <a:lnTo>
                  <a:pt x="211074" y="2191512"/>
                </a:lnTo>
                <a:lnTo>
                  <a:pt x="213360" y="2182368"/>
                </a:lnTo>
                <a:close/>
              </a:path>
              <a:path w="239395" h="2489835">
                <a:moveTo>
                  <a:pt x="239268" y="2194560"/>
                </a:moveTo>
                <a:lnTo>
                  <a:pt x="239268" y="0"/>
                </a:lnTo>
                <a:lnTo>
                  <a:pt x="211074" y="0"/>
                </a:lnTo>
                <a:lnTo>
                  <a:pt x="211074" y="2185400"/>
                </a:lnTo>
                <a:lnTo>
                  <a:pt x="213360" y="2182368"/>
                </a:lnTo>
                <a:lnTo>
                  <a:pt x="213360" y="2230214"/>
                </a:lnTo>
                <a:lnTo>
                  <a:pt x="236220" y="2199894"/>
                </a:lnTo>
                <a:lnTo>
                  <a:pt x="238506" y="2197608"/>
                </a:lnTo>
                <a:lnTo>
                  <a:pt x="239268" y="2194560"/>
                </a:lnTo>
                <a:close/>
              </a:path>
              <a:path w="239395" h="2489835">
                <a:moveTo>
                  <a:pt x="213360" y="2230214"/>
                </a:moveTo>
                <a:lnTo>
                  <a:pt x="213360" y="2182368"/>
                </a:lnTo>
                <a:lnTo>
                  <a:pt x="211074" y="2191512"/>
                </a:lnTo>
                <a:lnTo>
                  <a:pt x="211074" y="2233246"/>
                </a:lnTo>
                <a:lnTo>
                  <a:pt x="213360" y="223021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726059" y="3760470"/>
            <a:ext cx="435609" cy="1900555"/>
          </a:xfrm>
          <a:custGeom>
            <a:avLst/>
            <a:gdLst/>
            <a:ahLst/>
            <a:cxnLst/>
            <a:rect l="l" t="t" r="r" b="b"/>
            <a:pathLst>
              <a:path w="435609" h="1900554">
                <a:moveTo>
                  <a:pt x="28955" y="1545937"/>
                </a:moveTo>
                <a:lnTo>
                  <a:pt x="28955" y="0"/>
                </a:lnTo>
                <a:lnTo>
                  <a:pt x="0" y="0"/>
                </a:lnTo>
                <a:lnTo>
                  <a:pt x="0" y="1556766"/>
                </a:lnTo>
                <a:lnTo>
                  <a:pt x="2285" y="1560576"/>
                </a:lnTo>
                <a:lnTo>
                  <a:pt x="5333" y="1563624"/>
                </a:lnTo>
                <a:lnTo>
                  <a:pt x="23621" y="1578749"/>
                </a:lnTo>
                <a:lnTo>
                  <a:pt x="23621" y="1541526"/>
                </a:lnTo>
                <a:lnTo>
                  <a:pt x="28955" y="1545937"/>
                </a:lnTo>
                <a:close/>
              </a:path>
              <a:path w="435609" h="1900554">
                <a:moveTo>
                  <a:pt x="378130" y="1834733"/>
                </a:moveTo>
                <a:lnTo>
                  <a:pt x="23621" y="1541526"/>
                </a:lnTo>
                <a:lnTo>
                  <a:pt x="28955" y="1552956"/>
                </a:lnTo>
                <a:lnTo>
                  <a:pt x="28955" y="1583161"/>
                </a:lnTo>
                <a:lnTo>
                  <a:pt x="359868" y="1856853"/>
                </a:lnTo>
                <a:lnTo>
                  <a:pt x="378130" y="1834733"/>
                </a:lnTo>
                <a:close/>
              </a:path>
              <a:path w="435609" h="1900554">
                <a:moveTo>
                  <a:pt x="28955" y="1583161"/>
                </a:moveTo>
                <a:lnTo>
                  <a:pt x="28955" y="1552956"/>
                </a:lnTo>
                <a:lnTo>
                  <a:pt x="23621" y="1541526"/>
                </a:lnTo>
                <a:lnTo>
                  <a:pt x="23621" y="1578749"/>
                </a:lnTo>
                <a:lnTo>
                  <a:pt x="28955" y="1583161"/>
                </a:lnTo>
                <a:close/>
              </a:path>
              <a:path w="435609" h="1900554">
                <a:moveTo>
                  <a:pt x="389381" y="1889560"/>
                </a:moveTo>
                <a:lnTo>
                  <a:pt x="389381" y="1844039"/>
                </a:lnTo>
                <a:lnTo>
                  <a:pt x="371093" y="1866138"/>
                </a:lnTo>
                <a:lnTo>
                  <a:pt x="359868" y="1856853"/>
                </a:lnTo>
                <a:lnTo>
                  <a:pt x="342137" y="1878330"/>
                </a:lnTo>
                <a:lnTo>
                  <a:pt x="389381" y="1889560"/>
                </a:lnTo>
                <a:close/>
              </a:path>
              <a:path w="435609" h="1900554">
                <a:moveTo>
                  <a:pt x="389381" y="1844039"/>
                </a:moveTo>
                <a:lnTo>
                  <a:pt x="378130" y="1834733"/>
                </a:lnTo>
                <a:lnTo>
                  <a:pt x="359868" y="1856853"/>
                </a:lnTo>
                <a:lnTo>
                  <a:pt x="371093" y="1866138"/>
                </a:lnTo>
                <a:lnTo>
                  <a:pt x="389381" y="1844039"/>
                </a:lnTo>
                <a:close/>
              </a:path>
              <a:path w="435609" h="1900554">
                <a:moveTo>
                  <a:pt x="435101" y="1900427"/>
                </a:moveTo>
                <a:lnTo>
                  <a:pt x="396239" y="1812798"/>
                </a:lnTo>
                <a:lnTo>
                  <a:pt x="378130" y="1834733"/>
                </a:lnTo>
                <a:lnTo>
                  <a:pt x="389381" y="1844039"/>
                </a:lnTo>
                <a:lnTo>
                  <a:pt x="389381" y="1889560"/>
                </a:lnTo>
                <a:lnTo>
                  <a:pt x="435101" y="190042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997849" y="3717035"/>
            <a:ext cx="1192530" cy="1988185"/>
          </a:xfrm>
          <a:custGeom>
            <a:avLst/>
            <a:gdLst/>
            <a:ahLst/>
            <a:cxnLst/>
            <a:rect l="l" t="t" r="r" b="b"/>
            <a:pathLst>
              <a:path w="1192530" h="1988185">
                <a:moveTo>
                  <a:pt x="85344" y="1904238"/>
                </a:moveTo>
                <a:lnTo>
                  <a:pt x="56962" y="1902970"/>
                </a:lnTo>
                <a:lnTo>
                  <a:pt x="56388" y="1917192"/>
                </a:lnTo>
                <a:lnTo>
                  <a:pt x="27432" y="1916430"/>
                </a:lnTo>
                <a:lnTo>
                  <a:pt x="27432" y="1901652"/>
                </a:lnTo>
                <a:lnTo>
                  <a:pt x="0" y="1900428"/>
                </a:lnTo>
                <a:lnTo>
                  <a:pt x="27432" y="1962284"/>
                </a:lnTo>
                <a:lnTo>
                  <a:pt x="27432" y="1916430"/>
                </a:lnTo>
                <a:lnTo>
                  <a:pt x="28029" y="1901679"/>
                </a:lnTo>
                <a:lnTo>
                  <a:pt x="28029" y="1963630"/>
                </a:lnTo>
                <a:lnTo>
                  <a:pt x="38862" y="1988058"/>
                </a:lnTo>
                <a:lnTo>
                  <a:pt x="85344" y="1904238"/>
                </a:lnTo>
                <a:close/>
              </a:path>
              <a:path w="1192530" h="1988185">
                <a:moveTo>
                  <a:pt x="56962" y="1902970"/>
                </a:moveTo>
                <a:lnTo>
                  <a:pt x="28029" y="1901679"/>
                </a:lnTo>
                <a:lnTo>
                  <a:pt x="27432" y="1916430"/>
                </a:lnTo>
                <a:lnTo>
                  <a:pt x="56388" y="1917192"/>
                </a:lnTo>
                <a:lnTo>
                  <a:pt x="56962" y="1902970"/>
                </a:lnTo>
                <a:close/>
              </a:path>
              <a:path w="1192530" h="1988185">
                <a:moveTo>
                  <a:pt x="1192530" y="26670"/>
                </a:moveTo>
                <a:lnTo>
                  <a:pt x="1181100" y="0"/>
                </a:lnTo>
                <a:lnTo>
                  <a:pt x="49530" y="493776"/>
                </a:lnTo>
                <a:lnTo>
                  <a:pt x="44196" y="496062"/>
                </a:lnTo>
                <a:lnTo>
                  <a:pt x="40386" y="501396"/>
                </a:lnTo>
                <a:lnTo>
                  <a:pt x="40386" y="1596390"/>
                </a:lnTo>
                <a:lnTo>
                  <a:pt x="28029" y="1901679"/>
                </a:lnTo>
                <a:lnTo>
                  <a:pt x="56962" y="1902970"/>
                </a:lnTo>
                <a:lnTo>
                  <a:pt x="60960" y="1803967"/>
                </a:lnTo>
                <a:lnTo>
                  <a:pt x="60960" y="520446"/>
                </a:lnTo>
                <a:lnTo>
                  <a:pt x="69342" y="506730"/>
                </a:lnTo>
                <a:lnTo>
                  <a:pt x="69342" y="516788"/>
                </a:lnTo>
                <a:lnTo>
                  <a:pt x="1192530" y="26670"/>
                </a:lnTo>
                <a:close/>
              </a:path>
              <a:path w="1192530" h="1988185">
                <a:moveTo>
                  <a:pt x="69342" y="516788"/>
                </a:moveTo>
                <a:lnTo>
                  <a:pt x="69342" y="506730"/>
                </a:lnTo>
                <a:lnTo>
                  <a:pt x="60960" y="520446"/>
                </a:lnTo>
                <a:lnTo>
                  <a:pt x="69342" y="516788"/>
                </a:lnTo>
                <a:close/>
              </a:path>
              <a:path w="1192530" h="1988185">
                <a:moveTo>
                  <a:pt x="69342" y="1596390"/>
                </a:moveTo>
                <a:lnTo>
                  <a:pt x="69342" y="516788"/>
                </a:lnTo>
                <a:lnTo>
                  <a:pt x="60960" y="520446"/>
                </a:lnTo>
                <a:lnTo>
                  <a:pt x="60960" y="1803967"/>
                </a:lnTo>
                <a:lnTo>
                  <a:pt x="69342" y="159639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036711" y="3664458"/>
            <a:ext cx="1682114" cy="2534920"/>
          </a:xfrm>
          <a:custGeom>
            <a:avLst/>
            <a:gdLst/>
            <a:ahLst/>
            <a:cxnLst/>
            <a:rect l="l" t="t" r="r" b="b"/>
            <a:pathLst>
              <a:path w="1682114" h="2534920">
                <a:moveTo>
                  <a:pt x="64540" y="2476420"/>
                </a:moveTo>
                <a:lnTo>
                  <a:pt x="48767" y="2452116"/>
                </a:lnTo>
                <a:lnTo>
                  <a:pt x="0" y="2534412"/>
                </a:lnTo>
                <a:lnTo>
                  <a:pt x="52577" y="2528523"/>
                </a:lnTo>
                <a:lnTo>
                  <a:pt x="52577" y="2484120"/>
                </a:lnTo>
                <a:lnTo>
                  <a:pt x="64540" y="2476420"/>
                </a:lnTo>
                <a:close/>
              </a:path>
              <a:path w="1682114" h="2534920">
                <a:moveTo>
                  <a:pt x="79846" y="2500007"/>
                </a:moveTo>
                <a:lnTo>
                  <a:pt x="64540" y="2476420"/>
                </a:lnTo>
                <a:lnTo>
                  <a:pt x="52577" y="2484120"/>
                </a:lnTo>
                <a:lnTo>
                  <a:pt x="67818" y="2507742"/>
                </a:lnTo>
                <a:lnTo>
                  <a:pt x="79846" y="2500007"/>
                </a:lnTo>
                <a:close/>
              </a:path>
              <a:path w="1682114" h="2534920">
                <a:moveTo>
                  <a:pt x="95250" y="2523744"/>
                </a:moveTo>
                <a:lnTo>
                  <a:pt x="79846" y="2500007"/>
                </a:lnTo>
                <a:lnTo>
                  <a:pt x="67818" y="2507742"/>
                </a:lnTo>
                <a:lnTo>
                  <a:pt x="52577" y="2484120"/>
                </a:lnTo>
                <a:lnTo>
                  <a:pt x="52577" y="2528523"/>
                </a:lnTo>
                <a:lnTo>
                  <a:pt x="95250" y="2523744"/>
                </a:lnTo>
                <a:close/>
              </a:path>
              <a:path w="1682114" h="2534920">
                <a:moveTo>
                  <a:pt x="1211580" y="1738121"/>
                </a:moveTo>
                <a:lnTo>
                  <a:pt x="64540" y="2476420"/>
                </a:lnTo>
                <a:lnTo>
                  <a:pt x="79846" y="2500007"/>
                </a:lnTo>
                <a:lnTo>
                  <a:pt x="1204721" y="1776714"/>
                </a:lnTo>
                <a:lnTo>
                  <a:pt x="1204721" y="1750314"/>
                </a:lnTo>
                <a:lnTo>
                  <a:pt x="1211580" y="1738121"/>
                </a:lnTo>
                <a:close/>
              </a:path>
              <a:path w="1682114" h="2534920">
                <a:moveTo>
                  <a:pt x="1681733" y="17525"/>
                </a:moveTo>
                <a:lnTo>
                  <a:pt x="1658873" y="0"/>
                </a:lnTo>
                <a:lnTo>
                  <a:pt x="1208532" y="564641"/>
                </a:lnTo>
                <a:lnTo>
                  <a:pt x="1206245" y="567690"/>
                </a:lnTo>
                <a:lnTo>
                  <a:pt x="1204721" y="570738"/>
                </a:lnTo>
                <a:lnTo>
                  <a:pt x="1204721" y="1742536"/>
                </a:lnTo>
                <a:lnTo>
                  <a:pt x="1211580" y="1738121"/>
                </a:lnTo>
                <a:lnTo>
                  <a:pt x="1211580" y="1772305"/>
                </a:lnTo>
                <a:lnTo>
                  <a:pt x="1226820" y="1762506"/>
                </a:lnTo>
                <a:lnTo>
                  <a:pt x="1230630" y="1759965"/>
                </a:lnTo>
                <a:lnTo>
                  <a:pt x="1230629" y="582930"/>
                </a:lnTo>
                <a:lnTo>
                  <a:pt x="1233677" y="573785"/>
                </a:lnTo>
                <a:lnTo>
                  <a:pt x="1233677" y="579109"/>
                </a:lnTo>
                <a:lnTo>
                  <a:pt x="1681733" y="17525"/>
                </a:lnTo>
                <a:close/>
              </a:path>
              <a:path w="1682114" h="2534920">
                <a:moveTo>
                  <a:pt x="1211580" y="1772305"/>
                </a:moveTo>
                <a:lnTo>
                  <a:pt x="1211580" y="1738121"/>
                </a:lnTo>
                <a:lnTo>
                  <a:pt x="1204721" y="1750314"/>
                </a:lnTo>
                <a:lnTo>
                  <a:pt x="1204721" y="1776714"/>
                </a:lnTo>
                <a:lnTo>
                  <a:pt x="1211580" y="1772305"/>
                </a:lnTo>
                <a:close/>
              </a:path>
              <a:path w="1682114" h="2534920">
                <a:moveTo>
                  <a:pt x="1233677" y="579109"/>
                </a:moveTo>
                <a:lnTo>
                  <a:pt x="1233677" y="573785"/>
                </a:lnTo>
                <a:lnTo>
                  <a:pt x="1230629" y="582930"/>
                </a:lnTo>
                <a:lnTo>
                  <a:pt x="1233677" y="579109"/>
                </a:lnTo>
                <a:close/>
              </a:path>
              <a:path w="1682114" h="2534920">
                <a:moveTo>
                  <a:pt x="1233677" y="1754886"/>
                </a:moveTo>
                <a:lnTo>
                  <a:pt x="1233677" y="579109"/>
                </a:lnTo>
                <a:lnTo>
                  <a:pt x="1230629" y="582930"/>
                </a:lnTo>
                <a:lnTo>
                  <a:pt x="1230630" y="1759965"/>
                </a:lnTo>
                <a:lnTo>
                  <a:pt x="1231392" y="1759458"/>
                </a:lnTo>
                <a:lnTo>
                  <a:pt x="1233677" y="175488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116209" y="3665220"/>
            <a:ext cx="627380" cy="2592705"/>
          </a:xfrm>
          <a:custGeom>
            <a:avLst/>
            <a:gdLst/>
            <a:ahLst/>
            <a:cxnLst/>
            <a:rect l="l" t="t" r="r" b="b"/>
            <a:pathLst>
              <a:path w="627379" h="2592704">
                <a:moveTo>
                  <a:pt x="599151" y="2505784"/>
                </a:moveTo>
                <a:lnTo>
                  <a:pt x="474726" y="2015489"/>
                </a:lnTo>
                <a:lnTo>
                  <a:pt x="474726" y="651510"/>
                </a:lnTo>
                <a:lnTo>
                  <a:pt x="473964" y="648462"/>
                </a:lnTo>
                <a:lnTo>
                  <a:pt x="472440" y="646176"/>
                </a:lnTo>
                <a:lnTo>
                  <a:pt x="22860" y="0"/>
                </a:lnTo>
                <a:lnTo>
                  <a:pt x="0" y="16002"/>
                </a:lnTo>
                <a:lnTo>
                  <a:pt x="446532" y="658886"/>
                </a:lnTo>
                <a:lnTo>
                  <a:pt x="446532" y="653796"/>
                </a:lnTo>
                <a:lnTo>
                  <a:pt x="448818" y="662178"/>
                </a:lnTo>
                <a:lnTo>
                  <a:pt x="448818" y="2031302"/>
                </a:lnTo>
                <a:lnTo>
                  <a:pt x="571744" y="2512824"/>
                </a:lnTo>
                <a:lnTo>
                  <a:pt x="599151" y="2505784"/>
                </a:lnTo>
                <a:close/>
              </a:path>
              <a:path w="627379" h="2592704">
                <a:moveTo>
                  <a:pt x="448818" y="662178"/>
                </a:moveTo>
                <a:lnTo>
                  <a:pt x="446532" y="653796"/>
                </a:lnTo>
                <a:lnTo>
                  <a:pt x="446532" y="658886"/>
                </a:lnTo>
                <a:lnTo>
                  <a:pt x="448818" y="662178"/>
                </a:lnTo>
                <a:close/>
              </a:path>
              <a:path w="627379" h="2592704">
                <a:moveTo>
                  <a:pt x="448818" y="2031302"/>
                </a:moveTo>
                <a:lnTo>
                  <a:pt x="448818" y="662178"/>
                </a:lnTo>
                <a:lnTo>
                  <a:pt x="446532" y="658886"/>
                </a:lnTo>
                <a:lnTo>
                  <a:pt x="446532" y="2022348"/>
                </a:lnTo>
                <a:lnTo>
                  <a:pt x="448818" y="2031302"/>
                </a:lnTo>
                <a:close/>
              </a:path>
              <a:path w="627379" h="2592704">
                <a:moveTo>
                  <a:pt x="602742" y="2587909"/>
                </a:moveTo>
                <a:lnTo>
                  <a:pt x="602742" y="2519934"/>
                </a:lnTo>
                <a:lnTo>
                  <a:pt x="575310" y="2526792"/>
                </a:lnTo>
                <a:lnTo>
                  <a:pt x="571744" y="2512824"/>
                </a:lnTo>
                <a:lnTo>
                  <a:pt x="544068" y="2519934"/>
                </a:lnTo>
                <a:lnTo>
                  <a:pt x="602742" y="2587909"/>
                </a:lnTo>
                <a:close/>
              </a:path>
              <a:path w="627379" h="2592704">
                <a:moveTo>
                  <a:pt x="602742" y="2519934"/>
                </a:moveTo>
                <a:lnTo>
                  <a:pt x="599151" y="2505784"/>
                </a:lnTo>
                <a:lnTo>
                  <a:pt x="571744" y="2512824"/>
                </a:lnTo>
                <a:lnTo>
                  <a:pt x="575310" y="2526792"/>
                </a:lnTo>
                <a:lnTo>
                  <a:pt x="602742" y="2519934"/>
                </a:lnTo>
                <a:close/>
              </a:path>
              <a:path w="627379" h="2592704">
                <a:moveTo>
                  <a:pt x="627126" y="2498598"/>
                </a:moveTo>
                <a:lnTo>
                  <a:pt x="599151" y="2505784"/>
                </a:lnTo>
                <a:lnTo>
                  <a:pt x="602742" y="2519934"/>
                </a:lnTo>
                <a:lnTo>
                  <a:pt x="602742" y="2587909"/>
                </a:lnTo>
                <a:lnTo>
                  <a:pt x="606552" y="2592324"/>
                </a:lnTo>
                <a:lnTo>
                  <a:pt x="627126" y="249859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65598" y="3707891"/>
            <a:ext cx="3140710" cy="1981200"/>
          </a:xfrm>
          <a:custGeom>
            <a:avLst/>
            <a:gdLst/>
            <a:ahLst/>
            <a:cxnLst/>
            <a:rect l="l" t="t" r="r" b="b"/>
            <a:pathLst>
              <a:path w="3140709" h="1981200">
                <a:moveTo>
                  <a:pt x="72090" y="1929284"/>
                </a:moveTo>
                <a:lnTo>
                  <a:pt x="60197" y="1903476"/>
                </a:lnTo>
                <a:lnTo>
                  <a:pt x="0" y="1978152"/>
                </a:lnTo>
                <a:lnTo>
                  <a:pt x="58674" y="1980014"/>
                </a:lnTo>
                <a:lnTo>
                  <a:pt x="58674" y="1935480"/>
                </a:lnTo>
                <a:lnTo>
                  <a:pt x="72090" y="1929284"/>
                </a:lnTo>
                <a:close/>
              </a:path>
              <a:path w="3140709" h="1981200">
                <a:moveTo>
                  <a:pt x="84072" y="1955289"/>
                </a:moveTo>
                <a:lnTo>
                  <a:pt x="72090" y="1929284"/>
                </a:lnTo>
                <a:lnTo>
                  <a:pt x="58674" y="1935480"/>
                </a:lnTo>
                <a:lnTo>
                  <a:pt x="70865" y="1961388"/>
                </a:lnTo>
                <a:lnTo>
                  <a:pt x="84072" y="1955289"/>
                </a:lnTo>
                <a:close/>
              </a:path>
              <a:path w="3140709" h="1981200">
                <a:moveTo>
                  <a:pt x="96012" y="1981200"/>
                </a:moveTo>
                <a:lnTo>
                  <a:pt x="84072" y="1955289"/>
                </a:lnTo>
                <a:lnTo>
                  <a:pt x="70865" y="1961388"/>
                </a:lnTo>
                <a:lnTo>
                  <a:pt x="58674" y="1935480"/>
                </a:lnTo>
                <a:lnTo>
                  <a:pt x="58674" y="1980014"/>
                </a:lnTo>
                <a:lnTo>
                  <a:pt x="96012" y="1981200"/>
                </a:lnTo>
                <a:close/>
              </a:path>
              <a:path w="3140709" h="1981200">
                <a:moveTo>
                  <a:pt x="3119628" y="521970"/>
                </a:moveTo>
                <a:lnTo>
                  <a:pt x="72090" y="1929284"/>
                </a:lnTo>
                <a:lnTo>
                  <a:pt x="84072" y="1955289"/>
                </a:lnTo>
                <a:lnTo>
                  <a:pt x="3112008" y="557026"/>
                </a:lnTo>
                <a:lnTo>
                  <a:pt x="3112008" y="534924"/>
                </a:lnTo>
                <a:lnTo>
                  <a:pt x="3119628" y="521970"/>
                </a:lnTo>
                <a:close/>
              </a:path>
              <a:path w="3140709" h="1981200">
                <a:moveTo>
                  <a:pt x="3140202" y="540258"/>
                </a:moveTo>
                <a:lnTo>
                  <a:pt x="3140202" y="0"/>
                </a:lnTo>
                <a:lnTo>
                  <a:pt x="3112008" y="0"/>
                </a:lnTo>
                <a:lnTo>
                  <a:pt x="3112008" y="525488"/>
                </a:lnTo>
                <a:lnTo>
                  <a:pt x="3119628" y="521970"/>
                </a:lnTo>
                <a:lnTo>
                  <a:pt x="3119628" y="553508"/>
                </a:lnTo>
                <a:lnTo>
                  <a:pt x="3131820" y="547878"/>
                </a:lnTo>
                <a:lnTo>
                  <a:pt x="3137154" y="544830"/>
                </a:lnTo>
                <a:lnTo>
                  <a:pt x="3140202" y="540258"/>
                </a:lnTo>
                <a:close/>
              </a:path>
              <a:path w="3140709" h="1981200">
                <a:moveTo>
                  <a:pt x="3119628" y="553508"/>
                </a:moveTo>
                <a:lnTo>
                  <a:pt x="3119628" y="521970"/>
                </a:lnTo>
                <a:lnTo>
                  <a:pt x="3112008" y="534924"/>
                </a:lnTo>
                <a:lnTo>
                  <a:pt x="3112008" y="557026"/>
                </a:lnTo>
                <a:lnTo>
                  <a:pt x="3119628" y="55350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19"/>
          <p:cNvSpPr txBox="1"/>
          <p:nvPr/>
        </p:nvSpPr>
        <p:spPr>
          <a:xfrm>
            <a:off x="1030103" y="483233"/>
            <a:ext cx="292735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ct val="120000"/>
              </a:lnSpc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Tree) (4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用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树建立不同的索引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283093" y="5176265"/>
            <a:ext cx="8099425" cy="1843405"/>
          </a:xfrm>
          <a:custGeom>
            <a:avLst/>
            <a:gdLst/>
            <a:ahLst/>
            <a:cxnLst/>
            <a:rect l="l" t="t" r="r" b="b"/>
            <a:pathLst>
              <a:path w="8099425" h="1843404">
                <a:moveTo>
                  <a:pt x="0" y="0"/>
                </a:moveTo>
                <a:lnTo>
                  <a:pt x="0" y="1843278"/>
                </a:lnTo>
                <a:lnTo>
                  <a:pt x="8099297" y="1843278"/>
                </a:lnTo>
                <a:lnTo>
                  <a:pt x="80992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3093" y="5176265"/>
            <a:ext cx="8099425" cy="1843405"/>
          </a:xfrm>
          <a:custGeom>
            <a:avLst/>
            <a:gdLst/>
            <a:ahLst/>
            <a:cxnLst/>
            <a:rect l="l" t="t" r="r" b="b"/>
            <a:pathLst>
              <a:path w="8099425" h="1843404">
                <a:moveTo>
                  <a:pt x="0" y="0"/>
                </a:moveTo>
                <a:lnTo>
                  <a:pt x="0" y="1843278"/>
                </a:lnTo>
                <a:lnTo>
                  <a:pt x="8099297" y="1843278"/>
                </a:lnTo>
                <a:lnTo>
                  <a:pt x="8099297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14969" y="5389626"/>
            <a:ext cx="2021205" cy="840105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8435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键值57的记录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 panose="02020603050405020304"/>
              <a:cs typeface="Times New Roman" panose="02020603050405020304"/>
            </a:endParaRPr>
          </a:p>
          <a:p>
            <a:pPr marL="188595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键值81的记录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0435" y="5387340"/>
            <a:ext cx="2021205" cy="805180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9555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键值95的记录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249555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键值98的记录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8175" y="5387340"/>
            <a:ext cx="2021205" cy="782955"/>
          </a:xfrm>
          <a:prstGeom prst="rect">
            <a:avLst/>
          </a:prstGeom>
          <a:solidFill>
            <a:srgbClr val="DDDDDD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键值100的记录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0795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键值106的记录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8635" y="1450039"/>
            <a:ext cx="7755890" cy="117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II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 用B+树建立稀疏索引(或主索引)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索引字段是主文件的主键，索引是稀疏的。主文件必须按主键排序。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指针指向的是数据块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0461" y="2769870"/>
            <a:ext cx="7568565" cy="2353310"/>
          </a:xfrm>
          <a:custGeom>
            <a:avLst/>
            <a:gdLst/>
            <a:ahLst/>
            <a:cxnLst/>
            <a:rect l="l" t="t" r="r" b="b"/>
            <a:pathLst>
              <a:path w="7568565" h="2353310">
                <a:moveTo>
                  <a:pt x="0" y="0"/>
                </a:moveTo>
                <a:lnTo>
                  <a:pt x="0" y="2353056"/>
                </a:lnTo>
                <a:lnTo>
                  <a:pt x="7568183" y="2353056"/>
                </a:lnTo>
                <a:lnTo>
                  <a:pt x="75681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60461" y="2769870"/>
            <a:ext cx="7567930" cy="2353310"/>
          </a:xfrm>
          <a:custGeom>
            <a:avLst/>
            <a:gdLst/>
            <a:ahLst/>
            <a:cxnLst/>
            <a:rect l="l" t="t" r="r" b="b"/>
            <a:pathLst>
              <a:path w="7567930" h="2353310">
                <a:moveTo>
                  <a:pt x="0" y="0"/>
                </a:moveTo>
                <a:lnTo>
                  <a:pt x="0" y="2353056"/>
                </a:lnTo>
                <a:lnTo>
                  <a:pt x="7567422" y="2353056"/>
                </a:lnTo>
                <a:lnTo>
                  <a:pt x="7567422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89389" y="2919222"/>
            <a:ext cx="2049780" cy="1059180"/>
          </a:xfrm>
          <a:custGeom>
            <a:avLst/>
            <a:gdLst/>
            <a:ahLst/>
            <a:cxnLst/>
            <a:rect l="l" t="t" r="r" b="b"/>
            <a:pathLst>
              <a:path w="2049779" h="1059179">
                <a:moveTo>
                  <a:pt x="0" y="0"/>
                </a:moveTo>
                <a:lnTo>
                  <a:pt x="0" y="1059179"/>
                </a:lnTo>
                <a:lnTo>
                  <a:pt x="2049780" y="1059179"/>
                </a:lnTo>
                <a:lnTo>
                  <a:pt x="204978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89389" y="2919222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8"/>
                </a:lnTo>
                <a:lnTo>
                  <a:pt x="2049780" y="1058418"/>
                </a:lnTo>
                <a:lnTo>
                  <a:pt x="204978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02343" y="3441191"/>
            <a:ext cx="2009775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394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81285" y="291922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77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80039" y="2932176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01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83165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10469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37011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027559" y="3022589"/>
            <a:ext cx="112649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37870" algn="l"/>
              </a:tabLst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5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7	</a:t>
            </a:r>
            <a:r>
              <a:rPr sz="3600" b="1" spc="-7" baseline="1000" dirty="0">
                <a:latin typeface="微软雅黑" panose="020B0503020204020204" charset="-122"/>
                <a:cs typeface="微软雅黑" panose="020B0503020204020204" charset="-122"/>
              </a:rPr>
              <a:t>95</a:t>
            </a:r>
            <a:endParaRPr sz="3600" baseline="1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81155" y="4308532"/>
            <a:ext cx="231838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88415" algn="l"/>
              </a:tabLst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指向键值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为	</a:t>
            </a:r>
            <a:r>
              <a:rPr sz="2400" b="1" spc="-7" baseline="2000" dirty="0">
                <a:latin typeface="微软雅黑" panose="020B0503020204020204" charset="-122"/>
                <a:cs typeface="微软雅黑" panose="020B0503020204020204" charset="-122"/>
              </a:rPr>
              <a:t>指向键值为</a:t>
            </a:r>
            <a:endParaRPr sz="2400" baseline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81155" y="4559248"/>
            <a:ext cx="8858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57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 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件数据块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57503" y="4553124"/>
            <a:ext cx="8858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95</a:t>
            </a: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主文 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件数据块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24985" y="2825678"/>
            <a:ext cx="8388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指向按顺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序的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下一 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个叶结点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27927" y="2932176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7"/>
                </a:lnTo>
                <a:lnTo>
                  <a:pt x="2049779" y="1058417"/>
                </a:lnTo>
                <a:lnTo>
                  <a:pt x="204977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527927" y="2932176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7"/>
                </a:lnTo>
                <a:lnTo>
                  <a:pt x="2049779" y="1058417"/>
                </a:lnTo>
                <a:lnTo>
                  <a:pt x="20497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540893" y="3454146"/>
            <a:ext cx="2009775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394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19836" y="2932176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01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18589" y="2944367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77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021715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549019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75561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640963" y="3102729"/>
            <a:ext cx="44894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100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81105" y="2874543"/>
            <a:ext cx="5334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 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67667" y="6633485"/>
            <a:ext cx="7867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737239" y="3687317"/>
            <a:ext cx="1800225" cy="86360"/>
          </a:xfrm>
          <a:custGeom>
            <a:avLst/>
            <a:gdLst/>
            <a:ahLst/>
            <a:cxnLst/>
            <a:rect l="l" t="t" r="r" b="b"/>
            <a:pathLst>
              <a:path w="1800225" h="86360">
                <a:moveTo>
                  <a:pt x="1728977" y="57150"/>
                </a:moveTo>
                <a:lnTo>
                  <a:pt x="1728977" y="28955"/>
                </a:lnTo>
                <a:lnTo>
                  <a:pt x="0" y="28956"/>
                </a:lnTo>
                <a:lnTo>
                  <a:pt x="0" y="57150"/>
                </a:lnTo>
                <a:lnTo>
                  <a:pt x="1728977" y="57150"/>
                </a:lnTo>
                <a:close/>
              </a:path>
              <a:path w="1800225" h="86360">
                <a:moveTo>
                  <a:pt x="1799831" y="42672"/>
                </a:moveTo>
                <a:lnTo>
                  <a:pt x="1714487" y="0"/>
                </a:lnTo>
                <a:lnTo>
                  <a:pt x="1714487" y="28955"/>
                </a:lnTo>
                <a:lnTo>
                  <a:pt x="1728977" y="28955"/>
                </a:lnTo>
                <a:lnTo>
                  <a:pt x="1728977" y="78731"/>
                </a:lnTo>
                <a:lnTo>
                  <a:pt x="1799831" y="42672"/>
                </a:lnTo>
                <a:close/>
              </a:path>
              <a:path w="1800225" h="86360">
                <a:moveTo>
                  <a:pt x="1728977" y="78731"/>
                </a:moveTo>
                <a:lnTo>
                  <a:pt x="1728977" y="57150"/>
                </a:lnTo>
                <a:lnTo>
                  <a:pt x="1714487" y="57150"/>
                </a:lnTo>
                <a:lnTo>
                  <a:pt x="1714487" y="86106"/>
                </a:lnTo>
                <a:lnTo>
                  <a:pt x="1728977" y="7873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24536" y="3739896"/>
            <a:ext cx="436880" cy="1603375"/>
          </a:xfrm>
          <a:custGeom>
            <a:avLst/>
            <a:gdLst/>
            <a:ahLst/>
            <a:cxnLst/>
            <a:rect l="l" t="t" r="r" b="b"/>
            <a:pathLst>
              <a:path w="436879" h="1603375">
                <a:moveTo>
                  <a:pt x="28955" y="1302678"/>
                </a:moveTo>
                <a:lnTo>
                  <a:pt x="28955" y="0"/>
                </a:lnTo>
                <a:lnTo>
                  <a:pt x="0" y="0"/>
                </a:lnTo>
                <a:lnTo>
                  <a:pt x="0" y="1314450"/>
                </a:lnTo>
                <a:lnTo>
                  <a:pt x="2285" y="1319022"/>
                </a:lnTo>
                <a:lnTo>
                  <a:pt x="6095" y="1322070"/>
                </a:lnTo>
                <a:lnTo>
                  <a:pt x="22859" y="1333678"/>
                </a:lnTo>
                <a:lnTo>
                  <a:pt x="22859" y="1298448"/>
                </a:lnTo>
                <a:lnTo>
                  <a:pt x="28955" y="1302678"/>
                </a:lnTo>
                <a:close/>
              </a:path>
              <a:path w="436879" h="1603375">
                <a:moveTo>
                  <a:pt x="374759" y="1542638"/>
                </a:moveTo>
                <a:lnTo>
                  <a:pt x="22859" y="1298448"/>
                </a:lnTo>
                <a:lnTo>
                  <a:pt x="28955" y="1309878"/>
                </a:lnTo>
                <a:lnTo>
                  <a:pt x="28955" y="1337899"/>
                </a:lnTo>
                <a:lnTo>
                  <a:pt x="358459" y="1566070"/>
                </a:lnTo>
                <a:lnTo>
                  <a:pt x="374759" y="1542638"/>
                </a:lnTo>
                <a:close/>
              </a:path>
              <a:path w="436879" h="1603375">
                <a:moveTo>
                  <a:pt x="28955" y="1337899"/>
                </a:moveTo>
                <a:lnTo>
                  <a:pt x="28955" y="1309878"/>
                </a:lnTo>
                <a:lnTo>
                  <a:pt x="22859" y="1298448"/>
                </a:lnTo>
                <a:lnTo>
                  <a:pt x="22859" y="1333678"/>
                </a:lnTo>
                <a:lnTo>
                  <a:pt x="28955" y="1337899"/>
                </a:lnTo>
                <a:close/>
              </a:path>
              <a:path w="436879" h="1603375">
                <a:moveTo>
                  <a:pt x="386333" y="1595947"/>
                </a:moveTo>
                <a:lnTo>
                  <a:pt x="386333" y="1550670"/>
                </a:lnTo>
                <a:lnTo>
                  <a:pt x="370331" y="1574292"/>
                </a:lnTo>
                <a:lnTo>
                  <a:pt x="358459" y="1566070"/>
                </a:lnTo>
                <a:lnTo>
                  <a:pt x="342137" y="1589532"/>
                </a:lnTo>
                <a:lnTo>
                  <a:pt x="386333" y="1595947"/>
                </a:lnTo>
                <a:close/>
              </a:path>
              <a:path w="436879" h="1603375">
                <a:moveTo>
                  <a:pt x="386333" y="1550670"/>
                </a:moveTo>
                <a:lnTo>
                  <a:pt x="374759" y="1542638"/>
                </a:lnTo>
                <a:lnTo>
                  <a:pt x="358459" y="1566070"/>
                </a:lnTo>
                <a:lnTo>
                  <a:pt x="370331" y="1574292"/>
                </a:lnTo>
                <a:lnTo>
                  <a:pt x="386333" y="1550670"/>
                </a:lnTo>
                <a:close/>
              </a:path>
              <a:path w="436879" h="1603375">
                <a:moveTo>
                  <a:pt x="436625" y="1603248"/>
                </a:moveTo>
                <a:lnTo>
                  <a:pt x="390905" y="1519428"/>
                </a:lnTo>
                <a:lnTo>
                  <a:pt x="374759" y="1542638"/>
                </a:lnTo>
                <a:lnTo>
                  <a:pt x="386333" y="1550670"/>
                </a:lnTo>
                <a:lnTo>
                  <a:pt x="386333" y="1595947"/>
                </a:lnTo>
                <a:lnTo>
                  <a:pt x="436625" y="160324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97849" y="3694938"/>
            <a:ext cx="1191895" cy="1668780"/>
          </a:xfrm>
          <a:custGeom>
            <a:avLst/>
            <a:gdLst/>
            <a:ahLst/>
            <a:cxnLst/>
            <a:rect l="l" t="t" r="r" b="b"/>
            <a:pathLst>
              <a:path w="1191895" h="1668779">
                <a:moveTo>
                  <a:pt x="86106" y="1585722"/>
                </a:moveTo>
                <a:lnTo>
                  <a:pt x="57078" y="1584180"/>
                </a:lnTo>
                <a:lnTo>
                  <a:pt x="56388" y="1597914"/>
                </a:lnTo>
                <a:lnTo>
                  <a:pt x="28194" y="1597152"/>
                </a:lnTo>
                <a:lnTo>
                  <a:pt x="28194" y="1582647"/>
                </a:lnTo>
                <a:lnTo>
                  <a:pt x="0" y="1581150"/>
                </a:lnTo>
                <a:lnTo>
                  <a:pt x="28194" y="1644724"/>
                </a:lnTo>
                <a:lnTo>
                  <a:pt x="28194" y="1597152"/>
                </a:lnTo>
                <a:lnTo>
                  <a:pt x="28880" y="1582683"/>
                </a:lnTo>
                <a:lnTo>
                  <a:pt x="28880" y="1646273"/>
                </a:lnTo>
                <a:lnTo>
                  <a:pt x="38862" y="1668780"/>
                </a:lnTo>
                <a:lnTo>
                  <a:pt x="86106" y="1585722"/>
                </a:lnTo>
                <a:close/>
              </a:path>
              <a:path w="1191895" h="1668779">
                <a:moveTo>
                  <a:pt x="57078" y="1584180"/>
                </a:moveTo>
                <a:lnTo>
                  <a:pt x="28880" y="1582683"/>
                </a:lnTo>
                <a:lnTo>
                  <a:pt x="28194" y="1597152"/>
                </a:lnTo>
                <a:lnTo>
                  <a:pt x="56388" y="1597914"/>
                </a:lnTo>
                <a:lnTo>
                  <a:pt x="57078" y="1584180"/>
                </a:lnTo>
                <a:close/>
              </a:path>
              <a:path w="1191895" h="1668779">
                <a:moveTo>
                  <a:pt x="1191768" y="26670"/>
                </a:moveTo>
                <a:lnTo>
                  <a:pt x="1181862" y="0"/>
                </a:lnTo>
                <a:lnTo>
                  <a:pt x="50292" y="413766"/>
                </a:lnTo>
                <a:lnTo>
                  <a:pt x="44196" y="416052"/>
                </a:lnTo>
                <a:lnTo>
                  <a:pt x="40386" y="421386"/>
                </a:lnTo>
                <a:lnTo>
                  <a:pt x="40386" y="1340358"/>
                </a:lnTo>
                <a:lnTo>
                  <a:pt x="28880" y="1582683"/>
                </a:lnTo>
                <a:lnTo>
                  <a:pt x="57078" y="1584180"/>
                </a:lnTo>
                <a:lnTo>
                  <a:pt x="59436" y="1537312"/>
                </a:lnTo>
                <a:lnTo>
                  <a:pt x="59436" y="440436"/>
                </a:lnTo>
                <a:lnTo>
                  <a:pt x="69342" y="427482"/>
                </a:lnTo>
                <a:lnTo>
                  <a:pt x="69342" y="436816"/>
                </a:lnTo>
                <a:lnTo>
                  <a:pt x="1191768" y="26670"/>
                </a:lnTo>
                <a:close/>
              </a:path>
              <a:path w="1191895" h="1668779">
                <a:moveTo>
                  <a:pt x="69342" y="436816"/>
                </a:moveTo>
                <a:lnTo>
                  <a:pt x="69342" y="427482"/>
                </a:lnTo>
                <a:lnTo>
                  <a:pt x="59436" y="440436"/>
                </a:lnTo>
                <a:lnTo>
                  <a:pt x="69342" y="436816"/>
                </a:lnTo>
                <a:close/>
              </a:path>
              <a:path w="1191895" h="1668779">
                <a:moveTo>
                  <a:pt x="69342" y="1340358"/>
                </a:moveTo>
                <a:lnTo>
                  <a:pt x="69342" y="436816"/>
                </a:lnTo>
                <a:lnTo>
                  <a:pt x="59436" y="440436"/>
                </a:lnTo>
                <a:lnTo>
                  <a:pt x="59436" y="1537312"/>
                </a:lnTo>
                <a:lnTo>
                  <a:pt x="69342" y="134035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673487" y="3638550"/>
            <a:ext cx="1049655" cy="1703070"/>
          </a:xfrm>
          <a:custGeom>
            <a:avLst/>
            <a:gdLst/>
            <a:ahLst/>
            <a:cxnLst/>
            <a:rect l="l" t="t" r="r" b="b"/>
            <a:pathLst>
              <a:path w="1049654" h="1703070">
                <a:moveTo>
                  <a:pt x="807719" y="1323136"/>
                </a:moveTo>
                <a:lnTo>
                  <a:pt x="807719" y="429767"/>
                </a:lnTo>
                <a:lnTo>
                  <a:pt x="804671" y="425195"/>
                </a:lnTo>
                <a:lnTo>
                  <a:pt x="800099" y="422147"/>
                </a:lnTo>
                <a:lnTo>
                  <a:pt x="12953" y="0"/>
                </a:lnTo>
                <a:lnTo>
                  <a:pt x="0" y="25146"/>
                </a:lnTo>
                <a:lnTo>
                  <a:pt x="779525" y="443962"/>
                </a:lnTo>
                <a:lnTo>
                  <a:pt x="779525" y="435101"/>
                </a:lnTo>
                <a:lnTo>
                  <a:pt x="787145" y="448055"/>
                </a:lnTo>
                <a:lnTo>
                  <a:pt x="787145" y="1343607"/>
                </a:lnTo>
                <a:lnTo>
                  <a:pt x="805433" y="1370426"/>
                </a:lnTo>
                <a:lnTo>
                  <a:pt x="805433" y="1319784"/>
                </a:lnTo>
                <a:lnTo>
                  <a:pt x="807719" y="1323136"/>
                </a:lnTo>
                <a:close/>
              </a:path>
              <a:path w="1049654" h="1703070">
                <a:moveTo>
                  <a:pt x="787145" y="448055"/>
                </a:moveTo>
                <a:lnTo>
                  <a:pt x="779525" y="435101"/>
                </a:lnTo>
                <a:lnTo>
                  <a:pt x="779525" y="443962"/>
                </a:lnTo>
                <a:lnTo>
                  <a:pt x="787145" y="448055"/>
                </a:lnTo>
                <a:close/>
              </a:path>
              <a:path w="1049654" h="1703070">
                <a:moveTo>
                  <a:pt x="787145" y="1343607"/>
                </a:moveTo>
                <a:lnTo>
                  <a:pt x="787145" y="448055"/>
                </a:lnTo>
                <a:lnTo>
                  <a:pt x="779525" y="443962"/>
                </a:lnTo>
                <a:lnTo>
                  <a:pt x="779525" y="1331214"/>
                </a:lnTo>
                <a:lnTo>
                  <a:pt x="780287" y="1333500"/>
                </a:lnTo>
                <a:lnTo>
                  <a:pt x="781811" y="1335786"/>
                </a:lnTo>
                <a:lnTo>
                  <a:pt x="787145" y="1343607"/>
                </a:lnTo>
                <a:close/>
              </a:path>
              <a:path w="1049654" h="1703070">
                <a:moveTo>
                  <a:pt x="1012862" y="1623963"/>
                </a:moveTo>
                <a:lnTo>
                  <a:pt x="805433" y="1319784"/>
                </a:lnTo>
                <a:lnTo>
                  <a:pt x="807719" y="1328166"/>
                </a:lnTo>
                <a:lnTo>
                  <a:pt x="807719" y="1373778"/>
                </a:lnTo>
                <a:lnTo>
                  <a:pt x="989358" y="1640137"/>
                </a:lnTo>
                <a:lnTo>
                  <a:pt x="1012862" y="1623963"/>
                </a:lnTo>
                <a:close/>
              </a:path>
              <a:path w="1049654" h="1703070">
                <a:moveTo>
                  <a:pt x="807719" y="1373778"/>
                </a:moveTo>
                <a:lnTo>
                  <a:pt x="807719" y="1328166"/>
                </a:lnTo>
                <a:lnTo>
                  <a:pt x="805433" y="1319784"/>
                </a:lnTo>
                <a:lnTo>
                  <a:pt x="805433" y="1370426"/>
                </a:lnTo>
                <a:lnTo>
                  <a:pt x="807719" y="1373778"/>
                </a:lnTo>
                <a:close/>
              </a:path>
              <a:path w="1049654" h="1703070">
                <a:moveTo>
                  <a:pt x="1021079" y="1687435"/>
                </a:moveTo>
                <a:lnTo>
                  <a:pt x="1021079" y="1636014"/>
                </a:lnTo>
                <a:lnTo>
                  <a:pt x="997457" y="1652016"/>
                </a:lnTo>
                <a:lnTo>
                  <a:pt x="989358" y="1640137"/>
                </a:lnTo>
                <a:lnTo>
                  <a:pt x="965454" y="1656588"/>
                </a:lnTo>
                <a:lnTo>
                  <a:pt x="1021079" y="1687435"/>
                </a:lnTo>
                <a:close/>
              </a:path>
              <a:path w="1049654" h="1703070">
                <a:moveTo>
                  <a:pt x="1021079" y="1636014"/>
                </a:moveTo>
                <a:lnTo>
                  <a:pt x="1012862" y="1623963"/>
                </a:lnTo>
                <a:lnTo>
                  <a:pt x="989358" y="1640137"/>
                </a:lnTo>
                <a:lnTo>
                  <a:pt x="997457" y="1652016"/>
                </a:lnTo>
                <a:lnTo>
                  <a:pt x="1021079" y="1636014"/>
                </a:lnTo>
                <a:close/>
              </a:path>
              <a:path w="1049654" h="1703070">
                <a:moveTo>
                  <a:pt x="1049273" y="1703070"/>
                </a:moveTo>
                <a:lnTo>
                  <a:pt x="1036319" y="1607820"/>
                </a:lnTo>
                <a:lnTo>
                  <a:pt x="1012862" y="1623963"/>
                </a:lnTo>
                <a:lnTo>
                  <a:pt x="1021079" y="1636014"/>
                </a:lnTo>
                <a:lnTo>
                  <a:pt x="1021079" y="1687435"/>
                </a:lnTo>
                <a:lnTo>
                  <a:pt x="1049273" y="170307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7310761" y="3091298"/>
            <a:ext cx="44894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120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47255" y="3707891"/>
            <a:ext cx="2119630" cy="1645285"/>
          </a:xfrm>
          <a:custGeom>
            <a:avLst/>
            <a:gdLst/>
            <a:ahLst/>
            <a:cxnLst/>
            <a:rect l="l" t="t" r="r" b="b"/>
            <a:pathLst>
              <a:path w="2119629" h="1645285">
                <a:moveTo>
                  <a:pt x="28194" y="752535"/>
                </a:moveTo>
                <a:lnTo>
                  <a:pt x="28194" y="0"/>
                </a:lnTo>
                <a:lnTo>
                  <a:pt x="0" y="0"/>
                </a:lnTo>
                <a:lnTo>
                  <a:pt x="0" y="768096"/>
                </a:lnTo>
                <a:lnTo>
                  <a:pt x="3048" y="773430"/>
                </a:lnTo>
                <a:lnTo>
                  <a:pt x="8382" y="775716"/>
                </a:lnTo>
                <a:lnTo>
                  <a:pt x="19812" y="780474"/>
                </a:lnTo>
                <a:lnTo>
                  <a:pt x="19812" y="749046"/>
                </a:lnTo>
                <a:lnTo>
                  <a:pt x="28194" y="752535"/>
                </a:lnTo>
                <a:close/>
              </a:path>
              <a:path w="2119629" h="1645285">
                <a:moveTo>
                  <a:pt x="2045467" y="1592312"/>
                </a:moveTo>
                <a:lnTo>
                  <a:pt x="19812" y="749046"/>
                </a:lnTo>
                <a:lnTo>
                  <a:pt x="28194" y="762762"/>
                </a:lnTo>
                <a:lnTo>
                  <a:pt x="28194" y="783963"/>
                </a:lnTo>
                <a:lnTo>
                  <a:pt x="2034162" y="1619034"/>
                </a:lnTo>
                <a:lnTo>
                  <a:pt x="2045467" y="1592312"/>
                </a:lnTo>
                <a:close/>
              </a:path>
              <a:path w="2119629" h="1645285">
                <a:moveTo>
                  <a:pt x="28194" y="783963"/>
                </a:moveTo>
                <a:lnTo>
                  <a:pt x="28194" y="762762"/>
                </a:lnTo>
                <a:lnTo>
                  <a:pt x="19812" y="749046"/>
                </a:lnTo>
                <a:lnTo>
                  <a:pt x="19812" y="780474"/>
                </a:lnTo>
                <a:lnTo>
                  <a:pt x="28194" y="783963"/>
                </a:lnTo>
                <a:close/>
              </a:path>
              <a:path w="2119629" h="1645285">
                <a:moveTo>
                  <a:pt x="2058924" y="1642599"/>
                </a:moveTo>
                <a:lnTo>
                  <a:pt x="2058924" y="1597913"/>
                </a:lnTo>
                <a:lnTo>
                  <a:pt x="2047494" y="1624583"/>
                </a:lnTo>
                <a:lnTo>
                  <a:pt x="2034162" y="1619034"/>
                </a:lnTo>
                <a:lnTo>
                  <a:pt x="2023110" y="1645158"/>
                </a:lnTo>
                <a:lnTo>
                  <a:pt x="2058924" y="1642599"/>
                </a:lnTo>
                <a:close/>
              </a:path>
              <a:path w="2119629" h="1645285">
                <a:moveTo>
                  <a:pt x="2058924" y="1597913"/>
                </a:moveTo>
                <a:lnTo>
                  <a:pt x="2045467" y="1592312"/>
                </a:lnTo>
                <a:lnTo>
                  <a:pt x="2034162" y="1619034"/>
                </a:lnTo>
                <a:lnTo>
                  <a:pt x="2047494" y="1624583"/>
                </a:lnTo>
                <a:lnTo>
                  <a:pt x="2058924" y="1597913"/>
                </a:lnTo>
                <a:close/>
              </a:path>
              <a:path w="2119629" h="1645285">
                <a:moveTo>
                  <a:pt x="2119122" y="1638300"/>
                </a:moveTo>
                <a:lnTo>
                  <a:pt x="2056638" y="1565909"/>
                </a:lnTo>
                <a:lnTo>
                  <a:pt x="2045467" y="1592312"/>
                </a:lnTo>
                <a:lnTo>
                  <a:pt x="2058924" y="1597913"/>
                </a:lnTo>
                <a:lnTo>
                  <a:pt x="2058924" y="1642599"/>
                </a:lnTo>
                <a:lnTo>
                  <a:pt x="2119122" y="16383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302625" y="3685794"/>
            <a:ext cx="595630" cy="86360"/>
          </a:xfrm>
          <a:custGeom>
            <a:avLst/>
            <a:gdLst/>
            <a:ahLst/>
            <a:cxnLst/>
            <a:rect l="l" t="t" r="r" b="b"/>
            <a:pathLst>
              <a:path w="595629" h="86360">
                <a:moveTo>
                  <a:pt x="524255" y="57150"/>
                </a:moveTo>
                <a:lnTo>
                  <a:pt x="524255" y="28955"/>
                </a:lnTo>
                <a:lnTo>
                  <a:pt x="0" y="28955"/>
                </a:lnTo>
                <a:lnTo>
                  <a:pt x="0" y="57150"/>
                </a:lnTo>
                <a:lnTo>
                  <a:pt x="524255" y="57150"/>
                </a:lnTo>
                <a:close/>
              </a:path>
              <a:path w="595629" h="86360">
                <a:moveTo>
                  <a:pt x="595122" y="42671"/>
                </a:moveTo>
                <a:lnTo>
                  <a:pt x="509790" y="0"/>
                </a:lnTo>
                <a:lnTo>
                  <a:pt x="509790" y="28955"/>
                </a:lnTo>
                <a:lnTo>
                  <a:pt x="524255" y="28955"/>
                </a:lnTo>
                <a:lnTo>
                  <a:pt x="524255" y="78743"/>
                </a:lnTo>
                <a:lnTo>
                  <a:pt x="595122" y="42671"/>
                </a:lnTo>
                <a:close/>
              </a:path>
              <a:path w="595629" h="86360">
                <a:moveTo>
                  <a:pt x="524255" y="78743"/>
                </a:moveTo>
                <a:lnTo>
                  <a:pt x="524255" y="57150"/>
                </a:lnTo>
                <a:lnTo>
                  <a:pt x="509790" y="57150"/>
                </a:lnTo>
                <a:lnTo>
                  <a:pt x="509790" y="86105"/>
                </a:lnTo>
                <a:lnTo>
                  <a:pt x="524255" y="7874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10"/>
          <p:cNvSpPr txBox="1"/>
          <p:nvPr/>
        </p:nvSpPr>
        <p:spPr>
          <a:xfrm>
            <a:off x="1030103" y="483233"/>
            <a:ext cx="292735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ct val="120000"/>
              </a:lnSpc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Tree) (4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用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树建立不同的索引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283093" y="5176265"/>
            <a:ext cx="8099425" cy="1843405"/>
          </a:xfrm>
          <a:custGeom>
            <a:avLst/>
            <a:gdLst/>
            <a:ahLst/>
            <a:cxnLst/>
            <a:rect l="l" t="t" r="r" b="b"/>
            <a:pathLst>
              <a:path w="8099425" h="1843404">
                <a:moveTo>
                  <a:pt x="0" y="0"/>
                </a:moveTo>
                <a:lnTo>
                  <a:pt x="0" y="1843278"/>
                </a:lnTo>
                <a:lnTo>
                  <a:pt x="8099297" y="1843278"/>
                </a:lnTo>
                <a:lnTo>
                  <a:pt x="80992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3093" y="5176265"/>
            <a:ext cx="8099425" cy="1843405"/>
          </a:xfrm>
          <a:custGeom>
            <a:avLst/>
            <a:gdLst/>
            <a:ahLst/>
            <a:cxnLst/>
            <a:rect l="l" t="t" r="r" b="b"/>
            <a:pathLst>
              <a:path w="8099425" h="1843404">
                <a:moveTo>
                  <a:pt x="0" y="0"/>
                </a:moveTo>
                <a:lnTo>
                  <a:pt x="0" y="1843278"/>
                </a:lnTo>
                <a:lnTo>
                  <a:pt x="8099297" y="1843278"/>
                </a:lnTo>
                <a:lnTo>
                  <a:pt x="8099297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969" y="5389626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3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969" y="5389626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3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00435" y="5388102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00435" y="5387340"/>
            <a:ext cx="2021205" cy="1169035"/>
          </a:xfrm>
          <a:custGeom>
            <a:avLst/>
            <a:gdLst/>
            <a:ahLst/>
            <a:cxnLst/>
            <a:rect l="l" t="t" r="r" b="b"/>
            <a:pathLst>
              <a:path w="2021204" h="1169034">
                <a:moveTo>
                  <a:pt x="0" y="0"/>
                </a:moveTo>
                <a:lnTo>
                  <a:pt x="0" y="1168908"/>
                </a:lnTo>
                <a:lnTo>
                  <a:pt x="2020824" y="1168908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88175" y="5388102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88175" y="5387340"/>
            <a:ext cx="2021205" cy="1169035"/>
          </a:xfrm>
          <a:custGeom>
            <a:avLst/>
            <a:gdLst/>
            <a:ahLst/>
            <a:cxnLst/>
            <a:rect l="l" t="t" r="r" b="b"/>
            <a:pathLst>
              <a:path w="2021204" h="1169034">
                <a:moveTo>
                  <a:pt x="0" y="0"/>
                </a:moveTo>
                <a:lnTo>
                  <a:pt x="0" y="1168908"/>
                </a:lnTo>
                <a:lnTo>
                  <a:pt x="2020824" y="1168908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802263" y="5545701"/>
            <a:ext cx="19208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属性值57的记录1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11407" y="6092054"/>
            <a:ext cx="19208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属性值57的记录2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0435" y="5387340"/>
            <a:ext cx="2021205" cy="8051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239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属性值57的记录3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7239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属性值78的记录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93015" y="5567806"/>
            <a:ext cx="19208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属性值100的记录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73972" y="6060051"/>
            <a:ext cx="19208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属性值106的记录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0103" y="483233"/>
            <a:ext cx="292735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Tree) (4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用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树建立不同的索引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8480" y="1221439"/>
            <a:ext cx="8011159" cy="148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III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 用B+树建立非键属性稠密索引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索引字段是主文件的非键属性，索引是稠密的。主文件按非键属性排序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索引文件的索引字段是无重复的。指针指向的是记录。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60461" y="2769870"/>
            <a:ext cx="7568565" cy="2353310"/>
          </a:xfrm>
          <a:custGeom>
            <a:avLst/>
            <a:gdLst/>
            <a:ahLst/>
            <a:cxnLst/>
            <a:rect l="l" t="t" r="r" b="b"/>
            <a:pathLst>
              <a:path w="7568565" h="2353310">
                <a:moveTo>
                  <a:pt x="0" y="0"/>
                </a:moveTo>
                <a:lnTo>
                  <a:pt x="0" y="2353056"/>
                </a:lnTo>
                <a:lnTo>
                  <a:pt x="7568183" y="2353056"/>
                </a:lnTo>
                <a:lnTo>
                  <a:pt x="75681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60461" y="2769870"/>
            <a:ext cx="7567930" cy="2353310"/>
          </a:xfrm>
          <a:custGeom>
            <a:avLst/>
            <a:gdLst/>
            <a:ahLst/>
            <a:cxnLst/>
            <a:rect l="l" t="t" r="r" b="b"/>
            <a:pathLst>
              <a:path w="7567930" h="2353310">
                <a:moveTo>
                  <a:pt x="0" y="0"/>
                </a:moveTo>
                <a:lnTo>
                  <a:pt x="0" y="2353056"/>
                </a:lnTo>
                <a:lnTo>
                  <a:pt x="7567422" y="2353056"/>
                </a:lnTo>
                <a:lnTo>
                  <a:pt x="7567422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89389" y="2919222"/>
            <a:ext cx="2049780" cy="1059180"/>
          </a:xfrm>
          <a:custGeom>
            <a:avLst/>
            <a:gdLst/>
            <a:ahLst/>
            <a:cxnLst/>
            <a:rect l="l" t="t" r="r" b="b"/>
            <a:pathLst>
              <a:path w="2049779" h="1059179">
                <a:moveTo>
                  <a:pt x="0" y="0"/>
                </a:moveTo>
                <a:lnTo>
                  <a:pt x="0" y="1059179"/>
                </a:lnTo>
                <a:lnTo>
                  <a:pt x="2049780" y="1059179"/>
                </a:lnTo>
                <a:lnTo>
                  <a:pt x="204978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89389" y="2919222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8"/>
                </a:lnTo>
                <a:lnTo>
                  <a:pt x="2049780" y="1058418"/>
                </a:lnTo>
                <a:lnTo>
                  <a:pt x="204978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02343" y="3441191"/>
            <a:ext cx="2009775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394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581285" y="291922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77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80039" y="2932176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01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83165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910469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37011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27927" y="2932176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7"/>
                </a:lnTo>
                <a:lnTo>
                  <a:pt x="2049779" y="1058417"/>
                </a:lnTo>
                <a:lnTo>
                  <a:pt x="204977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27927" y="2932176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7"/>
                </a:lnTo>
                <a:lnTo>
                  <a:pt x="2049779" y="1058417"/>
                </a:lnTo>
                <a:lnTo>
                  <a:pt x="20497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40893" y="3454146"/>
            <a:ext cx="2009775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394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219836" y="2932176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01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918589" y="2944367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77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21715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549019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075561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37239" y="3687317"/>
            <a:ext cx="1800225" cy="86360"/>
          </a:xfrm>
          <a:custGeom>
            <a:avLst/>
            <a:gdLst/>
            <a:ahLst/>
            <a:cxnLst/>
            <a:rect l="l" t="t" r="r" b="b"/>
            <a:pathLst>
              <a:path w="1800225" h="86360">
                <a:moveTo>
                  <a:pt x="1728977" y="57150"/>
                </a:moveTo>
                <a:lnTo>
                  <a:pt x="1728977" y="28955"/>
                </a:lnTo>
                <a:lnTo>
                  <a:pt x="0" y="28956"/>
                </a:lnTo>
                <a:lnTo>
                  <a:pt x="0" y="57150"/>
                </a:lnTo>
                <a:lnTo>
                  <a:pt x="1728977" y="57150"/>
                </a:lnTo>
                <a:close/>
              </a:path>
              <a:path w="1800225" h="86360">
                <a:moveTo>
                  <a:pt x="1799831" y="42672"/>
                </a:moveTo>
                <a:lnTo>
                  <a:pt x="1714487" y="0"/>
                </a:lnTo>
                <a:lnTo>
                  <a:pt x="1714487" y="28955"/>
                </a:lnTo>
                <a:lnTo>
                  <a:pt x="1728977" y="28955"/>
                </a:lnTo>
                <a:lnTo>
                  <a:pt x="1728977" y="78731"/>
                </a:lnTo>
                <a:lnTo>
                  <a:pt x="1799831" y="42672"/>
                </a:lnTo>
                <a:close/>
              </a:path>
              <a:path w="1800225" h="86360">
                <a:moveTo>
                  <a:pt x="1728977" y="78731"/>
                </a:moveTo>
                <a:lnTo>
                  <a:pt x="1728977" y="57150"/>
                </a:lnTo>
                <a:lnTo>
                  <a:pt x="1714487" y="57150"/>
                </a:lnTo>
                <a:lnTo>
                  <a:pt x="1714487" y="86106"/>
                </a:lnTo>
                <a:lnTo>
                  <a:pt x="1728977" y="7873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26059" y="3739896"/>
            <a:ext cx="372110" cy="1922780"/>
          </a:xfrm>
          <a:custGeom>
            <a:avLst/>
            <a:gdLst/>
            <a:ahLst/>
            <a:cxnLst/>
            <a:rect l="l" t="t" r="r" b="b"/>
            <a:pathLst>
              <a:path w="372109" h="1922779">
                <a:moveTo>
                  <a:pt x="28955" y="1565079"/>
                </a:moveTo>
                <a:lnTo>
                  <a:pt x="28955" y="0"/>
                </a:lnTo>
                <a:lnTo>
                  <a:pt x="0" y="0"/>
                </a:lnTo>
                <a:lnTo>
                  <a:pt x="0" y="1574292"/>
                </a:lnTo>
                <a:lnTo>
                  <a:pt x="1523" y="1578102"/>
                </a:lnTo>
                <a:lnTo>
                  <a:pt x="4571" y="1581150"/>
                </a:lnTo>
                <a:lnTo>
                  <a:pt x="24383" y="1600617"/>
                </a:lnTo>
                <a:lnTo>
                  <a:pt x="24383" y="1560576"/>
                </a:lnTo>
                <a:lnTo>
                  <a:pt x="28955" y="1565079"/>
                </a:lnTo>
                <a:close/>
              </a:path>
              <a:path w="372109" h="1922779">
                <a:moveTo>
                  <a:pt x="320472" y="1852244"/>
                </a:moveTo>
                <a:lnTo>
                  <a:pt x="24383" y="1560576"/>
                </a:lnTo>
                <a:lnTo>
                  <a:pt x="28955" y="1570482"/>
                </a:lnTo>
                <a:lnTo>
                  <a:pt x="28955" y="1605109"/>
                </a:lnTo>
                <a:lnTo>
                  <a:pt x="300773" y="1872193"/>
                </a:lnTo>
                <a:lnTo>
                  <a:pt x="320472" y="1852244"/>
                </a:lnTo>
                <a:close/>
              </a:path>
              <a:path w="372109" h="1922779">
                <a:moveTo>
                  <a:pt x="28955" y="1605109"/>
                </a:moveTo>
                <a:lnTo>
                  <a:pt x="28955" y="1570482"/>
                </a:lnTo>
                <a:lnTo>
                  <a:pt x="24383" y="1560576"/>
                </a:lnTo>
                <a:lnTo>
                  <a:pt x="24383" y="1600617"/>
                </a:lnTo>
                <a:lnTo>
                  <a:pt x="28955" y="1605109"/>
                </a:lnTo>
                <a:close/>
              </a:path>
              <a:path w="372109" h="1922779">
                <a:moveTo>
                  <a:pt x="330707" y="1909152"/>
                </a:moveTo>
                <a:lnTo>
                  <a:pt x="330707" y="1862327"/>
                </a:lnTo>
                <a:lnTo>
                  <a:pt x="310895" y="1882139"/>
                </a:lnTo>
                <a:lnTo>
                  <a:pt x="300773" y="1872193"/>
                </a:lnTo>
                <a:lnTo>
                  <a:pt x="280415" y="1892808"/>
                </a:lnTo>
                <a:lnTo>
                  <a:pt x="330707" y="1909152"/>
                </a:lnTo>
                <a:close/>
              </a:path>
              <a:path w="372109" h="1922779">
                <a:moveTo>
                  <a:pt x="330707" y="1862327"/>
                </a:moveTo>
                <a:lnTo>
                  <a:pt x="320472" y="1852244"/>
                </a:lnTo>
                <a:lnTo>
                  <a:pt x="300773" y="1872193"/>
                </a:lnTo>
                <a:lnTo>
                  <a:pt x="310895" y="1882139"/>
                </a:lnTo>
                <a:lnTo>
                  <a:pt x="330707" y="1862327"/>
                </a:lnTo>
                <a:close/>
              </a:path>
              <a:path w="372109" h="1922779">
                <a:moveTo>
                  <a:pt x="371855" y="1922526"/>
                </a:moveTo>
                <a:lnTo>
                  <a:pt x="340613" y="1831848"/>
                </a:lnTo>
                <a:lnTo>
                  <a:pt x="320472" y="1852244"/>
                </a:lnTo>
                <a:lnTo>
                  <a:pt x="330707" y="1862327"/>
                </a:lnTo>
                <a:lnTo>
                  <a:pt x="330707" y="1909152"/>
                </a:lnTo>
                <a:lnTo>
                  <a:pt x="371855" y="192252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27923" y="3694938"/>
            <a:ext cx="1362075" cy="1945639"/>
          </a:xfrm>
          <a:custGeom>
            <a:avLst/>
            <a:gdLst/>
            <a:ahLst/>
            <a:cxnLst/>
            <a:rect l="l" t="t" r="r" b="b"/>
            <a:pathLst>
              <a:path w="1362075" h="1945639">
                <a:moveTo>
                  <a:pt x="86106" y="1861566"/>
                </a:moveTo>
                <a:lnTo>
                  <a:pt x="57080" y="1860281"/>
                </a:lnTo>
                <a:lnTo>
                  <a:pt x="56388" y="1874520"/>
                </a:lnTo>
                <a:lnTo>
                  <a:pt x="28194" y="1872996"/>
                </a:lnTo>
                <a:lnTo>
                  <a:pt x="28194" y="1859003"/>
                </a:lnTo>
                <a:lnTo>
                  <a:pt x="0" y="1857756"/>
                </a:lnTo>
                <a:lnTo>
                  <a:pt x="28194" y="1921330"/>
                </a:lnTo>
                <a:lnTo>
                  <a:pt x="28194" y="1872996"/>
                </a:lnTo>
                <a:lnTo>
                  <a:pt x="28842" y="1859032"/>
                </a:lnTo>
                <a:lnTo>
                  <a:pt x="28842" y="1922793"/>
                </a:lnTo>
                <a:lnTo>
                  <a:pt x="38862" y="1945386"/>
                </a:lnTo>
                <a:lnTo>
                  <a:pt x="86106" y="1861566"/>
                </a:lnTo>
                <a:close/>
              </a:path>
              <a:path w="1362075" h="1945639">
                <a:moveTo>
                  <a:pt x="57080" y="1860281"/>
                </a:moveTo>
                <a:lnTo>
                  <a:pt x="28842" y="1859032"/>
                </a:lnTo>
                <a:lnTo>
                  <a:pt x="28194" y="1872996"/>
                </a:lnTo>
                <a:lnTo>
                  <a:pt x="56388" y="1874520"/>
                </a:lnTo>
                <a:lnTo>
                  <a:pt x="57080" y="1860281"/>
                </a:lnTo>
                <a:close/>
              </a:path>
              <a:path w="1362075" h="1945639">
                <a:moveTo>
                  <a:pt x="1361694" y="26670"/>
                </a:moveTo>
                <a:lnTo>
                  <a:pt x="1351788" y="0"/>
                </a:lnTo>
                <a:lnTo>
                  <a:pt x="52578" y="483108"/>
                </a:lnTo>
                <a:lnTo>
                  <a:pt x="46481" y="484632"/>
                </a:lnTo>
                <a:lnTo>
                  <a:pt x="42671" y="489966"/>
                </a:lnTo>
                <a:lnTo>
                  <a:pt x="42672" y="1561338"/>
                </a:lnTo>
                <a:lnTo>
                  <a:pt x="28842" y="1859032"/>
                </a:lnTo>
                <a:lnTo>
                  <a:pt x="57080" y="1860281"/>
                </a:lnTo>
                <a:lnTo>
                  <a:pt x="62484" y="1749247"/>
                </a:lnTo>
                <a:lnTo>
                  <a:pt x="62484" y="509778"/>
                </a:lnTo>
                <a:lnTo>
                  <a:pt x="71628" y="496062"/>
                </a:lnTo>
                <a:lnTo>
                  <a:pt x="71628" y="506377"/>
                </a:lnTo>
                <a:lnTo>
                  <a:pt x="1361694" y="26670"/>
                </a:lnTo>
                <a:close/>
              </a:path>
              <a:path w="1362075" h="1945639">
                <a:moveTo>
                  <a:pt x="71628" y="506377"/>
                </a:moveTo>
                <a:lnTo>
                  <a:pt x="71628" y="496062"/>
                </a:lnTo>
                <a:lnTo>
                  <a:pt x="62484" y="509778"/>
                </a:lnTo>
                <a:lnTo>
                  <a:pt x="71628" y="506377"/>
                </a:lnTo>
                <a:close/>
              </a:path>
              <a:path w="1362075" h="1945639">
                <a:moveTo>
                  <a:pt x="71628" y="1561338"/>
                </a:moveTo>
                <a:lnTo>
                  <a:pt x="71628" y="506377"/>
                </a:lnTo>
                <a:lnTo>
                  <a:pt x="62484" y="509778"/>
                </a:lnTo>
                <a:lnTo>
                  <a:pt x="62484" y="1749247"/>
                </a:lnTo>
                <a:lnTo>
                  <a:pt x="71628" y="156133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027559" y="3017255"/>
            <a:ext cx="109093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02945" algn="l"/>
              </a:tabLst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5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7	</a:t>
            </a:r>
            <a:r>
              <a:rPr sz="3600" b="1" spc="-7" baseline="2000" dirty="0">
                <a:latin typeface="微软雅黑" panose="020B0503020204020204" charset="-122"/>
                <a:cs typeface="微软雅黑" panose="020B0503020204020204" charset="-122"/>
              </a:rPr>
              <a:t>78</a:t>
            </a:r>
            <a:endParaRPr sz="3600" baseline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57711" y="4314656"/>
            <a:ext cx="10420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指向属性值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为57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 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文件记录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10593" y="4308532"/>
            <a:ext cx="10420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指向属性值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为78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 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文件记录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24997" y="2825678"/>
            <a:ext cx="8388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指向按顺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序的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下一 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个叶结点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40963" y="3102729"/>
            <a:ext cx="44894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100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81105" y="2874543"/>
            <a:ext cx="5334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 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367667" y="6633485"/>
            <a:ext cx="7867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691775" y="3620261"/>
            <a:ext cx="852169" cy="2552065"/>
          </a:xfrm>
          <a:custGeom>
            <a:avLst/>
            <a:gdLst/>
            <a:ahLst/>
            <a:cxnLst/>
            <a:rect l="l" t="t" r="r" b="b"/>
            <a:pathLst>
              <a:path w="852170" h="2552065">
                <a:moveTo>
                  <a:pt x="651510" y="1984838"/>
                </a:moveTo>
                <a:lnTo>
                  <a:pt x="651510" y="641604"/>
                </a:lnTo>
                <a:lnTo>
                  <a:pt x="649986" y="637794"/>
                </a:lnTo>
                <a:lnTo>
                  <a:pt x="646938" y="635508"/>
                </a:lnTo>
                <a:lnTo>
                  <a:pt x="20574" y="0"/>
                </a:lnTo>
                <a:lnTo>
                  <a:pt x="0" y="19812"/>
                </a:lnTo>
                <a:lnTo>
                  <a:pt x="622554" y="650686"/>
                </a:lnTo>
                <a:lnTo>
                  <a:pt x="622554" y="645414"/>
                </a:lnTo>
                <a:lnTo>
                  <a:pt x="627126" y="655320"/>
                </a:lnTo>
                <a:lnTo>
                  <a:pt x="627126" y="2003155"/>
                </a:lnTo>
                <a:lnTo>
                  <a:pt x="650748" y="2068416"/>
                </a:lnTo>
                <a:lnTo>
                  <a:pt x="650748" y="1982724"/>
                </a:lnTo>
                <a:lnTo>
                  <a:pt x="651510" y="1984838"/>
                </a:lnTo>
                <a:close/>
              </a:path>
              <a:path w="852170" h="2552065">
                <a:moveTo>
                  <a:pt x="627126" y="655320"/>
                </a:moveTo>
                <a:lnTo>
                  <a:pt x="622554" y="645414"/>
                </a:lnTo>
                <a:lnTo>
                  <a:pt x="622554" y="650686"/>
                </a:lnTo>
                <a:lnTo>
                  <a:pt x="627126" y="655320"/>
                </a:lnTo>
                <a:close/>
              </a:path>
              <a:path w="852170" h="2552065">
                <a:moveTo>
                  <a:pt x="627126" y="2003155"/>
                </a:moveTo>
                <a:lnTo>
                  <a:pt x="627126" y="655320"/>
                </a:lnTo>
                <a:lnTo>
                  <a:pt x="622554" y="650686"/>
                </a:lnTo>
                <a:lnTo>
                  <a:pt x="622554" y="1989582"/>
                </a:lnTo>
                <a:lnTo>
                  <a:pt x="623316" y="1991106"/>
                </a:lnTo>
                <a:lnTo>
                  <a:pt x="623316" y="1992630"/>
                </a:lnTo>
                <a:lnTo>
                  <a:pt x="627126" y="2003155"/>
                </a:lnTo>
                <a:close/>
              </a:path>
              <a:path w="852170" h="2552065">
                <a:moveTo>
                  <a:pt x="825049" y="2466319"/>
                </a:moveTo>
                <a:lnTo>
                  <a:pt x="650748" y="1982724"/>
                </a:lnTo>
                <a:lnTo>
                  <a:pt x="651510" y="1988058"/>
                </a:lnTo>
                <a:lnTo>
                  <a:pt x="651510" y="2070521"/>
                </a:lnTo>
                <a:lnTo>
                  <a:pt x="798251" y="2475926"/>
                </a:lnTo>
                <a:lnTo>
                  <a:pt x="825049" y="2466319"/>
                </a:lnTo>
                <a:close/>
              </a:path>
              <a:path w="852170" h="2552065">
                <a:moveTo>
                  <a:pt x="651510" y="2070521"/>
                </a:moveTo>
                <a:lnTo>
                  <a:pt x="651510" y="1988058"/>
                </a:lnTo>
                <a:lnTo>
                  <a:pt x="650748" y="1982724"/>
                </a:lnTo>
                <a:lnTo>
                  <a:pt x="650748" y="2068416"/>
                </a:lnTo>
                <a:lnTo>
                  <a:pt x="651510" y="2070521"/>
                </a:lnTo>
                <a:close/>
              </a:path>
              <a:path w="852170" h="2552065">
                <a:moveTo>
                  <a:pt x="829818" y="2541738"/>
                </a:moveTo>
                <a:lnTo>
                  <a:pt x="829818" y="2479548"/>
                </a:lnTo>
                <a:lnTo>
                  <a:pt x="803148" y="2489454"/>
                </a:lnTo>
                <a:lnTo>
                  <a:pt x="798251" y="2475926"/>
                </a:lnTo>
                <a:lnTo>
                  <a:pt x="771144" y="2485644"/>
                </a:lnTo>
                <a:lnTo>
                  <a:pt x="829818" y="2541738"/>
                </a:lnTo>
                <a:close/>
              </a:path>
              <a:path w="852170" h="2552065">
                <a:moveTo>
                  <a:pt x="829818" y="2479548"/>
                </a:moveTo>
                <a:lnTo>
                  <a:pt x="825049" y="2466319"/>
                </a:lnTo>
                <a:lnTo>
                  <a:pt x="798251" y="2475926"/>
                </a:lnTo>
                <a:lnTo>
                  <a:pt x="803148" y="2489454"/>
                </a:lnTo>
                <a:lnTo>
                  <a:pt x="829818" y="2479548"/>
                </a:lnTo>
                <a:close/>
              </a:path>
              <a:path w="852170" h="2552065">
                <a:moveTo>
                  <a:pt x="851916" y="2456688"/>
                </a:moveTo>
                <a:lnTo>
                  <a:pt x="825049" y="2466319"/>
                </a:lnTo>
                <a:lnTo>
                  <a:pt x="829818" y="2479548"/>
                </a:lnTo>
                <a:lnTo>
                  <a:pt x="829818" y="2541738"/>
                </a:lnTo>
                <a:lnTo>
                  <a:pt x="840486" y="2551938"/>
                </a:lnTo>
                <a:lnTo>
                  <a:pt x="851916" y="245668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310761" y="3091298"/>
            <a:ext cx="44894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120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247255" y="3773423"/>
            <a:ext cx="2119630" cy="1747520"/>
          </a:xfrm>
          <a:custGeom>
            <a:avLst/>
            <a:gdLst/>
            <a:ahLst/>
            <a:cxnLst/>
            <a:rect l="l" t="t" r="r" b="b"/>
            <a:pathLst>
              <a:path w="2119629" h="1747520">
                <a:moveTo>
                  <a:pt x="28194" y="801524"/>
                </a:moveTo>
                <a:lnTo>
                  <a:pt x="28194" y="0"/>
                </a:lnTo>
                <a:lnTo>
                  <a:pt x="0" y="0"/>
                </a:lnTo>
                <a:lnTo>
                  <a:pt x="0" y="816102"/>
                </a:lnTo>
                <a:lnTo>
                  <a:pt x="3048" y="821436"/>
                </a:lnTo>
                <a:lnTo>
                  <a:pt x="8382" y="823722"/>
                </a:lnTo>
                <a:lnTo>
                  <a:pt x="19812" y="828781"/>
                </a:lnTo>
                <a:lnTo>
                  <a:pt x="19812" y="797814"/>
                </a:lnTo>
                <a:lnTo>
                  <a:pt x="28194" y="801524"/>
                </a:lnTo>
                <a:close/>
              </a:path>
              <a:path w="2119629" h="1747520">
                <a:moveTo>
                  <a:pt x="2046479" y="1694938"/>
                </a:moveTo>
                <a:lnTo>
                  <a:pt x="19812" y="797814"/>
                </a:lnTo>
                <a:lnTo>
                  <a:pt x="28194" y="810768"/>
                </a:lnTo>
                <a:lnTo>
                  <a:pt x="28194" y="832491"/>
                </a:lnTo>
                <a:lnTo>
                  <a:pt x="2034932" y="1720794"/>
                </a:lnTo>
                <a:lnTo>
                  <a:pt x="2046479" y="1694938"/>
                </a:lnTo>
                <a:close/>
              </a:path>
              <a:path w="2119629" h="1747520">
                <a:moveTo>
                  <a:pt x="28194" y="832491"/>
                </a:moveTo>
                <a:lnTo>
                  <a:pt x="28194" y="810768"/>
                </a:lnTo>
                <a:lnTo>
                  <a:pt x="19812" y="797814"/>
                </a:lnTo>
                <a:lnTo>
                  <a:pt x="19812" y="828781"/>
                </a:lnTo>
                <a:lnTo>
                  <a:pt x="28194" y="832491"/>
                </a:lnTo>
                <a:close/>
              </a:path>
              <a:path w="2119629" h="1747520">
                <a:moveTo>
                  <a:pt x="2059686" y="1745524"/>
                </a:moveTo>
                <a:lnTo>
                  <a:pt x="2059686" y="1700783"/>
                </a:lnTo>
                <a:lnTo>
                  <a:pt x="2048256" y="1726692"/>
                </a:lnTo>
                <a:lnTo>
                  <a:pt x="2034932" y="1720794"/>
                </a:lnTo>
                <a:lnTo>
                  <a:pt x="2023110" y="1747266"/>
                </a:lnTo>
                <a:lnTo>
                  <a:pt x="2059686" y="1745524"/>
                </a:lnTo>
                <a:close/>
              </a:path>
              <a:path w="2119629" h="1747520">
                <a:moveTo>
                  <a:pt x="2059686" y="1700783"/>
                </a:moveTo>
                <a:lnTo>
                  <a:pt x="2046479" y="1694938"/>
                </a:lnTo>
                <a:lnTo>
                  <a:pt x="2034932" y="1720794"/>
                </a:lnTo>
                <a:lnTo>
                  <a:pt x="2048256" y="1726692"/>
                </a:lnTo>
                <a:lnTo>
                  <a:pt x="2059686" y="1700783"/>
                </a:lnTo>
                <a:close/>
              </a:path>
              <a:path w="2119629" h="1747520">
                <a:moveTo>
                  <a:pt x="2119122" y="1742694"/>
                </a:moveTo>
                <a:lnTo>
                  <a:pt x="2058162" y="1668780"/>
                </a:lnTo>
                <a:lnTo>
                  <a:pt x="2046479" y="1694938"/>
                </a:lnTo>
                <a:lnTo>
                  <a:pt x="2059686" y="1700783"/>
                </a:lnTo>
                <a:lnTo>
                  <a:pt x="2059686" y="1745524"/>
                </a:lnTo>
                <a:lnTo>
                  <a:pt x="2119122" y="174269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302625" y="3685794"/>
            <a:ext cx="595630" cy="86360"/>
          </a:xfrm>
          <a:custGeom>
            <a:avLst/>
            <a:gdLst/>
            <a:ahLst/>
            <a:cxnLst/>
            <a:rect l="l" t="t" r="r" b="b"/>
            <a:pathLst>
              <a:path w="595629" h="86360">
                <a:moveTo>
                  <a:pt x="524255" y="57150"/>
                </a:moveTo>
                <a:lnTo>
                  <a:pt x="524255" y="28955"/>
                </a:lnTo>
                <a:lnTo>
                  <a:pt x="0" y="28955"/>
                </a:lnTo>
                <a:lnTo>
                  <a:pt x="0" y="57150"/>
                </a:lnTo>
                <a:lnTo>
                  <a:pt x="524255" y="57150"/>
                </a:lnTo>
                <a:close/>
              </a:path>
              <a:path w="595629" h="86360">
                <a:moveTo>
                  <a:pt x="595122" y="42671"/>
                </a:moveTo>
                <a:lnTo>
                  <a:pt x="509790" y="0"/>
                </a:lnTo>
                <a:lnTo>
                  <a:pt x="509790" y="28955"/>
                </a:lnTo>
                <a:lnTo>
                  <a:pt x="524255" y="28955"/>
                </a:lnTo>
                <a:lnTo>
                  <a:pt x="524255" y="78743"/>
                </a:lnTo>
                <a:lnTo>
                  <a:pt x="595122" y="42671"/>
                </a:lnTo>
                <a:close/>
              </a:path>
              <a:path w="595629" h="86360">
                <a:moveTo>
                  <a:pt x="524255" y="78743"/>
                </a:moveTo>
                <a:lnTo>
                  <a:pt x="524255" y="57150"/>
                </a:lnTo>
                <a:lnTo>
                  <a:pt x="509790" y="57150"/>
                </a:lnTo>
                <a:lnTo>
                  <a:pt x="509790" y="86105"/>
                </a:lnTo>
                <a:lnTo>
                  <a:pt x="524255" y="7874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283093" y="5176265"/>
            <a:ext cx="8099425" cy="1843405"/>
          </a:xfrm>
          <a:custGeom>
            <a:avLst/>
            <a:gdLst/>
            <a:ahLst/>
            <a:cxnLst/>
            <a:rect l="l" t="t" r="r" b="b"/>
            <a:pathLst>
              <a:path w="8099425" h="1843404">
                <a:moveTo>
                  <a:pt x="0" y="0"/>
                </a:moveTo>
                <a:lnTo>
                  <a:pt x="0" y="1843278"/>
                </a:lnTo>
                <a:lnTo>
                  <a:pt x="8099297" y="1843278"/>
                </a:lnTo>
                <a:lnTo>
                  <a:pt x="80992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3093" y="5176265"/>
            <a:ext cx="8099425" cy="1843405"/>
          </a:xfrm>
          <a:custGeom>
            <a:avLst/>
            <a:gdLst/>
            <a:ahLst/>
            <a:cxnLst/>
            <a:rect l="l" t="t" r="r" b="b"/>
            <a:pathLst>
              <a:path w="8099425" h="1843404">
                <a:moveTo>
                  <a:pt x="0" y="0"/>
                </a:moveTo>
                <a:lnTo>
                  <a:pt x="0" y="1843278"/>
                </a:lnTo>
                <a:lnTo>
                  <a:pt x="8099297" y="1843278"/>
                </a:lnTo>
                <a:lnTo>
                  <a:pt x="8099297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4969" y="5389626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3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14969" y="5389626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3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00435" y="5388102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00435" y="5387340"/>
            <a:ext cx="2021205" cy="1169035"/>
          </a:xfrm>
          <a:custGeom>
            <a:avLst/>
            <a:gdLst/>
            <a:ahLst/>
            <a:cxnLst/>
            <a:rect l="l" t="t" r="r" b="b"/>
            <a:pathLst>
              <a:path w="2021204" h="1169034">
                <a:moveTo>
                  <a:pt x="0" y="0"/>
                </a:moveTo>
                <a:lnTo>
                  <a:pt x="0" y="1168908"/>
                </a:lnTo>
                <a:lnTo>
                  <a:pt x="2020824" y="1168908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88175" y="5388102"/>
            <a:ext cx="2021205" cy="1168400"/>
          </a:xfrm>
          <a:custGeom>
            <a:avLst/>
            <a:gdLst/>
            <a:ahLst/>
            <a:cxnLst/>
            <a:rect l="l" t="t" r="r" b="b"/>
            <a:pathLst>
              <a:path w="2021204" h="1168400">
                <a:moveTo>
                  <a:pt x="0" y="0"/>
                </a:moveTo>
                <a:lnTo>
                  <a:pt x="0" y="1168146"/>
                </a:lnTo>
                <a:lnTo>
                  <a:pt x="2020824" y="1168146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88175" y="5387340"/>
            <a:ext cx="2021205" cy="1169035"/>
          </a:xfrm>
          <a:custGeom>
            <a:avLst/>
            <a:gdLst/>
            <a:ahLst/>
            <a:cxnLst/>
            <a:rect l="l" t="t" r="r" b="b"/>
            <a:pathLst>
              <a:path w="2021204" h="1169034">
                <a:moveTo>
                  <a:pt x="0" y="0"/>
                </a:moveTo>
                <a:lnTo>
                  <a:pt x="0" y="1168908"/>
                </a:lnTo>
                <a:lnTo>
                  <a:pt x="2020824" y="1168908"/>
                </a:lnTo>
                <a:lnTo>
                  <a:pt x="2020824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802263" y="5545701"/>
            <a:ext cx="19208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属性值57的记录1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11407" y="6092054"/>
            <a:ext cx="19208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属性值57的记录2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65453" y="5563234"/>
            <a:ext cx="17799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属性值89的记录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65453" y="6076053"/>
            <a:ext cx="177990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属性值78的记录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93015" y="5567806"/>
            <a:ext cx="19208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属性值100的记录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75504" y="6060051"/>
            <a:ext cx="19208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属性值57的记录3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0103" y="483233"/>
            <a:ext cx="292735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Tree) (4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用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树建立不同的索引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8635" y="1283669"/>
            <a:ext cx="6740525" cy="148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IV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 用B+树建立非键属性稠密索引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索引字段是主文件的非键属性。主文件不按此非键属性排序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索引文件的索引字段值是有重复的。指针指向的是记录。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60461" y="2769870"/>
            <a:ext cx="7568565" cy="2353310"/>
          </a:xfrm>
          <a:custGeom>
            <a:avLst/>
            <a:gdLst/>
            <a:ahLst/>
            <a:cxnLst/>
            <a:rect l="l" t="t" r="r" b="b"/>
            <a:pathLst>
              <a:path w="7568565" h="2353310">
                <a:moveTo>
                  <a:pt x="0" y="0"/>
                </a:moveTo>
                <a:lnTo>
                  <a:pt x="0" y="2353056"/>
                </a:lnTo>
                <a:lnTo>
                  <a:pt x="7568183" y="2353056"/>
                </a:lnTo>
                <a:lnTo>
                  <a:pt x="75681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60461" y="2769870"/>
            <a:ext cx="7567930" cy="2353310"/>
          </a:xfrm>
          <a:custGeom>
            <a:avLst/>
            <a:gdLst/>
            <a:ahLst/>
            <a:cxnLst/>
            <a:rect l="l" t="t" r="r" b="b"/>
            <a:pathLst>
              <a:path w="7567930" h="2353310">
                <a:moveTo>
                  <a:pt x="0" y="0"/>
                </a:moveTo>
                <a:lnTo>
                  <a:pt x="0" y="2353056"/>
                </a:lnTo>
                <a:lnTo>
                  <a:pt x="7567422" y="2353056"/>
                </a:lnTo>
                <a:lnTo>
                  <a:pt x="7567422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89389" y="2919222"/>
            <a:ext cx="2049780" cy="1059180"/>
          </a:xfrm>
          <a:custGeom>
            <a:avLst/>
            <a:gdLst/>
            <a:ahLst/>
            <a:cxnLst/>
            <a:rect l="l" t="t" r="r" b="b"/>
            <a:pathLst>
              <a:path w="2049779" h="1059179">
                <a:moveTo>
                  <a:pt x="0" y="0"/>
                </a:moveTo>
                <a:lnTo>
                  <a:pt x="0" y="1059179"/>
                </a:lnTo>
                <a:lnTo>
                  <a:pt x="2049780" y="1059179"/>
                </a:lnTo>
                <a:lnTo>
                  <a:pt x="204978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889389" y="2919222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8"/>
                </a:lnTo>
                <a:lnTo>
                  <a:pt x="2049780" y="1058418"/>
                </a:lnTo>
                <a:lnTo>
                  <a:pt x="204978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02343" y="3441191"/>
            <a:ext cx="2009775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394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81285" y="2919222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77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80039" y="2932176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01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83165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10469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37011" y="3429000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0"/>
                </a:moveTo>
                <a:lnTo>
                  <a:pt x="0" y="54864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27927" y="2932176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7"/>
                </a:lnTo>
                <a:lnTo>
                  <a:pt x="2049779" y="1058417"/>
                </a:lnTo>
                <a:lnTo>
                  <a:pt x="204977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27927" y="2932176"/>
            <a:ext cx="2049780" cy="1058545"/>
          </a:xfrm>
          <a:custGeom>
            <a:avLst/>
            <a:gdLst/>
            <a:ahLst/>
            <a:cxnLst/>
            <a:rect l="l" t="t" r="r" b="b"/>
            <a:pathLst>
              <a:path w="2049779" h="1058545">
                <a:moveTo>
                  <a:pt x="0" y="0"/>
                </a:moveTo>
                <a:lnTo>
                  <a:pt x="0" y="1058417"/>
                </a:lnTo>
                <a:lnTo>
                  <a:pt x="2049779" y="1058417"/>
                </a:lnTo>
                <a:lnTo>
                  <a:pt x="204977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540893" y="3454146"/>
            <a:ext cx="2009775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394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219836" y="2932176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0"/>
                </a:moveTo>
                <a:lnTo>
                  <a:pt x="0" y="50901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918589" y="2944367"/>
            <a:ext cx="0" cy="509905"/>
          </a:xfrm>
          <a:custGeom>
            <a:avLst/>
            <a:gdLst/>
            <a:ahLst/>
            <a:cxnLst/>
            <a:rect l="l" t="t" r="r" b="b"/>
            <a:pathLst>
              <a:path h="509904">
                <a:moveTo>
                  <a:pt x="0" y="0"/>
                </a:moveTo>
                <a:lnTo>
                  <a:pt x="0" y="50977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21715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49019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075561" y="3441191"/>
            <a:ext cx="0" cy="549910"/>
          </a:xfrm>
          <a:custGeom>
            <a:avLst/>
            <a:gdLst/>
            <a:ahLst/>
            <a:cxnLst/>
            <a:rect l="l" t="t" r="r" b="b"/>
            <a:pathLst>
              <a:path h="549910">
                <a:moveTo>
                  <a:pt x="0" y="0"/>
                </a:moveTo>
                <a:lnTo>
                  <a:pt x="0" y="549402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37239" y="3687317"/>
            <a:ext cx="1800225" cy="86360"/>
          </a:xfrm>
          <a:custGeom>
            <a:avLst/>
            <a:gdLst/>
            <a:ahLst/>
            <a:cxnLst/>
            <a:rect l="l" t="t" r="r" b="b"/>
            <a:pathLst>
              <a:path w="1800225" h="86360">
                <a:moveTo>
                  <a:pt x="1728977" y="57150"/>
                </a:moveTo>
                <a:lnTo>
                  <a:pt x="1728977" y="28955"/>
                </a:lnTo>
                <a:lnTo>
                  <a:pt x="0" y="28956"/>
                </a:lnTo>
                <a:lnTo>
                  <a:pt x="0" y="57150"/>
                </a:lnTo>
                <a:lnTo>
                  <a:pt x="1728977" y="57150"/>
                </a:lnTo>
                <a:close/>
              </a:path>
              <a:path w="1800225" h="86360">
                <a:moveTo>
                  <a:pt x="1799831" y="42672"/>
                </a:moveTo>
                <a:lnTo>
                  <a:pt x="1714487" y="0"/>
                </a:lnTo>
                <a:lnTo>
                  <a:pt x="1714487" y="28955"/>
                </a:lnTo>
                <a:lnTo>
                  <a:pt x="1728977" y="28955"/>
                </a:lnTo>
                <a:lnTo>
                  <a:pt x="1728977" y="78731"/>
                </a:lnTo>
                <a:lnTo>
                  <a:pt x="1799831" y="42672"/>
                </a:lnTo>
                <a:close/>
              </a:path>
              <a:path w="1800225" h="86360">
                <a:moveTo>
                  <a:pt x="1728977" y="78731"/>
                </a:moveTo>
                <a:lnTo>
                  <a:pt x="1728977" y="57150"/>
                </a:lnTo>
                <a:lnTo>
                  <a:pt x="1714487" y="57150"/>
                </a:lnTo>
                <a:lnTo>
                  <a:pt x="1714487" y="86106"/>
                </a:lnTo>
                <a:lnTo>
                  <a:pt x="1728977" y="7873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27923" y="3694938"/>
            <a:ext cx="1362075" cy="1945639"/>
          </a:xfrm>
          <a:custGeom>
            <a:avLst/>
            <a:gdLst/>
            <a:ahLst/>
            <a:cxnLst/>
            <a:rect l="l" t="t" r="r" b="b"/>
            <a:pathLst>
              <a:path w="1362075" h="1945639">
                <a:moveTo>
                  <a:pt x="86106" y="1861566"/>
                </a:moveTo>
                <a:lnTo>
                  <a:pt x="57080" y="1860281"/>
                </a:lnTo>
                <a:lnTo>
                  <a:pt x="56388" y="1874520"/>
                </a:lnTo>
                <a:lnTo>
                  <a:pt x="28194" y="1872996"/>
                </a:lnTo>
                <a:lnTo>
                  <a:pt x="28194" y="1859003"/>
                </a:lnTo>
                <a:lnTo>
                  <a:pt x="0" y="1857756"/>
                </a:lnTo>
                <a:lnTo>
                  <a:pt x="28194" y="1921330"/>
                </a:lnTo>
                <a:lnTo>
                  <a:pt x="28194" y="1872996"/>
                </a:lnTo>
                <a:lnTo>
                  <a:pt x="28842" y="1859032"/>
                </a:lnTo>
                <a:lnTo>
                  <a:pt x="28842" y="1922793"/>
                </a:lnTo>
                <a:lnTo>
                  <a:pt x="38862" y="1945386"/>
                </a:lnTo>
                <a:lnTo>
                  <a:pt x="86106" y="1861566"/>
                </a:lnTo>
                <a:close/>
              </a:path>
              <a:path w="1362075" h="1945639">
                <a:moveTo>
                  <a:pt x="57080" y="1860281"/>
                </a:moveTo>
                <a:lnTo>
                  <a:pt x="28842" y="1859032"/>
                </a:lnTo>
                <a:lnTo>
                  <a:pt x="28194" y="1872996"/>
                </a:lnTo>
                <a:lnTo>
                  <a:pt x="56388" y="1874520"/>
                </a:lnTo>
                <a:lnTo>
                  <a:pt x="57080" y="1860281"/>
                </a:lnTo>
                <a:close/>
              </a:path>
              <a:path w="1362075" h="1945639">
                <a:moveTo>
                  <a:pt x="1361694" y="26670"/>
                </a:moveTo>
                <a:lnTo>
                  <a:pt x="1351788" y="0"/>
                </a:lnTo>
                <a:lnTo>
                  <a:pt x="52578" y="483108"/>
                </a:lnTo>
                <a:lnTo>
                  <a:pt x="46481" y="484632"/>
                </a:lnTo>
                <a:lnTo>
                  <a:pt x="42671" y="489966"/>
                </a:lnTo>
                <a:lnTo>
                  <a:pt x="42672" y="1561338"/>
                </a:lnTo>
                <a:lnTo>
                  <a:pt x="28842" y="1859032"/>
                </a:lnTo>
                <a:lnTo>
                  <a:pt x="57080" y="1860281"/>
                </a:lnTo>
                <a:lnTo>
                  <a:pt x="62484" y="1749247"/>
                </a:lnTo>
                <a:lnTo>
                  <a:pt x="62484" y="509778"/>
                </a:lnTo>
                <a:lnTo>
                  <a:pt x="71628" y="496062"/>
                </a:lnTo>
                <a:lnTo>
                  <a:pt x="71628" y="506377"/>
                </a:lnTo>
                <a:lnTo>
                  <a:pt x="1361694" y="26670"/>
                </a:lnTo>
                <a:close/>
              </a:path>
              <a:path w="1362075" h="1945639">
                <a:moveTo>
                  <a:pt x="71628" y="506377"/>
                </a:moveTo>
                <a:lnTo>
                  <a:pt x="71628" y="496062"/>
                </a:lnTo>
                <a:lnTo>
                  <a:pt x="62484" y="509778"/>
                </a:lnTo>
                <a:lnTo>
                  <a:pt x="71628" y="506377"/>
                </a:lnTo>
                <a:close/>
              </a:path>
              <a:path w="1362075" h="1945639">
                <a:moveTo>
                  <a:pt x="71628" y="1561338"/>
                </a:moveTo>
                <a:lnTo>
                  <a:pt x="71628" y="506377"/>
                </a:lnTo>
                <a:lnTo>
                  <a:pt x="62484" y="509778"/>
                </a:lnTo>
                <a:lnTo>
                  <a:pt x="62484" y="1749247"/>
                </a:lnTo>
                <a:lnTo>
                  <a:pt x="71628" y="1561338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302625" y="3685794"/>
            <a:ext cx="595630" cy="86360"/>
          </a:xfrm>
          <a:custGeom>
            <a:avLst/>
            <a:gdLst/>
            <a:ahLst/>
            <a:cxnLst/>
            <a:rect l="l" t="t" r="r" b="b"/>
            <a:pathLst>
              <a:path w="595629" h="86360">
                <a:moveTo>
                  <a:pt x="524255" y="57150"/>
                </a:moveTo>
                <a:lnTo>
                  <a:pt x="524255" y="28955"/>
                </a:lnTo>
                <a:lnTo>
                  <a:pt x="0" y="28955"/>
                </a:lnTo>
                <a:lnTo>
                  <a:pt x="0" y="57150"/>
                </a:lnTo>
                <a:lnTo>
                  <a:pt x="524255" y="57150"/>
                </a:lnTo>
                <a:close/>
              </a:path>
              <a:path w="595629" h="86360">
                <a:moveTo>
                  <a:pt x="595122" y="42671"/>
                </a:moveTo>
                <a:lnTo>
                  <a:pt x="509790" y="0"/>
                </a:lnTo>
                <a:lnTo>
                  <a:pt x="509790" y="28955"/>
                </a:lnTo>
                <a:lnTo>
                  <a:pt x="524255" y="28955"/>
                </a:lnTo>
                <a:lnTo>
                  <a:pt x="524255" y="78743"/>
                </a:lnTo>
                <a:lnTo>
                  <a:pt x="595122" y="42671"/>
                </a:lnTo>
                <a:close/>
              </a:path>
              <a:path w="595629" h="86360">
                <a:moveTo>
                  <a:pt x="524255" y="78743"/>
                </a:moveTo>
                <a:lnTo>
                  <a:pt x="524255" y="57150"/>
                </a:lnTo>
                <a:lnTo>
                  <a:pt x="509790" y="57150"/>
                </a:lnTo>
                <a:lnTo>
                  <a:pt x="509790" y="86105"/>
                </a:lnTo>
                <a:lnTo>
                  <a:pt x="524255" y="7874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027559" y="3017255"/>
            <a:ext cx="174053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02945" algn="l"/>
                <a:tab pos="1351915" algn="l"/>
              </a:tabLst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5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7	</a:t>
            </a:r>
            <a:r>
              <a:rPr sz="3600" b="1" spc="-7" baseline="2000" dirty="0">
                <a:latin typeface="微软雅黑" panose="020B0503020204020204" charset="-122"/>
                <a:cs typeface="微软雅黑" panose="020B0503020204020204" charset="-122"/>
              </a:rPr>
              <a:t>5</a:t>
            </a:r>
            <a:r>
              <a:rPr sz="3600" b="1" baseline="2000" dirty="0">
                <a:latin typeface="微软雅黑" panose="020B0503020204020204" charset="-122"/>
                <a:cs typeface="微软雅黑" panose="020B0503020204020204" charset="-122"/>
              </a:rPr>
              <a:t>7	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57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57711" y="4314656"/>
            <a:ext cx="10420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指向属性值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为57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 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文件记录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66135" y="4284158"/>
            <a:ext cx="10420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指向属性值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为78</a:t>
            </a:r>
            <a:r>
              <a:rPr sz="1600" b="1" spc="-1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主 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文件记录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24997" y="2825678"/>
            <a:ext cx="8388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指向按顺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序的</a:t>
            </a:r>
            <a:r>
              <a:rPr sz="1600" b="1" spc="-10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下一 </a:t>
            </a: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个叶结点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11829" y="3102729"/>
            <a:ext cx="3079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78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81105" y="2874543"/>
            <a:ext cx="5334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 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67667" y="6633485"/>
            <a:ext cx="7867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主文件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859165" y="3687317"/>
            <a:ext cx="1800225" cy="2467610"/>
          </a:xfrm>
          <a:custGeom>
            <a:avLst/>
            <a:gdLst/>
            <a:ahLst/>
            <a:cxnLst/>
            <a:rect l="l" t="t" r="r" b="b"/>
            <a:pathLst>
              <a:path w="1800225" h="2467610">
                <a:moveTo>
                  <a:pt x="61276" y="2405620"/>
                </a:moveTo>
                <a:lnTo>
                  <a:pt x="44957" y="2382774"/>
                </a:lnTo>
                <a:lnTo>
                  <a:pt x="0" y="2467356"/>
                </a:lnTo>
                <a:lnTo>
                  <a:pt x="49530" y="2459367"/>
                </a:lnTo>
                <a:lnTo>
                  <a:pt x="49530" y="2414016"/>
                </a:lnTo>
                <a:lnTo>
                  <a:pt x="61276" y="2405620"/>
                </a:lnTo>
                <a:close/>
              </a:path>
              <a:path w="1800225" h="2467610">
                <a:moveTo>
                  <a:pt x="77754" y="2428689"/>
                </a:moveTo>
                <a:lnTo>
                  <a:pt x="61276" y="2405620"/>
                </a:lnTo>
                <a:lnTo>
                  <a:pt x="49530" y="2414016"/>
                </a:lnTo>
                <a:lnTo>
                  <a:pt x="66293" y="2436876"/>
                </a:lnTo>
                <a:lnTo>
                  <a:pt x="77754" y="2428689"/>
                </a:lnTo>
                <a:close/>
              </a:path>
              <a:path w="1800225" h="2467610">
                <a:moveTo>
                  <a:pt x="94487" y="2452116"/>
                </a:moveTo>
                <a:lnTo>
                  <a:pt x="77754" y="2428689"/>
                </a:lnTo>
                <a:lnTo>
                  <a:pt x="66293" y="2436876"/>
                </a:lnTo>
                <a:lnTo>
                  <a:pt x="49530" y="2414016"/>
                </a:lnTo>
                <a:lnTo>
                  <a:pt x="49530" y="2459367"/>
                </a:lnTo>
                <a:lnTo>
                  <a:pt x="94487" y="2452116"/>
                </a:lnTo>
                <a:close/>
              </a:path>
              <a:path w="1800225" h="2467610">
                <a:moveTo>
                  <a:pt x="1777746" y="1178814"/>
                </a:moveTo>
                <a:lnTo>
                  <a:pt x="61276" y="2405620"/>
                </a:lnTo>
                <a:lnTo>
                  <a:pt x="77754" y="2428689"/>
                </a:lnTo>
                <a:lnTo>
                  <a:pt x="1771650" y="1218764"/>
                </a:lnTo>
                <a:lnTo>
                  <a:pt x="1771650" y="1191006"/>
                </a:lnTo>
                <a:lnTo>
                  <a:pt x="1777746" y="1178814"/>
                </a:lnTo>
                <a:close/>
              </a:path>
              <a:path w="1800225" h="2467610">
                <a:moveTo>
                  <a:pt x="1799844" y="1195578"/>
                </a:moveTo>
                <a:lnTo>
                  <a:pt x="1799844" y="0"/>
                </a:lnTo>
                <a:lnTo>
                  <a:pt x="1771650" y="0"/>
                </a:lnTo>
                <a:lnTo>
                  <a:pt x="1771650" y="1183170"/>
                </a:lnTo>
                <a:lnTo>
                  <a:pt x="1777746" y="1178814"/>
                </a:lnTo>
                <a:lnTo>
                  <a:pt x="1777746" y="1214410"/>
                </a:lnTo>
                <a:lnTo>
                  <a:pt x="1794510" y="1202436"/>
                </a:lnTo>
                <a:lnTo>
                  <a:pt x="1797558" y="1199388"/>
                </a:lnTo>
                <a:lnTo>
                  <a:pt x="1799844" y="1195578"/>
                </a:lnTo>
                <a:close/>
              </a:path>
              <a:path w="1800225" h="2467610">
                <a:moveTo>
                  <a:pt x="1777746" y="1214410"/>
                </a:moveTo>
                <a:lnTo>
                  <a:pt x="1777746" y="1178814"/>
                </a:lnTo>
                <a:lnTo>
                  <a:pt x="1771650" y="1191006"/>
                </a:lnTo>
                <a:lnTo>
                  <a:pt x="1771650" y="1218764"/>
                </a:lnTo>
                <a:lnTo>
                  <a:pt x="1777746" y="121441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100969" y="3665220"/>
            <a:ext cx="2990850" cy="2524760"/>
          </a:xfrm>
          <a:custGeom>
            <a:avLst/>
            <a:gdLst/>
            <a:ahLst/>
            <a:cxnLst/>
            <a:rect l="l" t="t" r="r" b="b"/>
            <a:pathLst>
              <a:path w="2990850" h="2524760">
                <a:moveTo>
                  <a:pt x="28194" y="1546221"/>
                </a:moveTo>
                <a:lnTo>
                  <a:pt x="28194" y="0"/>
                </a:lnTo>
                <a:lnTo>
                  <a:pt x="0" y="0"/>
                </a:lnTo>
                <a:lnTo>
                  <a:pt x="0" y="1562862"/>
                </a:lnTo>
                <a:lnTo>
                  <a:pt x="3810" y="1568196"/>
                </a:lnTo>
                <a:lnTo>
                  <a:pt x="9906" y="1569720"/>
                </a:lnTo>
                <a:lnTo>
                  <a:pt x="18288" y="1572405"/>
                </a:lnTo>
                <a:lnTo>
                  <a:pt x="18288" y="1543050"/>
                </a:lnTo>
                <a:lnTo>
                  <a:pt x="28194" y="1546221"/>
                </a:lnTo>
                <a:close/>
              </a:path>
              <a:path w="2990850" h="2524760">
                <a:moveTo>
                  <a:pt x="2913452" y="2469927"/>
                </a:moveTo>
                <a:lnTo>
                  <a:pt x="18288" y="1543050"/>
                </a:lnTo>
                <a:lnTo>
                  <a:pt x="28194" y="1556766"/>
                </a:lnTo>
                <a:lnTo>
                  <a:pt x="28194" y="1575579"/>
                </a:lnTo>
                <a:lnTo>
                  <a:pt x="2904536" y="2497184"/>
                </a:lnTo>
                <a:lnTo>
                  <a:pt x="2913452" y="2469927"/>
                </a:lnTo>
                <a:close/>
              </a:path>
              <a:path w="2990850" h="2524760">
                <a:moveTo>
                  <a:pt x="28194" y="1575579"/>
                </a:moveTo>
                <a:lnTo>
                  <a:pt x="28194" y="1556766"/>
                </a:lnTo>
                <a:lnTo>
                  <a:pt x="18288" y="1543050"/>
                </a:lnTo>
                <a:lnTo>
                  <a:pt x="18288" y="1572405"/>
                </a:lnTo>
                <a:lnTo>
                  <a:pt x="28194" y="1575579"/>
                </a:lnTo>
                <a:close/>
              </a:path>
              <a:path w="2990850" h="2524760">
                <a:moveTo>
                  <a:pt x="2926842" y="2519757"/>
                </a:moveTo>
                <a:lnTo>
                  <a:pt x="2926842" y="2474214"/>
                </a:lnTo>
                <a:lnTo>
                  <a:pt x="2918460" y="2501646"/>
                </a:lnTo>
                <a:lnTo>
                  <a:pt x="2904536" y="2497184"/>
                </a:lnTo>
                <a:lnTo>
                  <a:pt x="2895600" y="2524506"/>
                </a:lnTo>
                <a:lnTo>
                  <a:pt x="2926842" y="2519757"/>
                </a:lnTo>
                <a:close/>
              </a:path>
              <a:path w="2990850" h="2524760">
                <a:moveTo>
                  <a:pt x="2926842" y="2474214"/>
                </a:moveTo>
                <a:lnTo>
                  <a:pt x="2913452" y="2469927"/>
                </a:lnTo>
                <a:lnTo>
                  <a:pt x="2904536" y="2497184"/>
                </a:lnTo>
                <a:lnTo>
                  <a:pt x="2918460" y="2501646"/>
                </a:lnTo>
                <a:lnTo>
                  <a:pt x="2926842" y="2474214"/>
                </a:lnTo>
                <a:close/>
              </a:path>
              <a:path w="2990850" h="2524760">
                <a:moveTo>
                  <a:pt x="2990850" y="2510027"/>
                </a:moveTo>
                <a:lnTo>
                  <a:pt x="2922270" y="2442972"/>
                </a:lnTo>
                <a:lnTo>
                  <a:pt x="2913452" y="2469927"/>
                </a:lnTo>
                <a:lnTo>
                  <a:pt x="2926842" y="2474214"/>
                </a:lnTo>
                <a:lnTo>
                  <a:pt x="2926842" y="2519757"/>
                </a:lnTo>
                <a:lnTo>
                  <a:pt x="2990850" y="251002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02353" y="3751326"/>
            <a:ext cx="2162175" cy="2403475"/>
          </a:xfrm>
          <a:custGeom>
            <a:avLst/>
            <a:gdLst/>
            <a:ahLst/>
            <a:cxnLst/>
            <a:rect l="l" t="t" r="r" b="b"/>
            <a:pathLst>
              <a:path w="2162175" h="2403475">
                <a:moveTo>
                  <a:pt x="63612" y="2343700"/>
                </a:moveTo>
                <a:lnTo>
                  <a:pt x="48006" y="2320290"/>
                </a:lnTo>
                <a:lnTo>
                  <a:pt x="0" y="2403348"/>
                </a:lnTo>
                <a:lnTo>
                  <a:pt x="51816" y="2396715"/>
                </a:lnTo>
                <a:lnTo>
                  <a:pt x="51816" y="2351532"/>
                </a:lnTo>
                <a:lnTo>
                  <a:pt x="63612" y="2343700"/>
                </a:lnTo>
                <a:close/>
              </a:path>
              <a:path w="2162175" h="2403475">
                <a:moveTo>
                  <a:pt x="79208" y="2367093"/>
                </a:moveTo>
                <a:lnTo>
                  <a:pt x="63612" y="2343700"/>
                </a:lnTo>
                <a:lnTo>
                  <a:pt x="51816" y="2351532"/>
                </a:lnTo>
                <a:lnTo>
                  <a:pt x="67056" y="2375154"/>
                </a:lnTo>
                <a:lnTo>
                  <a:pt x="79208" y="2367093"/>
                </a:lnTo>
                <a:close/>
              </a:path>
              <a:path w="2162175" h="2403475">
                <a:moveTo>
                  <a:pt x="95250" y="2391156"/>
                </a:moveTo>
                <a:lnTo>
                  <a:pt x="79208" y="2367093"/>
                </a:lnTo>
                <a:lnTo>
                  <a:pt x="67056" y="2375154"/>
                </a:lnTo>
                <a:lnTo>
                  <a:pt x="51816" y="2351532"/>
                </a:lnTo>
                <a:lnTo>
                  <a:pt x="51816" y="2396715"/>
                </a:lnTo>
                <a:lnTo>
                  <a:pt x="95250" y="2391156"/>
                </a:lnTo>
                <a:close/>
              </a:path>
              <a:path w="2162175" h="2403475">
                <a:moveTo>
                  <a:pt x="2139696" y="965454"/>
                </a:moveTo>
                <a:lnTo>
                  <a:pt x="63612" y="2343700"/>
                </a:lnTo>
                <a:lnTo>
                  <a:pt x="79208" y="2367093"/>
                </a:lnTo>
                <a:lnTo>
                  <a:pt x="2133600" y="1004494"/>
                </a:lnTo>
                <a:lnTo>
                  <a:pt x="2133600" y="977646"/>
                </a:lnTo>
                <a:lnTo>
                  <a:pt x="2139696" y="965454"/>
                </a:lnTo>
                <a:close/>
              </a:path>
              <a:path w="2162175" h="2403475">
                <a:moveTo>
                  <a:pt x="2161794" y="982218"/>
                </a:moveTo>
                <a:lnTo>
                  <a:pt x="2161794" y="0"/>
                </a:lnTo>
                <a:lnTo>
                  <a:pt x="2133600" y="0"/>
                </a:lnTo>
                <a:lnTo>
                  <a:pt x="2133600" y="969500"/>
                </a:lnTo>
                <a:lnTo>
                  <a:pt x="2139696" y="965454"/>
                </a:lnTo>
                <a:lnTo>
                  <a:pt x="2139696" y="1000451"/>
                </a:lnTo>
                <a:lnTo>
                  <a:pt x="2155698" y="989838"/>
                </a:lnTo>
                <a:lnTo>
                  <a:pt x="2159508" y="986790"/>
                </a:lnTo>
                <a:lnTo>
                  <a:pt x="2161794" y="982218"/>
                </a:lnTo>
                <a:close/>
              </a:path>
              <a:path w="2162175" h="2403475">
                <a:moveTo>
                  <a:pt x="2139696" y="1000451"/>
                </a:moveTo>
                <a:lnTo>
                  <a:pt x="2139696" y="965454"/>
                </a:lnTo>
                <a:lnTo>
                  <a:pt x="2133600" y="977646"/>
                </a:lnTo>
                <a:lnTo>
                  <a:pt x="2133600" y="1004494"/>
                </a:lnTo>
                <a:lnTo>
                  <a:pt x="2139696" y="100045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95672" y="3729990"/>
            <a:ext cx="2821305" cy="1950085"/>
          </a:xfrm>
          <a:custGeom>
            <a:avLst/>
            <a:gdLst/>
            <a:ahLst/>
            <a:cxnLst/>
            <a:rect l="l" t="t" r="r" b="b"/>
            <a:pathLst>
              <a:path w="2821304" h="1950085">
                <a:moveTo>
                  <a:pt x="78228" y="1895590"/>
                </a:moveTo>
                <a:lnTo>
                  <a:pt x="70104" y="1868424"/>
                </a:lnTo>
                <a:lnTo>
                  <a:pt x="0" y="1933956"/>
                </a:lnTo>
                <a:lnTo>
                  <a:pt x="64769" y="1944925"/>
                </a:lnTo>
                <a:lnTo>
                  <a:pt x="64769" y="1899666"/>
                </a:lnTo>
                <a:lnTo>
                  <a:pt x="78228" y="1895590"/>
                </a:lnTo>
                <a:close/>
              </a:path>
              <a:path w="2821304" h="1950085">
                <a:moveTo>
                  <a:pt x="86384" y="1922861"/>
                </a:moveTo>
                <a:lnTo>
                  <a:pt x="78228" y="1895590"/>
                </a:lnTo>
                <a:lnTo>
                  <a:pt x="64769" y="1899666"/>
                </a:lnTo>
                <a:lnTo>
                  <a:pt x="72390" y="1927098"/>
                </a:lnTo>
                <a:lnTo>
                  <a:pt x="86384" y="1922861"/>
                </a:lnTo>
                <a:close/>
              </a:path>
              <a:path w="2821304" h="1950085">
                <a:moveTo>
                  <a:pt x="94487" y="1949958"/>
                </a:moveTo>
                <a:lnTo>
                  <a:pt x="86384" y="1922861"/>
                </a:lnTo>
                <a:lnTo>
                  <a:pt x="72390" y="1927098"/>
                </a:lnTo>
                <a:lnTo>
                  <a:pt x="64769" y="1899666"/>
                </a:lnTo>
                <a:lnTo>
                  <a:pt x="64769" y="1944925"/>
                </a:lnTo>
                <a:lnTo>
                  <a:pt x="94487" y="1949958"/>
                </a:lnTo>
                <a:close/>
              </a:path>
              <a:path w="2821304" h="1950085">
                <a:moveTo>
                  <a:pt x="2802636" y="1070610"/>
                </a:moveTo>
                <a:lnTo>
                  <a:pt x="78228" y="1895590"/>
                </a:lnTo>
                <a:lnTo>
                  <a:pt x="86384" y="1922861"/>
                </a:lnTo>
                <a:lnTo>
                  <a:pt x="2792730" y="1103578"/>
                </a:lnTo>
                <a:lnTo>
                  <a:pt x="2792730" y="1084326"/>
                </a:lnTo>
                <a:lnTo>
                  <a:pt x="2802636" y="1070610"/>
                </a:lnTo>
                <a:close/>
              </a:path>
              <a:path w="2821304" h="1950085">
                <a:moveTo>
                  <a:pt x="2820924" y="1091184"/>
                </a:moveTo>
                <a:lnTo>
                  <a:pt x="2820924" y="0"/>
                </a:lnTo>
                <a:lnTo>
                  <a:pt x="2792730" y="0"/>
                </a:lnTo>
                <a:lnTo>
                  <a:pt x="2792730" y="1073609"/>
                </a:lnTo>
                <a:lnTo>
                  <a:pt x="2802636" y="1070610"/>
                </a:lnTo>
                <a:lnTo>
                  <a:pt x="2802636" y="1100579"/>
                </a:lnTo>
                <a:lnTo>
                  <a:pt x="2811018" y="1098042"/>
                </a:lnTo>
                <a:lnTo>
                  <a:pt x="2817114" y="1096518"/>
                </a:lnTo>
                <a:lnTo>
                  <a:pt x="2820924" y="1091184"/>
                </a:lnTo>
                <a:close/>
              </a:path>
              <a:path w="2821304" h="1950085">
                <a:moveTo>
                  <a:pt x="2802636" y="1100579"/>
                </a:moveTo>
                <a:lnTo>
                  <a:pt x="2802636" y="1070610"/>
                </a:lnTo>
                <a:lnTo>
                  <a:pt x="2792730" y="1084326"/>
                </a:lnTo>
                <a:lnTo>
                  <a:pt x="2792730" y="1103578"/>
                </a:lnTo>
                <a:lnTo>
                  <a:pt x="2802636" y="1100579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382389" y="3091298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45795" algn="l"/>
              </a:tabLst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89	100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026275" y="3707891"/>
            <a:ext cx="802005" cy="1915160"/>
          </a:xfrm>
          <a:custGeom>
            <a:avLst/>
            <a:gdLst/>
            <a:ahLst/>
            <a:cxnLst/>
            <a:rect l="l" t="t" r="r" b="b"/>
            <a:pathLst>
              <a:path w="802004" h="1915160">
                <a:moveTo>
                  <a:pt x="55094" y="1847345"/>
                </a:moveTo>
                <a:lnTo>
                  <a:pt x="35814" y="1825752"/>
                </a:lnTo>
                <a:lnTo>
                  <a:pt x="0" y="1914906"/>
                </a:lnTo>
                <a:lnTo>
                  <a:pt x="44196" y="1902951"/>
                </a:lnTo>
                <a:lnTo>
                  <a:pt x="44196" y="1856994"/>
                </a:lnTo>
                <a:lnTo>
                  <a:pt x="55094" y="1847345"/>
                </a:lnTo>
                <a:close/>
              </a:path>
              <a:path w="802004" h="1915160">
                <a:moveTo>
                  <a:pt x="74144" y="1868681"/>
                </a:moveTo>
                <a:lnTo>
                  <a:pt x="55094" y="1847345"/>
                </a:lnTo>
                <a:lnTo>
                  <a:pt x="44196" y="1856994"/>
                </a:lnTo>
                <a:lnTo>
                  <a:pt x="63246" y="1878330"/>
                </a:lnTo>
                <a:lnTo>
                  <a:pt x="74144" y="1868681"/>
                </a:lnTo>
                <a:close/>
              </a:path>
              <a:path w="802004" h="1915160">
                <a:moveTo>
                  <a:pt x="92964" y="1889760"/>
                </a:moveTo>
                <a:lnTo>
                  <a:pt x="74144" y="1868681"/>
                </a:lnTo>
                <a:lnTo>
                  <a:pt x="63246" y="1878330"/>
                </a:lnTo>
                <a:lnTo>
                  <a:pt x="44196" y="1856994"/>
                </a:lnTo>
                <a:lnTo>
                  <a:pt x="44196" y="1902951"/>
                </a:lnTo>
                <a:lnTo>
                  <a:pt x="92964" y="1889760"/>
                </a:lnTo>
                <a:close/>
              </a:path>
              <a:path w="802004" h="1915160">
                <a:moveTo>
                  <a:pt x="730208" y="1249642"/>
                </a:moveTo>
                <a:lnTo>
                  <a:pt x="55094" y="1847345"/>
                </a:lnTo>
                <a:lnTo>
                  <a:pt x="74144" y="1868681"/>
                </a:lnTo>
                <a:lnTo>
                  <a:pt x="729996" y="1288032"/>
                </a:lnTo>
                <a:lnTo>
                  <a:pt x="729996" y="1255776"/>
                </a:lnTo>
                <a:lnTo>
                  <a:pt x="730208" y="1249642"/>
                </a:lnTo>
                <a:close/>
              </a:path>
              <a:path w="802004" h="1915160">
                <a:moveTo>
                  <a:pt x="735330" y="1245108"/>
                </a:moveTo>
                <a:lnTo>
                  <a:pt x="730208" y="1249642"/>
                </a:lnTo>
                <a:lnTo>
                  <a:pt x="729996" y="1255776"/>
                </a:lnTo>
                <a:lnTo>
                  <a:pt x="735330" y="1245108"/>
                </a:lnTo>
                <a:close/>
              </a:path>
              <a:path w="802004" h="1915160">
                <a:moveTo>
                  <a:pt x="735330" y="1283309"/>
                </a:moveTo>
                <a:lnTo>
                  <a:pt x="735330" y="1245108"/>
                </a:lnTo>
                <a:lnTo>
                  <a:pt x="729996" y="1255776"/>
                </a:lnTo>
                <a:lnTo>
                  <a:pt x="729996" y="1288032"/>
                </a:lnTo>
                <a:lnTo>
                  <a:pt x="735330" y="1283309"/>
                </a:lnTo>
                <a:close/>
              </a:path>
              <a:path w="802004" h="1915160">
                <a:moveTo>
                  <a:pt x="801624" y="762"/>
                </a:moveTo>
                <a:lnTo>
                  <a:pt x="773430" y="0"/>
                </a:lnTo>
                <a:lnTo>
                  <a:pt x="730208" y="1249642"/>
                </a:lnTo>
                <a:lnTo>
                  <a:pt x="735330" y="1245108"/>
                </a:lnTo>
                <a:lnTo>
                  <a:pt x="735330" y="1283309"/>
                </a:lnTo>
                <a:lnTo>
                  <a:pt x="754380" y="1266444"/>
                </a:lnTo>
                <a:lnTo>
                  <a:pt x="756666" y="1264158"/>
                </a:lnTo>
                <a:lnTo>
                  <a:pt x="758952" y="1260348"/>
                </a:lnTo>
                <a:lnTo>
                  <a:pt x="758952" y="1256538"/>
                </a:lnTo>
                <a:lnTo>
                  <a:pt x="801624" y="76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30103" y="483233"/>
            <a:ext cx="292735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Tree) (4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用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树建立不同的索引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91241" y="2484120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91241" y="2484120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98861" y="2827020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08817" y="248412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30965" y="2491739"/>
            <a:ext cx="0" cy="335280"/>
          </a:xfrm>
          <a:custGeom>
            <a:avLst/>
            <a:gdLst/>
            <a:ahLst/>
            <a:cxnLst/>
            <a:rect l="l" t="t" r="r" b="b"/>
            <a:pathLst>
              <a:path h="335280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89183" y="281940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06937" y="281940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6215" y="281940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68635" y="1450039"/>
            <a:ext cx="5387975" cy="140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IV</a:t>
            </a:r>
            <a:r>
              <a:rPr sz="2800" b="1" dirty="0"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 用B+树建立非键属性稠密索引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索引字段带有重复值的B+树的非叶结点示例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1056640" algn="ctr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78315" y="4014215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78315" y="4014215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85935" y="4357115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95891" y="4014215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18039" y="4022597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77019" y="43494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94011" y="43494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13289" y="43494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226187" y="4014215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26187" y="4014215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34569" y="4357115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386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43763" y="4014215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65911" y="4022597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524891" y="43494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41883" y="43494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161161" y="43494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19441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19441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27061" y="5887973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37017" y="55450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59165" y="55526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17383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35137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54415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505341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505341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512961" y="5887973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922917" y="55450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345065" y="55526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803283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121037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440315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91241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991241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998861" y="5887973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408817" y="55450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830965" y="55526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289183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06937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926215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477141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49" y="694944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77141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49" y="694944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484761" y="5887973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894717" y="55450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316865" y="55526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75083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092837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412115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963041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963041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970648" y="5887973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380605" y="55450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802753" y="55526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260970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578725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898003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450465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450465" y="5545073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458072" y="5887973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868029" y="5545073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290177" y="55526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749156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066148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385427" y="587959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2822581" y="4065217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82765" y="5586162"/>
            <a:ext cx="94805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  <a:tab pos="81978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630580" y="5586162"/>
            <a:ext cx="57785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591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	13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059307" y="5605204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	17	23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557391" y="5592242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23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070723" y="5599100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37	41	43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378065" y="4057582"/>
            <a:ext cx="100647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  <a:tab pos="764540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-	37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361555" y="4570476"/>
            <a:ext cx="1376680" cy="958850"/>
          </a:xfrm>
          <a:custGeom>
            <a:avLst/>
            <a:gdLst/>
            <a:ahLst/>
            <a:cxnLst/>
            <a:rect l="l" t="t" r="r" b="b"/>
            <a:pathLst>
              <a:path w="1376679" h="958850">
                <a:moveTo>
                  <a:pt x="1316224" y="910964"/>
                </a:moveTo>
                <a:lnTo>
                  <a:pt x="7620" y="762"/>
                </a:lnTo>
                <a:lnTo>
                  <a:pt x="3810" y="0"/>
                </a:lnTo>
                <a:lnTo>
                  <a:pt x="762" y="1524"/>
                </a:lnTo>
                <a:lnTo>
                  <a:pt x="0" y="5334"/>
                </a:lnTo>
                <a:lnTo>
                  <a:pt x="1524" y="8382"/>
                </a:lnTo>
                <a:lnTo>
                  <a:pt x="1310913" y="918604"/>
                </a:lnTo>
                <a:lnTo>
                  <a:pt x="1316224" y="910964"/>
                </a:lnTo>
                <a:close/>
              </a:path>
              <a:path w="1376679" h="958850">
                <a:moveTo>
                  <a:pt x="1328928" y="951786"/>
                </a:moveTo>
                <a:lnTo>
                  <a:pt x="1328928" y="921258"/>
                </a:lnTo>
                <a:lnTo>
                  <a:pt x="1328166" y="925068"/>
                </a:lnTo>
                <a:lnTo>
                  <a:pt x="1325118" y="926592"/>
                </a:lnTo>
                <a:lnTo>
                  <a:pt x="1321308" y="925830"/>
                </a:lnTo>
                <a:lnTo>
                  <a:pt x="1310913" y="918604"/>
                </a:lnTo>
                <a:lnTo>
                  <a:pt x="1291590" y="946404"/>
                </a:lnTo>
                <a:lnTo>
                  <a:pt x="1328928" y="951786"/>
                </a:lnTo>
                <a:close/>
              </a:path>
              <a:path w="1376679" h="958850">
                <a:moveTo>
                  <a:pt x="1328928" y="921258"/>
                </a:moveTo>
                <a:lnTo>
                  <a:pt x="1326642" y="918210"/>
                </a:lnTo>
                <a:lnTo>
                  <a:pt x="1316224" y="910964"/>
                </a:lnTo>
                <a:lnTo>
                  <a:pt x="1310913" y="918604"/>
                </a:lnTo>
                <a:lnTo>
                  <a:pt x="1321308" y="925830"/>
                </a:lnTo>
                <a:lnTo>
                  <a:pt x="1325118" y="926592"/>
                </a:lnTo>
                <a:lnTo>
                  <a:pt x="1328166" y="925068"/>
                </a:lnTo>
                <a:lnTo>
                  <a:pt x="1328928" y="921258"/>
                </a:lnTo>
                <a:close/>
              </a:path>
              <a:path w="1376679" h="958850">
                <a:moveTo>
                  <a:pt x="1376172" y="958596"/>
                </a:moveTo>
                <a:lnTo>
                  <a:pt x="1335024" y="883920"/>
                </a:lnTo>
                <a:lnTo>
                  <a:pt x="1316224" y="910964"/>
                </a:lnTo>
                <a:lnTo>
                  <a:pt x="1326642" y="918210"/>
                </a:lnTo>
                <a:lnTo>
                  <a:pt x="1328928" y="921258"/>
                </a:lnTo>
                <a:lnTo>
                  <a:pt x="1328928" y="951786"/>
                </a:lnTo>
                <a:lnTo>
                  <a:pt x="1376172" y="9585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995032" y="4557521"/>
            <a:ext cx="295910" cy="996950"/>
          </a:xfrm>
          <a:custGeom>
            <a:avLst/>
            <a:gdLst/>
            <a:ahLst/>
            <a:cxnLst/>
            <a:rect l="l" t="t" r="r" b="b"/>
            <a:pathLst>
              <a:path w="295909" h="996950">
                <a:moveTo>
                  <a:pt x="263400" y="922283"/>
                </a:moveTo>
                <a:lnTo>
                  <a:pt x="9144" y="3048"/>
                </a:lnTo>
                <a:lnTo>
                  <a:pt x="6858" y="762"/>
                </a:lnTo>
                <a:lnTo>
                  <a:pt x="3048" y="0"/>
                </a:lnTo>
                <a:lnTo>
                  <a:pt x="0" y="2286"/>
                </a:lnTo>
                <a:lnTo>
                  <a:pt x="0" y="6096"/>
                </a:lnTo>
                <a:lnTo>
                  <a:pt x="254102" y="924775"/>
                </a:lnTo>
                <a:lnTo>
                  <a:pt x="263400" y="922283"/>
                </a:lnTo>
                <a:close/>
              </a:path>
              <a:path w="295909" h="996950">
                <a:moveTo>
                  <a:pt x="266700" y="983203"/>
                </a:moveTo>
                <a:lnTo>
                  <a:pt x="266700" y="934212"/>
                </a:lnTo>
                <a:lnTo>
                  <a:pt x="265938" y="938022"/>
                </a:lnTo>
                <a:lnTo>
                  <a:pt x="263652" y="940308"/>
                </a:lnTo>
                <a:lnTo>
                  <a:pt x="259842" y="939546"/>
                </a:lnTo>
                <a:lnTo>
                  <a:pt x="257556" y="937260"/>
                </a:lnTo>
                <a:lnTo>
                  <a:pt x="254102" y="924775"/>
                </a:lnTo>
                <a:lnTo>
                  <a:pt x="221742" y="933450"/>
                </a:lnTo>
                <a:lnTo>
                  <a:pt x="266700" y="983203"/>
                </a:lnTo>
                <a:close/>
              </a:path>
              <a:path w="295909" h="996950">
                <a:moveTo>
                  <a:pt x="266700" y="934212"/>
                </a:moveTo>
                <a:lnTo>
                  <a:pt x="263400" y="922283"/>
                </a:lnTo>
                <a:lnTo>
                  <a:pt x="254102" y="924775"/>
                </a:lnTo>
                <a:lnTo>
                  <a:pt x="257556" y="937260"/>
                </a:lnTo>
                <a:lnTo>
                  <a:pt x="259842" y="939546"/>
                </a:lnTo>
                <a:lnTo>
                  <a:pt x="263652" y="940308"/>
                </a:lnTo>
                <a:lnTo>
                  <a:pt x="265938" y="938022"/>
                </a:lnTo>
                <a:lnTo>
                  <a:pt x="266700" y="934212"/>
                </a:lnTo>
                <a:close/>
              </a:path>
              <a:path w="295909" h="996950">
                <a:moveTo>
                  <a:pt x="295656" y="913638"/>
                </a:moveTo>
                <a:lnTo>
                  <a:pt x="263400" y="922283"/>
                </a:lnTo>
                <a:lnTo>
                  <a:pt x="266700" y="934212"/>
                </a:lnTo>
                <a:lnTo>
                  <a:pt x="266700" y="983203"/>
                </a:lnTo>
                <a:lnTo>
                  <a:pt x="278892" y="996696"/>
                </a:lnTo>
                <a:lnTo>
                  <a:pt x="295656" y="91363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811646" y="4570476"/>
            <a:ext cx="892810" cy="958850"/>
          </a:xfrm>
          <a:custGeom>
            <a:avLst/>
            <a:gdLst/>
            <a:ahLst/>
            <a:cxnLst/>
            <a:rect l="l" t="t" r="r" b="b"/>
            <a:pathLst>
              <a:path w="892809" h="958850">
                <a:moveTo>
                  <a:pt x="48903" y="899902"/>
                </a:moveTo>
                <a:lnTo>
                  <a:pt x="24383" y="877061"/>
                </a:lnTo>
                <a:lnTo>
                  <a:pt x="0" y="958595"/>
                </a:lnTo>
                <a:lnTo>
                  <a:pt x="38861" y="944161"/>
                </a:lnTo>
                <a:lnTo>
                  <a:pt x="38861" y="912113"/>
                </a:lnTo>
                <a:lnTo>
                  <a:pt x="40385" y="909065"/>
                </a:lnTo>
                <a:lnTo>
                  <a:pt x="48903" y="899902"/>
                </a:lnTo>
                <a:close/>
              </a:path>
              <a:path w="892809" h="958850">
                <a:moveTo>
                  <a:pt x="55620" y="906158"/>
                </a:moveTo>
                <a:lnTo>
                  <a:pt x="48903" y="899902"/>
                </a:lnTo>
                <a:lnTo>
                  <a:pt x="40385" y="909065"/>
                </a:lnTo>
                <a:lnTo>
                  <a:pt x="38861" y="912113"/>
                </a:lnTo>
                <a:lnTo>
                  <a:pt x="40385" y="915161"/>
                </a:lnTo>
                <a:lnTo>
                  <a:pt x="43433" y="916685"/>
                </a:lnTo>
                <a:lnTo>
                  <a:pt x="47243" y="915161"/>
                </a:lnTo>
                <a:lnTo>
                  <a:pt x="55620" y="906158"/>
                </a:lnTo>
                <a:close/>
              </a:path>
              <a:path w="892809" h="958850">
                <a:moveTo>
                  <a:pt x="80009" y="928877"/>
                </a:moveTo>
                <a:lnTo>
                  <a:pt x="55620" y="906158"/>
                </a:lnTo>
                <a:lnTo>
                  <a:pt x="47243" y="915161"/>
                </a:lnTo>
                <a:lnTo>
                  <a:pt x="43433" y="916685"/>
                </a:lnTo>
                <a:lnTo>
                  <a:pt x="40385" y="915161"/>
                </a:lnTo>
                <a:lnTo>
                  <a:pt x="38861" y="912113"/>
                </a:lnTo>
                <a:lnTo>
                  <a:pt x="38861" y="944161"/>
                </a:lnTo>
                <a:lnTo>
                  <a:pt x="80009" y="928877"/>
                </a:lnTo>
                <a:close/>
              </a:path>
              <a:path w="892809" h="958850">
                <a:moveTo>
                  <a:pt x="892301" y="4571"/>
                </a:moveTo>
                <a:lnTo>
                  <a:pt x="890777" y="761"/>
                </a:lnTo>
                <a:lnTo>
                  <a:pt x="887729" y="0"/>
                </a:lnTo>
                <a:lnTo>
                  <a:pt x="883919" y="1523"/>
                </a:lnTo>
                <a:lnTo>
                  <a:pt x="48903" y="899902"/>
                </a:lnTo>
                <a:lnTo>
                  <a:pt x="55620" y="906158"/>
                </a:lnTo>
                <a:lnTo>
                  <a:pt x="891539" y="7619"/>
                </a:lnTo>
                <a:lnTo>
                  <a:pt x="892301" y="457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583315" y="4582667"/>
            <a:ext cx="1716405" cy="946785"/>
          </a:xfrm>
          <a:custGeom>
            <a:avLst/>
            <a:gdLst/>
            <a:ahLst/>
            <a:cxnLst/>
            <a:rect l="l" t="t" r="r" b="b"/>
            <a:pathLst>
              <a:path w="1716404" h="946785">
                <a:moveTo>
                  <a:pt x="64198" y="905380"/>
                </a:moveTo>
                <a:lnTo>
                  <a:pt x="48006" y="876300"/>
                </a:lnTo>
                <a:lnTo>
                  <a:pt x="0" y="946404"/>
                </a:lnTo>
                <a:lnTo>
                  <a:pt x="51054" y="944580"/>
                </a:lnTo>
                <a:lnTo>
                  <a:pt x="51054" y="914400"/>
                </a:lnTo>
                <a:lnTo>
                  <a:pt x="53339" y="911352"/>
                </a:lnTo>
                <a:lnTo>
                  <a:pt x="64198" y="905380"/>
                </a:lnTo>
                <a:close/>
              </a:path>
              <a:path w="1716404" h="946785">
                <a:moveTo>
                  <a:pt x="68843" y="913722"/>
                </a:moveTo>
                <a:lnTo>
                  <a:pt x="64198" y="905380"/>
                </a:lnTo>
                <a:lnTo>
                  <a:pt x="53339" y="911352"/>
                </a:lnTo>
                <a:lnTo>
                  <a:pt x="51054" y="914400"/>
                </a:lnTo>
                <a:lnTo>
                  <a:pt x="51054" y="918210"/>
                </a:lnTo>
                <a:lnTo>
                  <a:pt x="54101" y="920496"/>
                </a:lnTo>
                <a:lnTo>
                  <a:pt x="57912" y="919734"/>
                </a:lnTo>
                <a:lnTo>
                  <a:pt x="68843" y="913722"/>
                </a:lnTo>
                <a:close/>
              </a:path>
              <a:path w="1716404" h="946785">
                <a:moveTo>
                  <a:pt x="85343" y="943356"/>
                </a:moveTo>
                <a:lnTo>
                  <a:pt x="68843" y="913722"/>
                </a:lnTo>
                <a:lnTo>
                  <a:pt x="57912" y="919734"/>
                </a:lnTo>
                <a:lnTo>
                  <a:pt x="54101" y="920496"/>
                </a:lnTo>
                <a:lnTo>
                  <a:pt x="51054" y="918210"/>
                </a:lnTo>
                <a:lnTo>
                  <a:pt x="51054" y="944580"/>
                </a:lnTo>
                <a:lnTo>
                  <a:pt x="85343" y="943356"/>
                </a:lnTo>
                <a:close/>
              </a:path>
              <a:path w="1716404" h="946785">
                <a:moveTo>
                  <a:pt x="1716024" y="6096"/>
                </a:moveTo>
                <a:lnTo>
                  <a:pt x="1715262" y="2286"/>
                </a:lnTo>
                <a:lnTo>
                  <a:pt x="1712976" y="0"/>
                </a:lnTo>
                <a:lnTo>
                  <a:pt x="1709165" y="762"/>
                </a:lnTo>
                <a:lnTo>
                  <a:pt x="64198" y="905380"/>
                </a:lnTo>
                <a:lnTo>
                  <a:pt x="68843" y="913722"/>
                </a:lnTo>
                <a:lnTo>
                  <a:pt x="1713738" y="9144"/>
                </a:lnTo>
                <a:lnTo>
                  <a:pt x="1716024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841383" y="4570476"/>
            <a:ext cx="269875" cy="958850"/>
          </a:xfrm>
          <a:custGeom>
            <a:avLst/>
            <a:gdLst/>
            <a:ahLst/>
            <a:cxnLst/>
            <a:rect l="l" t="t" r="r" b="b"/>
            <a:pathLst>
              <a:path w="269875" h="958850">
                <a:moveTo>
                  <a:pt x="32143" y="883822"/>
                </a:moveTo>
                <a:lnTo>
                  <a:pt x="0" y="875538"/>
                </a:lnTo>
                <a:lnTo>
                  <a:pt x="17525" y="958596"/>
                </a:lnTo>
                <a:lnTo>
                  <a:pt x="28955" y="945621"/>
                </a:lnTo>
                <a:lnTo>
                  <a:pt x="28955" y="896112"/>
                </a:lnTo>
                <a:lnTo>
                  <a:pt x="32143" y="883822"/>
                </a:lnTo>
                <a:close/>
              </a:path>
              <a:path w="269875" h="958850">
                <a:moveTo>
                  <a:pt x="41270" y="886174"/>
                </a:moveTo>
                <a:lnTo>
                  <a:pt x="32143" y="883822"/>
                </a:lnTo>
                <a:lnTo>
                  <a:pt x="28955" y="896112"/>
                </a:lnTo>
                <a:lnTo>
                  <a:pt x="29717" y="899160"/>
                </a:lnTo>
                <a:lnTo>
                  <a:pt x="32765" y="901446"/>
                </a:lnTo>
                <a:lnTo>
                  <a:pt x="36575" y="901446"/>
                </a:lnTo>
                <a:lnTo>
                  <a:pt x="38099" y="898398"/>
                </a:lnTo>
                <a:lnTo>
                  <a:pt x="41270" y="886174"/>
                </a:lnTo>
                <a:close/>
              </a:path>
              <a:path w="269875" h="958850">
                <a:moveTo>
                  <a:pt x="73913" y="894588"/>
                </a:moveTo>
                <a:lnTo>
                  <a:pt x="41270" y="886174"/>
                </a:lnTo>
                <a:lnTo>
                  <a:pt x="38099" y="898398"/>
                </a:lnTo>
                <a:lnTo>
                  <a:pt x="36575" y="901446"/>
                </a:lnTo>
                <a:lnTo>
                  <a:pt x="32765" y="901446"/>
                </a:lnTo>
                <a:lnTo>
                  <a:pt x="29717" y="899160"/>
                </a:lnTo>
                <a:lnTo>
                  <a:pt x="28955" y="896112"/>
                </a:lnTo>
                <a:lnTo>
                  <a:pt x="28955" y="945621"/>
                </a:lnTo>
                <a:lnTo>
                  <a:pt x="73913" y="894588"/>
                </a:lnTo>
                <a:close/>
              </a:path>
              <a:path w="269875" h="958850">
                <a:moveTo>
                  <a:pt x="269747" y="5334"/>
                </a:moveTo>
                <a:lnTo>
                  <a:pt x="269747" y="2286"/>
                </a:lnTo>
                <a:lnTo>
                  <a:pt x="266699" y="0"/>
                </a:lnTo>
                <a:lnTo>
                  <a:pt x="262889" y="0"/>
                </a:lnTo>
                <a:lnTo>
                  <a:pt x="260603" y="3048"/>
                </a:lnTo>
                <a:lnTo>
                  <a:pt x="32143" y="883822"/>
                </a:lnTo>
                <a:lnTo>
                  <a:pt x="41270" y="886174"/>
                </a:lnTo>
                <a:lnTo>
                  <a:pt x="269747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500263" y="4543044"/>
            <a:ext cx="1351280" cy="999490"/>
          </a:xfrm>
          <a:custGeom>
            <a:avLst/>
            <a:gdLst/>
            <a:ahLst/>
            <a:cxnLst/>
            <a:rect l="l" t="t" r="r" b="b"/>
            <a:pathLst>
              <a:path w="1351280" h="999489">
                <a:moveTo>
                  <a:pt x="58459" y="949354"/>
                </a:moveTo>
                <a:lnTo>
                  <a:pt x="38862" y="922781"/>
                </a:lnTo>
                <a:lnTo>
                  <a:pt x="0" y="998981"/>
                </a:lnTo>
                <a:lnTo>
                  <a:pt x="46481" y="990530"/>
                </a:lnTo>
                <a:lnTo>
                  <a:pt x="46481" y="960119"/>
                </a:lnTo>
                <a:lnTo>
                  <a:pt x="48006" y="957071"/>
                </a:lnTo>
                <a:lnTo>
                  <a:pt x="58459" y="949354"/>
                </a:lnTo>
                <a:close/>
              </a:path>
              <a:path w="1351280" h="999489">
                <a:moveTo>
                  <a:pt x="64245" y="957199"/>
                </a:moveTo>
                <a:lnTo>
                  <a:pt x="58459" y="949354"/>
                </a:lnTo>
                <a:lnTo>
                  <a:pt x="48006" y="957071"/>
                </a:lnTo>
                <a:lnTo>
                  <a:pt x="46481" y="960119"/>
                </a:lnTo>
                <a:lnTo>
                  <a:pt x="47243" y="963929"/>
                </a:lnTo>
                <a:lnTo>
                  <a:pt x="50292" y="965453"/>
                </a:lnTo>
                <a:lnTo>
                  <a:pt x="54102" y="964691"/>
                </a:lnTo>
                <a:lnTo>
                  <a:pt x="64245" y="957199"/>
                </a:lnTo>
                <a:close/>
              </a:path>
              <a:path w="1351280" h="999489">
                <a:moveTo>
                  <a:pt x="83820" y="983741"/>
                </a:moveTo>
                <a:lnTo>
                  <a:pt x="64245" y="957199"/>
                </a:lnTo>
                <a:lnTo>
                  <a:pt x="54102" y="964691"/>
                </a:lnTo>
                <a:lnTo>
                  <a:pt x="50292" y="965453"/>
                </a:lnTo>
                <a:lnTo>
                  <a:pt x="47243" y="963929"/>
                </a:lnTo>
                <a:lnTo>
                  <a:pt x="46481" y="960119"/>
                </a:lnTo>
                <a:lnTo>
                  <a:pt x="46481" y="990530"/>
                </a:lnTo>
                <a:lnTo>
                  <a:pt x="83820" y="983741"/>
                </a:lnTo>
                <a:close/>
              </a:path>
              <a:path w="1351280" h="999489">
                <a:moveTo>
                  <a:pt x="1351026" y="5333"/>
                </a:moveTo>
                <a:lnTo>
                  <a:pt x="1350264" y="2285"/>
                </a:lnTo>
                <a:lnTo>
                  <a:pt x="1347216" y="0"/>
                </a:lnTo>
                <a:lnTo>
                  <a:pt x="1343406" y="761"/>
                </a:lnTo>
                <a:lnTo>
                  <a:pt x="58459" y="949354"/>
                </a:lnTo>
                <a:lnTo>
                  <a:pt x="64245" y="957199"/>
                </a:lnTo>
                <a:lnTo>
                  <a:pt x="1348740" y="8381"/>
                </a:lnTo>
                <a:lnTo>
                  <a:pt x="1351026" y="533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172091" y="3015995"/>
            <a:ext cx="946785" cy="996950"/>
          </a:xfrm>
          <a:custGeom>
            <a:avLst/>
            <a:gdLst/>
            <a:ahLst/>
            <a:cxnLst/>
            <a:rect l="l" t="t" r="r" b="b"/>
            <a:pathLst>
              <a:path w="946785" h="996950">
                <a:moveTo>
                  <a:pt x="49208" y="938626"/>
                </a:moveTo>
                <a:lnTo>
                  <a:pt x="24384" y="915162"/>
                </a:lnTo>
                <a:lnTo>
                  <a:pt x="0" y="996696"/>
                </a:lnTo>
                <a:lnTo>
                  <a:pt x="38862" y="982631"/>
                </a:lnTo>
                <a:lnTo>
                  <a:pt x="38862" y="950976"/>
                </a:lnTo>
                <a:lnTo>
                  <a:pt x="40386" y="947928"/>
                </a:lnTo>
                <a:lnTo>
                  <a:pt x="49208" y="938626"/>
                </a:lnTo>
                <a:close/>
              </a:path>
              <a:path w="946785" h="996950">
                <a:moveTo>
                  <a:pt x="55876" y="944929"/>
                </a:moveTo>
                <a:lnTo>
                  <a:pt x="49208" y="938626"/>
                </a:lnTo>
                <a:lnTo>
                  <a:pt x="40386" y="947928"/>
                </a:lnTo>
                <a:lnTo>
                  <a:pt x="38862" y="950976"/>
                </a:lnTo>
                <a:lnTo>
                  <a:pt x="40386" y="954024"/>
                </a:lnTo>
                <a:lnTo>
                  <a:pt x="43434" y="955548"/>
                </a:lnTo>
                <a:lnTo>
                  <a:pt x="47243" y="954024"/>
                </a:lnTo>
                <a:lnTo>
                  <a:pt x="55876" y="944929"/>
                </a:lnTo>
                <a:close/>
              </a:path>
              <a:path w="946785" h="996950">
                <a:moveTo>
                  <a:pt x="80010" y="967740"/>
                </a:moveTo>
                <a:lnTo>
                  <a:pt x="55876" y="944929"/>
                </a:lnTo>
                <a:lnTo>
                  <a:pt x="47243" y="954024"/>
                </a:lnTo>
                <a:lnTo>
                  <a:pt x="43434" y="955548"/>
                </a:lnTo>
                <a:lnTo>
                  <a:pt x="40386" y="954024"/>
                </a:lnTo>
                <a:lnTo>
                  <a:pt x="38862" y="950976"/>
                </a:lnTo>
                <a:lnTo>
                  <a:pt x="38862" y="982631"/>
                </a:lnTo>
                <a:lnTo>
                  <a:pt x="80010" y="967740"/>
                </a:lnTo>
                <a:close/>
              </a:path>
              <a:path w="946785" h="996950">
                <a:moveTo>
                  <a:pt x="946404" y="4572"/>
                </a:moveTo>
                <a:lnTo>
                  <a:pt x="944880" y="1524"/>
                </a:lnTo>
                <a:lnTo>
                  <a:pt x="941070" y="0"/>
                </a:lnTo>
                <a:lnTo>
                  <a:pt x="938022" y="1524"/>
                </a:lnTo>
                <a:lnTo>
                  <a:pt x="49208" y="938626"/>
                </a:lnTo>
                <a:lnTo>
                  <a:pt x="55876" y="944929"/>
                </a:lnTo>
                <a:lnTo>
                  <a:pt x="944880" y="8382"/>
                </a:lnTo>
                <a:lnTo>
                  <a:pt x="946404" y="457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436249" y="3041904"/>
            <a:ext cx="1963420" cy="959485"/>
          </a:xfrm>
          <a:custGeom>
            <a:avLst/>
            <a:gdLst/>
            <a:ahLst/>
            <a:cxnLst/>
            <a:rect l="l" t="t" r="r" b="b"/>
            <a:pathLst>
              <a:path w="1963420" h="959485">
                <a:moveTo>
                  <a:pt x="1896368" y="920902"/>
                </a:moveTo>
                <a:lnTo>
                  <a:pt x="6096" y="0"/>
                </a:lnTo>
                <a:lnTo>
                  <a:pt x="2286" y="0"/>
                </a:lnTo>
                <a:lnTo>
                  <a:pt x="0" y="2286"/>
                </a:lnTo>
                <a:lnTo>
                  <a:pt x="0" y="6096"/>
                </a:lnTo>
                <a:lnTo>
                  <a:pt x="2286" y="8382"/>
                </a:lnTo>
                <a:lnTo>
                  <a:pt x="1892326" y="929170"/>
                </a:lnTo>
                <a:lnTo>
                  <a:pt x="1896368" y="920902"/>
                </a:lnTo>
                <a:close/>
              </a:path>
              <a:path w="1963420" h="959485">
                <a:moveTo>
                  <a:pt x="1910334" y="959065"/>
                </a:moveTo>
                <a:lnTo>
                  <a:pt x="1910334" y="932687"/>
                </a:lnTo>
                <a:lnTo>
                  <a:pt x="1907286" y="934973"/>
                </a:lnTo>
                <a:lnTo>
                  <a:pt x="1904238" y="934973"/>
                </a:lnTo>
                <a:lnTo>
                  <a:pt x="1892326" y="929170"/>
                </a:lnTo>
                <a:lnTo>
                  <a:pt x="1877568" y="959357"/>
                </a:lnTo>
                <a:lnTo>
                  <a:pt x="1910334" y="959065"/>
                </a:lnTo>
                <a:close/>
              </a:path>
              <a:path w="1963420" h="959485">
                <a:moveTo>
                  <a:pt x="1910334" y="932687"/>
                </a:moveTo>
                <a:lnTo>
                  <a:pt x="1910334" y="928877"/>
                </a:lnTo>
                <a:lnTo>
                  <a:pt x="1908048" y="926591"/>
                </a:lnTo>
                <a:lnTo>
                  <a:pt x="1896368" y="920902"/>
                </a:lnTo>
                <a:lnTo>
                  <a:pt x="1892326" y="929170"/>
                </a:lnTo>
                <a:lnTo>
                  <a:pt x="1904238" y="934973"/>
                </a:lnTo>
                <a:lnTo>
                  <a:pt x="1907286" y="934973"/>
                </a:lnTo>
                <a:lnTo>
                  <a:pt x="1910334" y="932687"/>
                </a:lnTo>
                <a:close/>
              </a:path>
              <a:path w="1963420" h="959485">
                <a:moveTo>
                  <a:pt x="1962912" y="958595"/>
                </a:moveTo>
                <a:lnTo>
                  <a:pt x="1911096" y="890777"/>
                </a:lnTo>
                <a:lnTo>
                  <a:pt x="1896368" y="920902"/>
                </a:lnTo>
                <a:lnTo>
                  <a:pt x="1908048" y="926591"/>
                </a:lnTo>
                <a:lnTo>
                  <a:pt x="1910334" y="928877"/>
                </a:lnTo>
                <a:lnTo>
                  <a:pt x="1910334" y="959065"/>
                </a:lnTo>
                <a:lnTo>
                  <a:pt x="1962912" y="95859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17917" y="5070347"/>
            <a:ext cx="8699500" cy="0"/>
          </a:xfrm>
          <a:custGeom>
            <a:avLst/>
            <a:gdLst/>
            <a:ahLst/>
            <a:cxnLst/>
            <a:rect l="l" t="t" r="r" b="b"/>
            <a:pathLst>
              <a:path w="8699500">
                <a:moveTo>
                  <a:pt x="0" y="0"/>
                </a:moveTo>
                <a:lnTo>
                  <a:pt x="8698979" y="0"/>
                </a:lnTo>
              </a:path>
            </a:pathLst>
          </a:custGeom>
          <a:ln w="9525">
            <a:solidFill>
              <a:srgbClr val="FF0066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/>
          <p:nvPr/>
        </p:nvSpPr>
        <p:spPr>
          <a:xfrm>
            <a:off x="3641731" y="6678665"/>
            <a:ext cx="357759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一棵带重复键值的B+Tree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883529" y="4791858"/>
            <a:ext cx="739775" cy="7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10">
              <a:lnSpc>
                <a:spcPct val="173000"/>
              </a:lnSpc>
            </a:pPr>
            <a:r>
              <a:rPr sz="1400" b="1" spc="-5" dirty="0">
                <a:latin typeface="微软雅黑" panose="020B0503020204020204" charset="-122"/>
                <a:cs typeface="微软雅黑" panose="020B0503020204020204" charset="-122"/>
              </a:rPr>
              <a:t>非叶结点 叶子结点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135265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414919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2766" y="358902"/>
                </a:lnTo>
                <a:lnTo>
                  <a:pt x="32766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2765" y="4572"/>
                </a:lnTo>
                <a:lnTo>
                  <a:pt x="32766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2766" y="306324"/>
                </a:lnTo>
                <a:lnTo>
                  <a:pt x="32766" y="358902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731911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2671" y="306324"/>
                </a:lnTo>
                <a:lnTo>
                  <a:pt x="42671" y="360426"/>
                </a:lnTo>
                <a:lnTo>
                  <a:pt x="76199" y="293370"/>
                </a:lnTo>
                <a:close/>
              </a:path>
              <a:path w="76200" h="369570">
                <a:moveTo>
                  <a:pt x="42671" y="293370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3370"/>
                </a:lnTo>
                <a:lnTo>
                  <a:pt x="42671" y="293370"/>
                </a:lnTo>
                <a:close/>
              </a:path>
              <a:path w="76200" h="369570">
                <a:moveTo>
                  <a:pt x="42671" y="360426"/>
                </a:moveTo>
                <a:lnTo>
                  <a:pt x="42671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2671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122817" y="603885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608211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5051" y="309372"/>
                </a:lnTo>
                <a:lnTo>
                  <a:pt x="38099" y="310896"/>
                </a:lnTo>
                <a:lnTo>
                  <a:pt x="41909" y="309372"/>
                </a:lnTo>
                <a:lnTo>
                  <a:pt x="42671" y="306324"/>
                </a:lnTo>
                <a:lnTo>
                  <a:pt x="42671" y="360426"/>
                </a:lnTo>
                <a:lnTo>
                  <a:pt x="76199" y="293370"/>
                </a:lnTo>
                <a:close/>
              </a:path>
              <a:path w="76200" h="369570">
                <a:moveTo>
                  <a:pt x="42671" y="293370"/>
                </a:moveTo>
                <a:lnTo>
                  <a:pt x="42671" y="4572"/>
                </a:lnTo>
                <a:lnTo>
                  <a:pt x="41909" y="1524"/>
                </a:lnTo>
                <a:lnTo>
                  <a:pt x="38099" y="0"/>
                </a:lnTo>
                <a:lnTo>
                  <a:pt x="35051" y="1524"/>
                </a:lnTo>
                <a:lnTo>
                  <a:pt x="33527" y="4572"/>
                </a:lnTo>
                <a:lnTo>
                  <a:pt x="33527" y="293370"/>
                </a:lnTo>
                <a:lnTo>
                  <a:pt x="42671" y="293370"/>
                </a:lnTo>
                <a:close/>
              </a:path>
              <a:path w="76200" h="369570">
                <a:moveTo>
                  <a:pt x="42671" y="360426"/>
                </a:moveTo>
                <a:lnTo>
                  <a:pt x="42671" y="306324"/>
                </a:lnTo>
                <a:lnTo>
                  <a:pt x="41909" y="309372"/>
                </a:lnTo>
                <a:lnTo>
                  <a:pt x="38099" y="310896"/>
                </a:lnTo>
                <a:lnTo>
                  <a:pt x="35051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2671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887865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199" y="293370"/>
                </a:moveTo>
                <a:lnTo>
                  <a:pt x="0" y="293370"/>
                </a:lnTo>
                <a:lnTo>
                  <a:pt x="33527" y="360426"/>
                </a:lnTo>
                <a:lnTo>
                  <a:pt x="33527" y="306324"/>
                </a:lnTo>
                <a:lnTo>
                  <a:pt x="34289" y="309372"/>
                </a:lnTo>
                <a:lnTo>
                  <a:pt x="38099" y="310896"/>
                </a:lnTo>
                <a:lnTo>
                  <a:pt x="41147" y="309372"/>
                </a:lnTo>
                <a:lnTo>
                  <a:pt x="42671" y="306324"/>
                </a:lnTo>
                <a:lnTo>
                  <a:pt x="42671" y="360426"/>
                </a:lnTo>
                <a:lnTo>
                  <a:pt x="76199" y="293370"/>
                </a:lnTo>
                <a:close/>
              </a:path>
              <a:path w="76200" h="369570">
                <a:moveTo>
                  <a:pt x="42671" y="293370"/>
                </a:moveTo>
                <a:lnTo>
                  <a:pt x="42671" y="4572"/>
                </a:lnTo>
                <a:lnTo>
                  <a:pt x="41147" y="1524"/>
                </a:lnTo>
                <a:lnTo>
                  <a:pt x="38099" y="0"/>
                </a:lnTo>
                <a:lnTo>
                  <a:pt x="34289" y="1524"/>
                </a:lnTo>
                <a:lnTo>
                  <a:pt x="33527" y="4572"/>
                </a:lnTo>
                <a:lnTo>
                  <a:pt x="33527" y="293370"/>
                </a:lnTo>
                <a:lnTo>
                  <a:pt x="42671" y="293370"/>
                </a:lnTo>
                <a:close/>
              </a:path>
              <a:path w="76200" h="369570">
                <a:moveTo>
                  <a:pt x="42671" y="360426"/>
                </a:moveTo>
                <a:lnTo>
                  <a:pt x="42671" y="306324"/>
                </a:lnTo>
                <a:lnTo>
                  <a:pt x="41147" y="309372"/>
                </a:lnTo>
                <a:lnTo>
                  <a:pt x="38099" y="310896"/>
                </a:lnTo>
                <a:lnTo>
                  <a:pt x="34289" y="309372"/>
                </a:lnTo>
                <a:lnTo>
                  <a:pt x="33527" y="306324"/>
                </a:lnTo>
                <a:lnTo>
                  <a:pt x="33527" y="360426"/>
                </a:lnTo>
                <a:lnTo>
                  <a:pt x="38099" y="369570"/>
                </a:lnTo>
                <a:lnTo>
                  <a:pt x="42671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95763" y="6051041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5051"/>
                </a:lnTo>
                <a:lnTo>
                  <a:pt x="319278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319278" y="43433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9278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9278" y="43433"/>
                </a:lnTo>
                <a:lnTo>
                  <a:pt x="306324" y="43433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107065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398911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703711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94617" y="6051041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5051"/>
                </a:lnTo>
                <a:lnTo>
                  <a:pt x="318516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318516" y="43433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8516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8516" y="43433"/>
                </a:lnTo>
                <a:lnTo>
                  <a:pt x="306324" y="43433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580011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859665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567551" y="6051041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5051"/>
                </a:lnTo>
                <a:lnTo>
                  <a:pt x="319278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3433"/>
                </a:lnTo>
                <a:lnTo>
                  <a:pt x="319278" y="43433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9278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9278" y="43433"/>
                </a:lnTo>
                <a:lnTo>
                  <a:pt x="306324" y="43433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091819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2766" y="358902"/>
                </a:lnTo>
                <a:lnTo>
                  <a:pt x="32766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2766" y="4572"/>
                </a:lnTo>
                <a:lnTo>
                  <a:pt x="32766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2766" y="306324"/>
                </a:lnTo>
                <a:lnTo>
                  <a:pt x="32766" y="358902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370698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5052" y="309372"/>
                </a:lnTo>
                <a:lnTo>
                  <a:pt x="38100" y="310896"/>
                </a:lnTo>
                <a:lnTo>
                  <a:pt x="41910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910" y="1524"/>
                </a:lnTo>
                <a:lnTo>
                  <a:pt x="38100" y="0"/>
                </a:lnTo>
                <a:lnTo>
                  <a:pt x="35052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910" y="309372"/>
                </a:lnTo>
                <a:lnTo>
                  <a:pt x="38100" y="310896"/>
                </a:lnTo>
                <a:lnTo>
                  <a:pt x="35052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688453" y="6099047"/>
            <a:ext cx="76200" cy="369570"/>
          </a:xfrm>
          <a:custGeom>
            <a:avLst/>
            <a:gdLst/>
            <a:ahLst/>
            <a:cxnLst/>
            <a:rect l="l" t="t" r="r" b="b"/>
            <a:pathLst>
              <a:path w="76200" h="369570">
                <a:moveTo>
                  <a:pt x="76200" y="293370"/>
                </a:moveTo>
                <a:lnTo>
                  <a:pt x="0" y="293370"/>
                </a:lnTo>
                <a:lnTo>
                  <a:pt x="33528" y="360426"/>
                </a:lnTo>
                <a:lnTo>
                  <a:pt x="33528" y="306324"/>
                </a:lnTo>
                <a:lnTo>
                  <a:pt x="34290" y="309372"/>
                </a:lnTo>
                <a:lnTo>
                  <a:pt x="38100" y="310896"/>
                </a:lnTo>
                <a:lnTo>
                  <a:pt x="41148" y="309372"/>
                </a:lnTo>
                <a:lnTo>
                  <a:pt x="42672" y="306324"/>
                </a:lnTo>
                <a:lnTo>
                  <a:pt x="42672" y="360426"/>
                </a:lnTo>
                <a:lnTo>
                  <a:pt x="76200" y="293370"/>
                </a:lnTo>
                <a:close/>
              </a:path>
              <a:path w="76200" h="369570">
                <a:moveTo>
                  <a:pt x="42672" y="293370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3370"/>
                </a:lnTo>
                <a:lnTo>
                  <a:pt x="42672" y="293370"/>
                </a:lnTo>
                <a:close/>
              </a:path>
              <a:path w="76200" h="369570">
                <a:moveTo>
                  <a:pt x="42672" y="360426"/>
                </a:moveTo>
                <a:lnTo>
                  <a:pt x="42672" y="306324"/>
                </a:lnTo>
                <a:lnTo>
                  <a:pt x="41148" y="309372"/>
                </a:lnTo>
                <a:lnTo>
                  <a:pt x="38100" y="310896"/>
                </a:lnTo>
                <a:lnTo>
                  <a:pt x="34290" y="309372"/>
                </a:lnTo>
                <a:lnTo>
                  <a:pt x="33528" y="306324"/>
                </a:lnTo>
                <a:lnTo>
                  <a:pt x="33528" y="360426"/>
                </a:lnTo>
                <a:lnTo>
                  <a:pt x="38100" y="369570"/>
                </a:lnTo>
                <a:lnTo>
                  <a:pt x="42672" y="36042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078609" y="6051041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099"/>
                </a:moveTo>
                <a:lnTo>
                  <a:pt x="323087" y="35051"/>
                </a:lnTo>
                <a:lnTo>
                  <a:pt x="319277" y="33527"/>
                </a:lnTo>
                <a:lnTo>
                  <a:pt x="5333" y="33527"/>
                </a:lnTo>
                <a:lnTo>
                  <a:pt x="1523" y="35051"/>
                </a:lnTo>
                <a:lnTo>
                  <a:pt x="0" y="38099"/>
                </a:lnTo>
                <a:lnTo>
                  <a:pt x="1523" y="41909"/>
                </a:lnTo>
                <a:lnTo>
                  <a:pt x="5333" y="43433"/>
                </a:lnTo>
                <a:lnTo>
                  <a:pt x="319277" y="43433"/>
                </a:lnTo>
                <a:lnTo>
                  <a:pt x="323087" y="41909"/>
                </a:lnTo>
                <a:lnTo>
                  <a:pt x="323849" y="38099"/>
                </a:lnTo>
                <a:close/>
              </a:path>
              <a:path w="382904" h="76200">
                <a:moveTo>
                  <a:pt x="382523" y="38099"/>
                </a:moveTo>
                <a:lnTo>
                  <a:pt x="306323" y="0"/>
                </a:lnTo>
                <a:lnTo>
                  <a:pt x="306323" y="33527"/>
                </a:lnTo>
                <a:lnTo>
                  <a:pt x="319277" y="33527"/>
                </a:lnTo>
                <a:lnTo>
                  <a:pt x="323087" y="35051"/>
                </a:lnTo>
                <a:lnTo>
                  <a:pt x="323849" y="38099"/>
                </a:lnTo>
                <a:lnTo>
                  <a:pt x="323849" y="67436"/>
                </a:lnTo>
                <a:lnTo>
                  <a:pt x="382523" y="38099"/>
                </a:lnTo>
                <a:close/>
              </a:path>
              <a:path w="382904" h="76200">
                <a:moveTo>
                  <a:pt x="323849" y="67436"/>
                </a:moveTo>
                <a:lnTo>
                  <a:pt x="323849" y="38099"/>
                </a:lnTo>
                <a:lnTo>
                  <a:pt x="323087" y="41909"/>
                </a:lnTo>
                <a:lnTo>
                  <a:pt x="319277" y="43433"/>
                </a:lnTo>
                <a:lnTo>
                  <a:pt x="306323" y="43433"/>
                </a:lnTo>
                <a:lnTo>
                  <a:pt x="306323" y="76199"/>
                </a:lnTo>
                <a:lnTo>
                  <a:pt x="323849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564753" y="6086094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3528" y="361188"/>
                </a:lnTo>
                <a:lnTo>
                  <a:pt x="33528" y="306324"/>
                </a:lnTo>
                <a:lnTo>
                  <a:pt x="34290" y="310134"/>
                </a:lnTo>
                <a:lnTo>
                  <a:pt x="38100" y="310896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3528" y="4572"/>
                </a:lnTo>
                <a:lnTo>
                  <a:pt x="33528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0896"/>
                </a:lnTo>
                <a:lnTo>
                  <a:pt x="34290" y="310134"/>
                </a:lnTo>
                <a:lnTo>
                  <a:pt x="33528" y="306324"/>
                </a:lnTo>
                <a:lnTo>
                  <a:pt x="33528" y="361188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844419" y="6086094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76200" y="294132"/>
                </a:moveTo>
                <a:lnTo>
                  <a:pt x="0" y="294132"/>
                </a:lnTo>
                <a:lnTo>
                  <a:pt x="32766" y="359664"/>
                </a:lnTo>
                <a:lnTo>
                  <a:pt x="32766" y="306324"/>
                </a:lnTo>
                <a:lnTo>
                  <a:pt x="34290" y="310134"/>
                </a:lnTo>
                <a:lnTo>
                  <a:pt x="38100" y="310896"/>
                </a:lnTo>
                <a:lnTo>
                  <a:pt x="41148" y="310134"/>
                </a:lnTo>
                <a:lnTo>
                  <a:pt x="42672" y="306324"/>
                </a:lnTo>
                <a:lnTo>
                  <a:pt x="42672" y="361188"/>
                </a:lnTo>
                <a:lnTo>
                  <a:pt x="76200" y="294132"/>
                </a:lnTo>
                <a:close/>
              </a:path>
              <a:path w="76200" h="370839">
                <a:moveTo>
                  <a:pt x="42672" y="294132"/>
                </a:moveTo>
                <a:lnTo>
                  <a:pt x="42672" y="4572"/>
                </a:lnTo>
                <a:lnTo>
                  <a:pt x="41148" y="1524"/>
                </a:lnTo>
                <a:lnTo>
                  <a:pt x="38100" y="0"/>
                </a:lnTo>
                <a:lnTo>
                  <a:pt x="34290" y="1524"/>
                </a:lnTo>
                <a:lnTo>
                  <a:pt x="32766" y="4572"/>
                </a:lnTo>
                <a:lnTo>
                  <a:pt x="32766" y="294132"/>
                </a:lnTo>
                <a:lnTo>
                  <a:pt x="42672" y="294132"/>
                </a:lnTo>
                <a:close/>
              </a:path>
              <a:path w="76200" h="370839">
                <a:moveTo>
                  <a:pt x="42672" y="361188"/>
                </a:moveTo>
                <a:lnTo>
                  <a:pt x="42672" y="306324"/>
                </a:lnTo>
                <a:lnTo>
                  <a:pt x="41148" y="310134"/>
                </a:lnTo>
                <a:lnTo>
                  <a:pt x="38100" y="310896"/>
                </a:lnTo>
                <a:lnTo>
                  <a:pt x="34290" y="310134"/>
                </a:lnTo>
                <a:lnTo>
                  <a:pt x="32766" y="306324"/>
                </a:lnTo>
                <a:lnTo>
                  <a:pt x="32766" y="359664"/>
                </a:lnTo>
                <a:lnTo>
                  <a:pt x="38100" y="370332"/>
                </a:lnTo>
                <a:lnTo>
                  <a:pt x="42672" y="3611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957713" y="34190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57713" y="34190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65333" y="37619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75289" y="34190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97437" y="34274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56417" y="37543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73409" y="37543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92687" y="37543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30351" y="3465523"/>
            <a:ext cx="2540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44787" y="4473702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49" y="694944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44787" y="4472940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49" y="695706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53169" y="4815840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386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62363" y="447294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84511" y="448132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43491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60483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79761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92659" y="4473702"/>
            <a:ext cx="1238250" cy="695325"/>
          </a:xfrm>
          <a:custGeom>
            <a:avLst/>
            <a:gdLst/>
            <a:ahLst/>
            <a:cxnLst/>
            <a:rect l="l" t="t" r="r" b="b"/>
            <a:pathLst>
              <a:path w="1238250" h="695325">
                <a:moveTo>
                  <a:pt x="0" y="0"/>
                </a:moveTo>
                <a:lnTo>
                  <a:pt x="0" y="694944"/>
                </a:lnTo>
                <a:lnTo>
                  <a:pt x="1238250" y="694944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92659" y="4472940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6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01041" y="4815840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10236" y="4472940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32383" y="4481321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91363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09117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127633" y="4808220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85913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85913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93533" y="59336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5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03489" y="55907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25637" y="55991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84617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01609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20887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471813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471813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49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79433" y="59336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889389" y="55907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11537" y="55991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70517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087509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406787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957713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57713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965333" y="59336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375289" y="55907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797437" y="55991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256417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573409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892687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443613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443613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6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51233" y="59336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861189" y="55907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283337" y="55991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8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742317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059309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378587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929501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929501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937120" y="5933694"/>
            <a:ext cx="1214755" cy="0"/>
          </a:xfrm>
          <a:custGeom>
            <a:avLst/>
            <a:gdLst/>
            <a:ahLst/>
            <a:cxnLst/>
            <a:rect l="l" t="t" r="r" b="b"/>
            <a:pathLst>
              <a:path w="1214754">
                <a:moveTo>
                  <a:pt x="0" y="0"/>
                </a:moveTo>
                <a:lnTo>
                  <a:pt x="1214628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347077" y="55907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769225" y="55991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228205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545196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864475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416925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416925" y="5590794"/>
            <a:ext cx="1238250" cy="695960"/>
          </a:xfrm>
          <a:custGeom>
            <a:avLst/>
            <a:gdLst/>
            <a:ahLst/>
            <a:cxnLst/>
            <a:rect l="l" t="t" r="r" b="b"/>
            <a:pathLst>
              <a:path w="1238250" h="695960">
                <a:moveTo>
                  <a:pt x="0" y="0"/>
                </a:moveTo>
                <a:lnTo>
                  <a:pt x="0" y="695705"/>
                </a:lnTo>
                <a:lnTo>
                  <a:pt x="1238250" y="695705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425319" y="5933694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3866" y="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834513" y="5590794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80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256661" y="5599176"/>
            <a:ext cx="0" cy="334645"/>
          </a:xfrm>
          <a:custGeom>
            <a:avLst/>
            <a:gdLst/>
            <a:ahLst/>
            <a:cxnLst/>
            <a:rect l="l" t="t" r="r" b="b"/>
            <a:pathLst>
              <a:path h="334645">
                <a:moveTo>
                  <a:pt x="0" y="0"/>
                </a:moveTo>
                <a:lnTo>
                  <a:pt x="0" y="334517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715641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032633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351911" y="592607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5"/>
                </a:lnTo>
              </a:path>
            </a:pathLst>
          </a:custGeom>
          <a:ln w="12700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2789053" y="4523941"/>
            <a:ext cx="1397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49236" y="5632651"/>
            <a:ext cx="94805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065" algn="l"/>
                <a:tab pos="81978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	3	5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597052" y="5632651"/>
            <a:ext cx="57785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591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8	11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025779" y="5651693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14	17	19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524641" y="5638732"/>
            <a:ext cx="6731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25	29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037218" y="5644836"/>
            <a:ext cx="21374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  <a:tab pos="1476375" algn="l"/>
                <a:tab pos="189547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33	37	41	45	47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269122" y="4516306"/>
            <a:ext cx="1082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1165" algn="l"/>
                <a:tab pos="840105" algn="l"/>
              </a:tabLst>
            </a:pPr>
            <a:r>
              <a:rPr sz="1800" b="1" dirty="0">
                <a:latin typeface="Times New Roman" panose="02020603050405020304"/>
                <a:cs typeface="Times New Roman" panose="02020603050405020304"/>
              </a:rPr>
              <a:t>23	31	43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082687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62341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679333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089289" y="608457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5" h="76200">
                <a:moveTo>
                  <a:pt x="323850" y="38099"/>
                </a:moveTo>
                <a:lnTo>
                  <a:pt x="322326" y="35051"/>
                </a:lnTo>
                <a:lnTo>
                  <a:pt x="319278" y="33527"/>
                </a:lnTo>
                <a:lnTo>
                  <a:pt x="4572" y="33527"/>
                </a:lnTo>
                <a:lnTo>
                  <a:pt x="1524" y="35051"/>
                </a:lnTo>
                <a:lnTo>
                  <a:pt x="0" y="38099"/>
                </a:lnTo>
                <a:lnTo>
                  <a:pt x="1524" y="41909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909"/>
                </a:lnTo>
                <a:lnTo>
                  <a:pt x="323850" y="38099"/>
                </a:lnTo>
                <a:close/>
              </a:path>
              <a:path w="382905" h="76200">
                <a:moveTo>
                  <a:pt x="382524" y="38099"/>
                </a:moveTo>
                <a:lnTo>
                  <a:pt x="306324" y="0"/>
                </a:lnTo>
                <a:lnTo>
                  <a:pt x="306324" y="33527"/>
                </a:lnTo>
                <a:lnTo>
                  <a:pt x="319278" y="33527"/>
                </a:lnTo>
                <a:lnTo>
                  <a:pt x="322326" y="35051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5" h="76200">
                <a:moveTo>
                  <a:pt x="323850" y="67436"/>
                </a:moveTo>
                <a:lnTo>
                  <a:pt x="323850" y="38099"/>
                </a:lnTo>
                <a:lnTo>
                  <a:pt x="322326" y="41909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555633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835287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562235" y="609752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3088" y="34289"/>
                </a:lnTo>
                <a:lnTo>
                  <a:pt x="319278" y="32765"/>
                </a:lnTo>
                <a:lnTo>
                  <a:pt x="5334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5334" y="42671"/>
                </a:lnTo>
                <a:lnTo>
                  <a:pt x="319278" y="42671"/>
                </a:lnTo>
                <a:lnTo>
                  <a:pt x="323088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3088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3088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054487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346333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651133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061089" y="609752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9278" y="32765"/>
                </a:lnTo>
                <a:lnTo>
                  <a:pt x="4572" y="32765"/>
                </a:lnTo>
                <a:lnTo>
                  <a:pt x="1524" y="34289"/>
                </a:lnTo>
                <a:lnTo>
                  <a:pt x="0" y="38099"/>
                </a:lnTo>
                <a:lnTo>
                  <a:pt x="1524" y="41147"/>
                </a:lnTo>
                <a:lnTo>
                  <a:pt x="4572" y="42671"/>
                </a:lnTo>
                <a:lnTo>
                  <a:pt x="319278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9278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9278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527433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807087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59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59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534036" y="609752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49" y="38099"/>
                </a:moveTo>
                <a:lnTo>
                  <a:pt x="323087" y="34289"/>
                </a:lnTo>
                <a:lnTo>
                  <a:pt x="319277" y="32765"/>
                </a:lnTo>
                <a:lnTo>
                  <a:pt x="5333" y="32765"/>
                </a:lnTo>
                <a:lnTo>
                  <a:pt x="1523" y="34289"/>
                </a:lnTo>
                <a:lnTo>
                  <a:pt x="0" y="38099"/>
                </a:lnTo>
                <a:lnTo>
                  <a:pt x="1523" y="41147"/>
                </a:lnTo>
                <a:lnTo>
                  <a:pt x="5333" y="42671"/>
                </a:lnTo>
                <a:lnTo>
                  <a:pt x="319277" y="42671"/>
                </a:lnTo>
                <a:lnTo>
                  <a:pt x="323087" y="41147"/>
                </a:lnTo>
                <a:lnTo>
                  <a:pt x="323849" y="38099"/>
                </a:lnTo>
                <a:close/>
              </a:path>
              <a:path w="382904" h="76200">
                <a:moveTo>
                  <a:pt x="382523" y="38099"/>
                </a:moveTo>
                <a:lnTo>
                  <a:pt x="306323" y="0"/>
                </a:lnTo>
                <a:lnTo>
                  <a:pt x="306323" y="32765"/>
                </a:lnTo>
                <a:lnTo>
                  <a:pt x="319277" y="32765"/>
                </a:lnTo>
                <a:lnTo>
                  <a:pt x="323087" y="34289"/>
                </a:lnTo>
                <a:lnTo>
                  <a:pt x="323849" y="38099"/>
                </a:lnTo>
                <a:lnTo>
                  <a:pt x="323849" y="67436"/>
                </a:lnTo>
                <a:lnTo>
                  <a:pt x="382523" y="38099"/>
                </a:lnTo>
                <a:close/>
              </a:path>
              <a:path w="382904" h="76200">
                <a:moveTo>
                  <a:pt x="323849" y="67436"/>
                </a:moveTo>
                <a:lnTo>
                  <a:pt x="323849" y="38099"/>
                </a:lnTo>
                <a:lnTo>
                  <a:pt x="323087" y="41147"/>
                </a:lnTo>
                <a:lnTo>
                  <a:pt x="319277" y="42671"/>
                </a:lnTo>
                <a:lnTo>
                  <a:pt x="306323" y="42671"/>
                </a:lnTo>
                <a:lnTo>
                  <a:pt x="306323" y="76199"/>
                </a:lnTo>
                <a:lnTo>
                  <a:pt x="323849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039241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318120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635875" y="6149340"/>
            <a:ext cx="114300" cy="365760"/>
          </a:xfrm>
          <a:custGeom>
            <a:avLst/>
            <a:gdLst/>
            <a:ahLst/>
            <a:cxnLst/>
            <a:rect l="l" t="t" r="r" b="b"/>
            <a:pathLst>
              <a:path w="114300" h="365759">
                <a:moveTo>
                  <a:pt x="114300" y="251460"/>
                </a:moveTo>
                <a:lnTo>
                  <a:pt x="0" y="251460"/>
                </a:lnTo>
                <a:lnTo>
                  <a:pt x="38100" y="327660"/>
                </a:lnTo>
                <a:lnTo>
                  <a:pt x="38100" y="270510"/>
                </a:lnTo>
                <a:lnTo>
                  <a:pt x="76200" y="270510"/>
                </a:lnTo>
                <a:lnTo>
                  <a:pt x="76200" y="327660"/>
                </a:lnTo>
                <a:lnTo>
                  <a:pt x="114300" y="251460"/>
                </a:lnTo>
                <a:close/>
              </a:path>
              <a:path w="114300" h="365759">
                <a:moveTo>
                  <a:pt x="76200" y="251460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1460"/>
                </a:lnTo>
                <a:lnTo>
                  <a:pt x="76200" y="251460"/>
                </a:lnTo>
                <a:close/>
              </a:path>
              <a:path w="114300" h="365759">
                <a:moveTo>
                  <a:pt x="76200" y="327660"/>
                </a:moveTo>
                <a:lnTo>
                  <a:pt x="76200" y="270510"/>
                </a:lnTo>
                <a:lnTo>
                  <a:pt x="38100" y="270510"/>
                </a:lnTo>
                <a:lnTo>
                  <a:pt x="38100" y="327660"/>
                </a:lnTo>
                <a:lnTo>
                  <a:pt x="57150" y="365760"/>
                </a:lnTo>
                <a:lnTo>
                  <a:pt x="76200" y="32766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045843" y="6097523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323850" y="38099"/>
                </a:moveTo>
                <a:lnTo>
                  <a:pt x="322326" y="34289"/>
                </a:lnTo>
                <a:lnTo>
                  <a:pt x="318516" y="32765"/>
                </a:lnTo>
                <a:lnTo>
                  <a:pt x="4572" y="32765"/>
                </a:lnTo>
                <a:lnTo>
                  <a:pt x="762" y="34289"/>
                </a:lnTo>
                <a:lnTo>
                  <a:pt x="0" y="38099"/>
                </a:lnTo>
                <a:lnTo>
                  <a:pt x="762" y="41147"/>
                </a:lnTo>
                <a:lnTo>
                  <a:pt x="4572" y="42671"/>
                </a:lnTo>
                <a:lnTo>
                  <a:pt x="318516" y="42671"/>
                </a:lnTo>
                <a:lnTo>
                  <a:pt x="322326" y="41147"/>
                </a:lnTo>
                <a:lnTo>
                  <a:pt x="323850" y="38099"/>
                </a:lnTo>
                <a:close/>
              </a:path>
              <a:path w="382904" h="76200">
                <a:moveTo>
                  <a:pt x="382524" y="38099"/>
                </a:moveTo>
                <a:lnTo>
                  <a:pt x="306324" y="0"/>
                </a:lnTo>
                <a:lnTo>
                  <a:pt x="306324" y="32765"/>
                </a:lnTo>
                <a:lnTo>
                  <a:pt x="318516" y="32765"/>
                </a:lnTo>
                <a:lnTo>
                  <a:pt x="322326" y="34289"/>
                </a:lnTo>
                <a:lnTo>
                  <a:pt x="323850" y="38099"/>
                </a:lnTo>
                <a:lnTo>
                  <a:pt x="323850" y="67436"/>
                </a:lnTo>
                <a:lnTo>
                  <a:pt x="382524" y="38099"/>
                </a:lnTo>
                <a:close/>
              </a:path>
              <a:path w="382904" h="76200">
                <a:moveTo>
                  <a:pt x="323850" y="67436"/>
                </a:moveTo>
                <a:lnTo>
                  <a:pt x="323850" y="38099"/>
                </a:lnTo>
                <a:lnTo>
                  <a:pt x="322326" y="41147"/>
                </a:lnTo>
                <a:lnTo>
                  <a:pt x="318516" y="42671"/>
                </a:lnTo>
                <a:lnTo>
                  <a:pt x="306324" y="42671"/>
                </a:lnTo>
                <a:lnTo>
                  <a:pt x="306324" y="76199"/>
                </a:lnTo>
                <a:lnTo>
                  <a:pt x="323850" y="674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512175" y="6137147"/>
            <a:ext cx="114300" cy="365125"/>
          </a:xfrm>
          <a:custGeom>
            <a:avLst/>
            <a:gdLst/>
            <a:ahLst/>
            <a:cxnLst/>
            <a:rect l="l" t="t" r="r" b="b"/>
            <a:pathLst>
              <a:path w="114300" h="365125">
                <a:moveTo>
                  <a:pt x="114300" y="250698"/>
                </a:moveTo>
                <a:lnTo>
                  <a:pt x="0" y="250698"/>
                </a:lnTo>
                <a:lnTo>
                  <a:pt x="38100" y="326898"/>
                </a:lnTo>
                <a:lnTo>
                  <a:pt x="38100" y="269748"/>
                </a:lnTo>
                <a:lnTo>
                  <a:pt x="76200" y="269748"/>
                </a:lnTo>
                <a:lnTo>
                  <a:pt x="76200" y="326898"/>
                </a:lnTo>
                <a:lnTo>
                  <a:pt x="114300" y="250698"/>
                </a:lnTo>
                <a:close/>
              </a:path>
              <a:path w="114300" h="365125">
                <a:moveTo>
                  <a:pt x="76200" y="250698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0698"/>
                </a:lnTo>
                <a:lnTo>
                  <a:pt x="76200" y="250698"/>
                </a:lnTo>
                <a:close/>
              </a:path>
              <a:path w="114300" h="365125">
                <a:moveTo>
                  <a:pt x="76200" y="326898"/>
                </a:moveTo>
                <a:lnTo>
                  <a:pt x="76200" y="269748"/>
                </a:lnTo>
                <a:lnTo>
                  <a:pt x="38100" y="269748"/>
                </a:lnTo>
                <a:lnTo>
                  <a:pt x="38100" y="326898"/>
                </a:lnTo>
                <a:lnTo>
                  <a:pt x="57150" y="364998"/>
                </a:lnTo>
                <a:lnTo>
                  <a:pt x="76200" y="32689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775827" y="6121146"/>
            <a:ext cx="114300" cy="365125"/>
          </a:xfrm>
          <a:custGeom>
            <a:avLst/>
            <a:gdLst/>
            <a:ahLst/>
            <a:cxnLst/>
            <a:rect l="l" t="t" r="r" b="b"/>
            <a:pathLst>
              <a:path w="114300" h="365125">
                <a:moveTo>
                  <a:pt x="114300" y="250698"/>
                </a:moveTo>
                <a:lnTo>
                  <a:pt x="0" y="250698"/>
                </a:lnTo>
                <a:lnTo>
                  <a:pt x="38100" y="326898"/>
                </a:lnTo>
                <a:lnTo>
                  <a:pt x="38100" y="269748"/>
                </a:lnTo>
                <a:lnTo>
                  <a:pt x="76200" y="269748"/>
                </a:lnTo>
                <a:lnTo>
                  <a:pt x="76200" y="326898"/>
                </a:lnTo>
                <a:lnTo>
                  <a:pt x="114300" y="250698"/>
                </a:lnTo>
                <a:close/>
              </a:path>
              <a:path w="114300" h="365125">
                <a:moveTo>
                  <a:pt x="76200" y="250698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50698"/>
                </a:lnTo>
                <a:lnTo>
                  <a:pt x="76200" y="250698"/>
                </a:lnTo>
                <a:close/>
              </a:path>
              <a:path w="114300" h="365125">
                <a:moveTo>
                  <a:pt x="76200" y="326898"/>
                </a:moveTo>
                <a:lnTo>
                  <a:pt x="76200" y="269748"/>
                </a:lnTo>
                <a:lnTo>
                  <a:pt x="38100" y="269748"/>
                </a:lnTo>
                <a:lnTo>
                  <a:pt x="38100" y="326898"/>
                </a:lnTo>
                <a:lnTo>
                  <a:pt x="57150" y="364998"/>
                </a:lnTo>
                <a:lnTo>
                  <a:pt x="76200" y="32689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086491" y="3768090"/>
            <a:ext cx="0" cy="330835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2857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122561" y="3975353"/>
            <a:ext cx="946785" cy="496570"/>
          </a:xfrm>
          <a:custGeom>
            <a:avLst/>
            <a:gdLst/>
            <a:ahLst/>
            <a:cxnLst/>
            <a:rect l="l" t="t" r="r" b="b"/>
            <a:pathLst>
              <a:path w="946785" h="496570">
                <a:moveTo>
                  <a:pt x="65501" y="456579"/>
                </a:moveTo>
                <a:lnTo>
                  <a:pt x="50292" y="427482"/>
                </a:lnTo>
                <a:lnTo>
                  <a:pt x="0" y="496062"/>
                </a:lnTo>
                <a:lnTo>
                  <a:pt x="51815" y="495136"/>
                </a:lnTo>
                <a:lnTo>
                  <a:pt x="51815" y="465582"/>
                </a:lnTo>
                <a:lnTo>
                  <a:pt x="54102" y="462534"/>
                </a:lnTo>
                <a:lnTo>
                  <a:pt x="65501" y="456579"/>
                </a:lnTo>
                <a:close/>
              </a:path>
              <a:path w="946785" h="496570">
                <a:moveTo>
                  <a:pt x="69924" y="465039"/>
                </a:moveTo>
                <a:lnTo>
                  <a:pt x="65501" y="456579"/>
                </a:lnTo>
                <a:lnTo>
                  <a:pt x="54102" y="462534"/>
                </a:lnTo>
                <a:lnTo>
                  <a:pt x="51815" y="465582"/>
                </a:lnTo>
                <a:lnTo>
                  <a:pt x="52578" y="469392"/>
                </a:lnTo>
                <a:lnTo>
                  <a:pt x="54864" y="471678"/>
                </a:lnTo>
                <a:lnTo>
                  <a:pt x="58674" y="470916"/>
                </a:lnTo>
                <a:lnTo>
                  <a:pt x="69924" y="465039"/>
                </a:lnTo>
                <a:close/>
              </a:path>
              <a:path w="946785" h="496570">
                <a:moveTo>
                  <a:pt x="85343" y="494538"/>
                </a:moveTo>
                <a:lnTo>
                  <a:pt x="69924" y="465039"/>
                </a:lnTo>
                <a:lnTo>
                  <a:pt x="58674" y="470916"/>
                </a:lnTo>
                <a:lnTo>
                  <a:pt x="54864" y="471678"/>
                </a:lnTo>
                <a:lnTo>
                  <a:pt x="52578" y="469392"/>
                </a:lnTo>
                <a:lnTo>
                  <a:pt x="51815" y="465582"/>
                </a:lnTo>
                <a:lnTo>
                  <a:pt x="51815" y="495136"/>
                </a:lnTo>
                <a:lnTo>
                  <a:pt x="85343" y="494538"/>
                </a:lnTo>
                <a:close/>
              </a:path>
              <a:path w="946785" h="496570">
                <a:moveTo>
                  <a:pt x="946404" y="5334"/>
                </a:moveTo>
                <a:lnTo>
                  <a:pt x="945642" y="2286"/>
                </a:lnTo>
                <a:lnTo>
                  <a:pt x="943356" y="0"/>
                </a:lnTo>
                <a:lnTo>
                  <a:pt x="939546" y="0"/>
                </a:lnTo>
                <a:lnTo>
                  <a:pt x="65501" y="456579"/>
                </a:lnTo>
                <a:lnTo>
                  <a:pt x="69924" y="465039"/>
                </a:lnTo>
                <a:lnTo>
                  <a:pt x="944118" y="8382"/>
                </a:lnTo>
                <a:lnTo>
                  <a:pt x="946404" y="533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386719" y="3987546"/>
            <a:ext cx="1964055" cy="497205"/>
          </a:xfrm>
          <a:custGeom>
            <a:avLst/>
            <a:gdLst/>
            <a:ahLst/>
            <a:cxnLst/>
            <a:rect l="l" t="t" r="r" b="b"/>
            <a:pathLst>
              <a:path w="1964054" h="497204">
                <a:moveTo>
                  <a:pt x="1890528" y="455020"/>
                </a:moveTo>
                <a:lnTo>
                  <a:pt x="5334" y="0"/>
                </a:lnTo>
                <a:lnTo>
                  <a:pt x="2286" y="762"/>
                </a:lnTo>
                <a:lnTo>
                  <a:pt x="0" y="3810"/>
                </a:lnTo>
                <a:lnTo>
                  <a:pt x="762" y="7620"/>
                </a:lnTo>
                <a:lnTo>
                  <a:pt x="3048" y="9144"/>
                </a:lnTo>
                <a:lnTo>
                  <a:pt x="1888183" y="464907"/>
                </a:lnTo>
                <a:lnTo>
                  <a:pt x="1890528" y="455020"/>
                </a:lnTo>
                <a:close/>
              </a:path>
              <a:path w="1964054" h="497204">
                <a:moveTo>
                  <a:pt x="1906524" y="490881"/>
                </a:moveTo>
                <a:lnTo>
                  <a:pt x="1906524" y="464057"/>
                </a:lnTo>
                <a:lnTo>
                  <a:pt x="1904238" y="467105"/>
                </a:lnTo>
                <a:lnTo>
                  <a:pt x="1900428" y="467867"/>
                </a:lnTo>
                <a:lnTo>
                  <a:pt x="1888183" y="464907"/>
                </a:lnTo>
                <a:lnTo>
                  <a:pt x="1880616" y="496823"/>
                </a:lnTo>
                <a:lnTo>
                  <a:pt x="1906524" y="490881"/>
                </a:lnTo>
                <a:close/>
              </a:path>
              <a:path w="1964054" h="497204">
                <a:moveTo>
                  <a:pt x="1906524" y="464057"/>
                </a:moveTo>
                <a:lnTo>
                  <a:pt x="1905762" y="460247"/>
                </a:lnTo>
                <a:lnTo>
                  <a:pt x="1902714" y="457961"/>
                </a:lnTo>
                <a:lnTo>
                  <a:pt x="1890528" y="455020"/>
                </a:lnTo>
                <a:lnTo>
                  <a:pt x="1888183" y="464907"/>
                </a:lnTo>
                <a:lnTo>
                  <a:pt x="1900428" y="467867"/>
                </a:lnTo>
                <a:lnTo>
                  <a:pt x="1904238" y="467105"/>
                </a:lnTo>
                <a:lnTo>
                  <a:pt x="1906524" y="464057"/>
                </a:lnTo>
                <a:close/>
              </a:path>
              <a:path w="1964054" h="497204">
                <a:moveTo>
                  <a:pt x="1963674" y="477773"/>
                </a:moveTo>
                <a:lnTo>
                  <a:pt x="1898142" y="422909"/>
                </a:lnTo>
                <a:lnTo>
                  <a:pt x="1890528" y="455020"/>
                </a:lnTo>
                <a:lnTo>
                  <a:pt x="1902714" y="457961"/>
                </a:lnTo>
                <a:lnTo>
                  <a:pt x="1905762" y="460247"/>
                </a:lnTo>
                <a:lnTo>
                  <a:pt x="1906524" y="464057"/>
                </a:lnTo>
                <a:lnTo>
                  <a:pt x="1906524" y="490881"/>
                </a:lnTo>
                <a:lnTo>
                  <a:pt x="1963674" y="47777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132211" y="3976115"/>
            <a:ext cx="114300" cy="318135"/>
          </a:xfrm>
          <a:custGeom>
            <a:avLst/>
            <a:gdLst/>
            <a:ahLst/>
            <a:cxnLst/>
            <a:rect l="l" t="t" r="r" b="b"/>
            <a:pathLst>
              <a:path w="114300" h="318135">
                <a:moveTo>
                  <a:pt x="114300" y="203454"/>
                </a:moveTo>
                <a:lnTo>
                  <a:pt x="0" y="203454"/>
                </a:lnTo>
                <a:lnTo>
                  <a:pt x="38100" y="279654"/>
                </a:lnTo>
                <a:lnTo>
                  <a:pt x="38100" y="222503"/>
                </a:lnTo>
                <a:lnTo>
                  <a:pt x="76200" y="222503"/>
                </a:lnTo>
                <a:lnTo>
                  <a:pt x="76200" y="279654"/>
                </a:lnTo>
                <a:lnTo>
                  <a:pt x="114300" y="203454"/>
                </a:lnTo>
                <a:close/>
              </a:path>
              <a:path w="114300" h="318135">
                <a:moveTo>
                  <a:pt x="76200" y="203454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203454"/>
                </a:lnTo>
                <a:lnTo>
                  <a:pt x="76200" y="203454"/>
                </a:lnTo>
                <a:close/>
              </a:path>
              <a:path w="114300" h="318135">
                <a:moveTo>
                  <a:pt x="76200" y="279654"/>
                </a:moveTo>
                <a:lnTo>
                  <a:pt x="76200" y="222503"/>
                </a:lnTo>
                <a:lnTo>
                  <a:pt x="38100" y="222503"/>
                </a:lnTo>
                <a:lnTo>
                  <a:pt x="38100" y="279654"/>
                </a:lnTo>
                <a:lnTo>
                  <a:pt x="57150" y="317754"/>
                </a:lnTo>
                <a:lnTo>
                  <a:pt x="76200" y="279654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782709" y="4806696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4904"/>
                </a:lnTo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348869" y="4805171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664337" y="4806696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951611" y="482269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426"/>
                </a:lnTo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344029" y="5055870"/>
            <a:ext cx="1376680" cy="539115"/>
          </a:xfrm>
          <a:custGeom>
            <a:avLst/>
            <a:gdLst/>
            <a:ahLst/>
            <a:cxnLst/>
            <a:rect l="l" t="t" r="r" b="b"/>
            <a:pathLst>
              <a:path w="1376679" h="539114">
                <a:moveTo>
                  <a:pt x="1306964" y="498590"/>
                </a:moveTo>
                <a:lnTo>
                  <a:pt x="6096" y="0"/>
                </a:lnTo>
                <a:lnTo>
                  <a:pt x="3048" y="762"/>
                </a:lnTo>
                <a:lnTo>
                  <a:pt x="0" y="3048"/>
                </a:lnTo>
                <a:lnTo>
                  <a:pt x="0" y="6858"/>
                </a:lnTo>
                <a:lnTo>
                  <a:pt x="3048" y="9144"/>
                </a:lnTo>
                <a:lnTo>
                  <a:pt x="1303520" y="507582"/>
                </a:lnTo>
                <a:lnTo>
                  <a:pt x="1306964" y="498590"/>
                </a:lnTo>
                <a:close/>
              </a:path>
              <a:path w="1376679" h="539114">
                <a:moveTo>
                  <a:pt x="1321308" y="535788"/>
                </a:moveTo>
                <a:lnTo>
                  <a:pt x="1321308" y="509015"/>
                </a:lnTo>
                <a:lnTo>
                  <a:pt x="1319022" y="512063"/>
                </a:lnTo>
                <a:lnTo>
                  <a:pt x="1315212" y="512063"/>
                </a:lnTo>
                <a:lnTo>
                  <a:pt x="1303520" y="507582"/>
                </a:lnTo>
                <a:lnTo>
                  <a:pt x="1291590" y="538733"/>
                </a:lnTo>
                <a:lnTo>
                  <a:pt x="1321308" y="535788"/>
                </a:lnTo>
                <a:close/>
              </a:path>
              <a:path w="1376679" h="539114">
                <a:moveTo>
                  <a:pt x="1321308" y="509015"/>
                </a:moveTo>
                <a:lnTo>
                  <a:pt x="1321308" y="505967"/>
                </a:lnTo>
                <a:lnTo>
                  <a:pt x="1318260" y="502919"/>
                </a:lnTo>
                <a:lnTo>
                  <a:pt x="1306964" y="498590"/>
                </a:lnTo>
                <a:lnTo>
                  <a:pt x="1303520" y="507582"/>
                </a:lnTo>
                <a:lnTo>
                  <a:pt x="1315212" y="512063"/>
                </a:lnTo>
                <a:lnTo>
                  <a:pt x="1319022" y="512063"/>
                </a:lnTo>
                <a:lnTo>
                  <a:pt x="1321308" y="509015"/>
                </a:lnTo>
                <a:close/>
              </a:path>
              <a:path w="1376679" h="539114">
                <a:moveTo>
                  <a:pt x="1376172" y="530351"/>
                </a:moveTo>
                <a:lnTo>
                  <a:pt x="1319022" y="467105"/>
                </a:lnTo>
                <a:lnTo>
                  <a:pt x="1306964" y="498590"/>
                </a:lnTo>
                <a:lnTo>
                  <a:pt x="1318260" y="502919"/>
                </a:lnTo>
                <a:lnTo>
                  <a:pt x="1321308" y="505967"/>
                </a:lnTo>
                <a:lnTo>
                  <a:pt x="1321308" y="535788"/>
                </a:lnTo>
                <a:lnTo>
                  <a:pt x="1376172" y="53035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888353" y="5063490"/>
            <a:ext cx="340360" cy="537210"/>
          </a:xfrm>
          <a:custGeom>
            <a:avLst/>
            <a:gdLst/>
            <a:ahLst/>
            <a:cxnLst/>
            <a:rect l="l" t="t" r="r" b="b"/>
            <a:pathLst>
              <a:path w="340359" h="537210">
                <a:moveTo>
                  <a:pt x="23514" y="323755"/>
                </a:moveTo>
                <a:lnTo>
                  <a:pt x="9144" y="4572"/>
                </a:lnTo>
                <a:lnTo>
                  <a:pt x="7620" y="1524"/>
                </a:lnTo>
                <a:lnTo>
                  <a:pt x="4572" y="0"/>
                </a:lnTo>
                <a:lnTo>
                  <a:pt x="1524" y="2286"/>
                </a:lnTo>
                <a:lnTo>
                  <a:pt x="0" y="5334"/>
                </a:lnTo>
                <a:lnTo>
                  <a:pt x="14478" y="326898"/>
                </a:lnTo>
                <a:lnTo>
                  <a:pt x="16002" y="330708"/>
                </a:lnTo>
                <a:lnTo>
                  <a:pt x="21336" y="334193"/>
                </a:lnTo>
                <a:lnTo>
                  <a:pt x="21336" y="322326"/>
                </a:lnTo>
                <a:lnTo>
                  <a:pt x="23514" y="323755"/>
                </a:lnTo>
                <a:close/>
              </a:path>
              <a:path w="340359" h="537210">
                <a:moveTo>
                  <a:pt x="23622" y="326136"/>
                </a:moveTo>
                <a:lnTo>
                  <a:pt x="23514" y="323755"/>
                </a:lnTo>
                <a:lnTo>
                  <a:pt x="21336" y="322326"/>
                </a:lnTo>
                <a:lnTo>
                  <a:pt x="23622" y="326136"/>
                </a:lnTo>
                <a:close/>
              </a:path>
              <a:path w="340359" h="537210">
                <a:moveTo>
                  <a:pt x="23622" y="335686"/>
                </a:moveTo>
                <a:lnTo>
                  <a:pt x="23622" y="326136"/>
                </a:lnTo>
                <a:lnTo>
                  <a:pt x="21336" y="322326"/>
                </a:lnTo>
                <a:lnTo>
                  <a:pt x="21336" y="334193"/>
                </a:lnTo>
                <a:lnTo>
                  <a:pt x="23622" y="335686"/>
                </a:lnTo>
                <a:close/>
              </a:path>
              <a:path w="340359" h="537210">
                <a:moveTo>
                  <a:pt x="278836" y="491310"/>
                </a:moveTo>
                <a:lnTo>
                  <a:pt x="23514" y="323755"/>
                </a:lnTo>
                <a:lnTo>
                  <a:pt x="23622" y="326136"/>
                </a:lnTo>
                <a:lnTo>
                  <a:pt x="23622" y="335686"/>
                </a:lnTo>
                <a:lnTo>
                  <a:pt x="273730" y="499110"/>
                </a:lnTo>
                <a:lnTo>
                  <a:pt x="278836" y="491310"/>
                </a:lnTo>
                <a:close/>
              </a:path>
              <a:path w="340359" h="537210">
                <a:moveTo>
                  <a:pt x="291084" y="531498"/>
                </a:moveTo>
                <a:lnTo>
                  <a:pt x="291084" y="501396"/>
                </a:lnTo>
                <a:lnTo>
                  <a:pt x="290322" y="504444"/>
                </a:lnTo>
                <a:lnTo>
                  <a:pt x="287274" y="506730"/>
                </a:lnTo>
                <a:lnTo>
                  <a:pt x="284226" y="505968"/>
                </a:lnTo>
                <a:lnTo>
                  <a:pt x="273730" y="499110"/>
                </a:lnTo>
                <a:lnTo>
                  <a:pt x="255270" y="527304"/>
                </a:lnTo>
                <a:lnTo>
                  <a:pt x="291084" y="531498"/>
                </a:lnTo>
                <a:close/>
              </a:path>
              <a:path w="340359" h="537210">
                <a:moveTo>
                  <a:pt x="291084" y="501396"/>
                </a:moveTo>
                <a:lnTo>
                  <a:pt x="289560" y="498348"/>
                </a:lnTo>
                <a:lnTo>
                  <a:pt x="278836" y="491310"/>
                </a:lnTo>
                <a:lnTo>
                  <a:pt x="273730" y="499110"/>
                </a:lnTo>
                <a:lnTo>
                  <a:pt x="284226" y="505968"/>
                </a:lnTo>
                <a:lnTo>
                  <a:pt x="287274" y="506730"/>
                </a:lnTo>
                <a:lnTo>
                  <a:pt x="290322" y="504444"/>
                </a:lnTo>
                <a:lnTo>
                  <a:pt x="291084" y="501396"/>
                </a:lnTo>
                <a:close/>
              </a:path>
              <a:path w="340359" h="537210">
                <a:moveTo>
                  <a:pt x="339852" y="537210"/>
                </a:moveTo>
                <a:lnTo>
                  <a:pt x="297180" y="463296"/>
                </a:lnTo>
                <a:lnTo>
                  <a:pt x="278836" y="491310"/>
                </a:lnTo>
                <a:lnTo>
                  <a:pt x="289560" y="498348"/>
                </a:lnTo>
                <a:lnTo>
                  <a:pt x="291084" y="501396"/>
                </a:lnTo>
                <a:lnTo>
                  <a:pt x="291084" y="531498"/>
                </a:lnTo>
                <a:lnTo>
                  <a:pt x="339852" y="53721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796407" y="5070347"/>
            <a:ext cx="815340" cy="537210"/>
          </a:xfrm>
          <a:custGeom>
            <a:avLst/>
            <a:gdLst/>
            <a:ahLst/>
            <a:cxnLst/>
            <a:rect l="l" t="t" r="r" b="b"/>
            <a:pathLst>
              <a:path w="815340" h="537210">
                <a:moveTo>
                  <a:pt x="73325" y="495772"/>
                </a:moveTo>
                <a:lnTo>
                  <a:pt x="66293" y="463295"/>
                </a:lnTo>
                <a:lnTo>
                  <a:pt x="0" y="515873"/>
                </a:lnTo>
                <a:lnTo>
                  <a:pt x="57149" y="530690"/>
                </a:lnTo>
                <a:lnTo>
                  <a:pt x="57149" y="503681"/>
                </a:lnTo>
                <a:lnTo>
                  <a:pt x="57911" y="500633"/>
                </a:lnTo>
                <a:lnTo>
                  <a:pt x="60959" y="498347"/>
                </a:lnTo>
                <a:lnTo>
                  <a:pt x="73325" y="495772"/>
                </a:lnTo>
                <a:close/>
              </a:path>
              <a:path w="815340" h="537210">
                <a:moveTo>
                  <a:pt x="75285" y="504828"/>
                </a:moveTo>
                <a:lnTo>
                  <a:pt x="73325" y="495772"/>
                </a:lnTo>
                <a:lnTo>
                  <a:pt x="60959" y="498347"/>
                </a:lnTo>
                <a:lnTo>
                  <a:pt x="57911" y="500633"/>
                </a:lnTo>
                <a:lnTo>
                  <a:pt x="57149" y="503681"/>
                </a:lnTo>
                <a:lnTo>
                  <a:pt x="59435" y="506729"/>
                </a:lnTo>
                <a:lnTo>
                  <a:pt x="62483" y="507491"/>
                </a:lnTo>
                <a:lnTo>
                  <a:pt x="75285" y="504828"/>
                </a:lnTo>
                <a:close/>
              </a:path>
              <a:path w="815340" h="537210">
                <a:moveTo>
                  <a:pt x="82295" y="537209"/>
                </a:moveTo>
                <a:lnTo>
                  <a:pt x="75285" y="504828"/>
                </a:lnTo>
                <a:lnTo>
                  <a:pt x="62483" y="507491"/>
                </a:lnTo>
                <a:lnTo>
                  <a:pt x="59435" y="506729"/>
                </a:lnTo>
                <a:lnTo>
                  <a:pt x="57149" y="503681"/>
                </a:lnTo>
                <a:lnTo>
                  <a:pt x="57149" y="530690"/>
                </a:lnTo>
                <a:lnTo>
                  <a:pt x="82295" y="537209"/>
                </a:lnTo>
                <a:close/>
              </a:path>
              <a:path w="815340" h="537210">
                <a:moveTo>
                  <a:pt x="702537" y="364717"/>
                </a:moveTo>
                <a:lnTo>
                  <a:pt x="73325" y="495772"/>
                </a:lnTo>
                <a:lnTo>
                  <a:pt x="75285" y="504828"/>
                </a:lnTo>
                <a:lnTo>
                  <a:pt x="701801" y="374489"/>
                </a:lnTo>
                <a:lnTo>
                  <a:pt x="701801" y="367283"/>
                </a:lnTo>
                <a:lnTo>
                  <a:pt x="702537" y="364717"/>
                </a:lnTo>
                <a:close/>
              </a:path>
              <a:path w="815340" h="537210">
                <a:moveTo>
                  <a:pt x="704849" y="364235"/>
                </a:moveTo>
                <a:lnTo>
                  <a:pt x="702537" y="364717"/>
                </a:lnTo>
                <a:lnTo>
                  <a:pt x="701801" y="367283"/>
                </a:lnTo>
                <a:lnTo>
                  <a:pt x="704849" y="364235"/>
                </a:lnTo>
                <a:close/>
              </a:path>
              <a:path w="815340" h="537210">
                <a:moveTo>
                  <a:pt x="704849" y="373855"/>
                </a:moveTo>
                <a:lnTo>
                  <a:pt x="704849" y="364235"/>
                </a:lnTo>
                <a:lnTo>
                  <a:pt x="701801" y="367283"/>
                </a:lnTo>
                <a:lnTo>
                  <a:pt x="701801" y="374489"/>
                </a:lnTo>
                <a:lnTo>
                  <a:pt x="704849" y="373855"/>
                </a:lnTo>
                <a:close/>
              </a:path>
              <a:path w="815340" h="537210">
                <a:moveTo>
                  <a:pt x="815339" y="6095"/>
                </a:moveTo>
                <a:lnTo>
                  <a:pt x="815339" y="2285"/>
                </a:lnTo>
                <a:lnTo>
                  <a:pt x="812291" y="0"/>
                </a:lnTo>
                <a:lnTo>
                  <a:pt x="808481" y="761"/>
                </a:lnTo>
                <a:lnTo>
                  <a:pt x="806195" y="3047"/>
                </a:lnTo>
                <a:lnTo>
                  <a:pt x="702537" y="364717"/>
                </a:lnTo>
                <a:lnTo>
                  <a:pt x="704849" y="364235"/>
                </a:lnTo>
                <a:lnTo>
                  <a:pt x="704849" y="373855"/>
                </a:lnTo>
                <a:lnTo>
                  <a:pt x="707135" y="373379"/>
                </a:lnTo>
                <a:lnTo>
                  <a:pt x="709421" y="372617"/>
                </a:lnTo>
                <a:lnTo>
                  <a:pt x="710945" y="370331"/>
                </a:lnTo>
                <a:lnTo>
                  <a:pt x="815339" y="609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565789" y="5064252"/>
            <a:ext cx="1716405" cy="536575"/>
          </a:xfrm>
          <a:custGeom>
            <a:avLst/>
            <a:gdLst/>
            <a:ahLst/>
            <a:cxnLst/>
            <a:rect l="l" t="t" r="r" b="b"/>
            <a:pathLst>
              <a:path w="1716404" h="536575">
                <a:moveTo>
                  <a:pt x="71443" y="495478"/>
                </a:moveTo>
                <a:lnTo>
                  <a:pt x="61721" y="463295"/>
                </a:lnTo>
                <a:lnTo>
                  <a:pt x="0" y="521969"/>
                </a:lnTo>
                <a:lnTo>
                  <a:pt x="56387" y="531709"/>
                </a:lnTo>
                <a:lnTo>
                  <a:pt x="56387" y="501395"/>
                </a:lnTo>
                <a:lnTo>
                  <a:pt x="59436" y="499109"/>
                </a:lnTo>
                <a:lnTo>
                  <a:pt x="71443" y="495478"/>
                </a:lnTo>
                <a:close/>
              </a:path>
              <a:path w="1716404" h="536575">
                <a:moveTo>
                  <a:pt x="74230" y="504701"/>
                </a:moveTo>
                <a:lnTo>
                  <a:pt x="71443" y="495478"/>
                </a:lnTo>
                <a:lnTo>
                  <a:pt x="59436" y="499109"/>
                </a:lnTo>
                <a:lnTo>
                  <a:pt x="56387" y="501395"/>
                </a:lnTo>
                <a:lnTo>
                  <a:pt x="56387" y="505205"/>
                </a:lnTo>
                <a:lnTo>
                  <a:pt x="58674" y="507491"/>
                </a:lnTo>
                <a:lnTo>
                  <a:pt x="62483" y="508253"/>
                </a:lnTo>
                <a:lnTo>
                  <a:pt x="74230" y="504701"/>
                </a:lnTo>
                <a:close/>
              </a:path>
              <a:path w="1716404" h="536575">
                <a:moveTo>
                  <a:pt x="83819" y="536447"/>
                </a:moveTo>
                <a:lnTo>
                  <a:pt x="74230" y="504701"/>
                </a:lnTo>
                <a:lnTo>
                  <a:pt x="62483" y="508253"/>
                </a:lnTo>
                <a:lnTo>
                  <a:pt x="58674" y="507491"/>
                </a:lnTo>
                <a:lnTo>
                  <a:pt x="56387" y="505205"/>
                </a:lnTo>
                <a:lnTo>
                  <a:pt x="56387" y="531709"/>
                </a:lnTo>
                <a:lnTo>
                  <a:pt x="83819" y="536447"/>
                </a:lnTo>
                <a:close/>
              </a:path>
              <a:path w="1716404" h="536575">
                <a:moveTo>
                  <a:pt x="1716024" y="3047"/>
                </a:moveTo>
                <a:lnTo>
                  <a:pt x="1713738" y="0"/>
                </a:lnTo>
                <a:lnTo>
                  <a:pt x="1709927" y="0"/>
                </a:lnTo>
                <a:lnTo>
                  <a:pt x="71443" y="495478"/>
                </a:lnTo>
                <a:lnTo>
                  <a:pt x="74230" y="504701"/>
                </a:lnTo>
                <a:lnTo>
                  <a:pt x="1712976" y="9143"/>
                </a:lnTo>
                <a:lnTo>
                  <a:pt x="1715262" y="6857"/>
                </a:lnTo>
                <a:lnTo>
                  <a:pt x="1716024" y="304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839859" y="5055870"/>
            <a:ext cx="254000" cy="530860"/>
          </a:xfrm>
          <a:custGeom>
            <a:avLst/>
            <a:gdLst/>
            <a:ahLst/>
            <a:cxnLst/>
            <a:rect l="l" t="t" r="r" b="b"/>
            <a:pathLst>
              <a:path w="254000" h="530860">
                <a:moveTo>
                  <a:pt x="29878" y="459283"/>
                </a:moveTo>
                <a:lnTo>
                  <a:pt x="0" y="445007"/>
                </a:lnTo>
                <a:lnTo>
                  <a:pt x="1523" y="530351"/>
                </a:lnTo>
                <a:lnTo>
                  <a:pt x="24383" y="512427"/>
                </a:lnTo>
                <a:lnTo>
                  <a:pt x="24383" y="470915"/>
                </a:lnTo>
                <a:lnTo>
                  <a:pt x="29878" y="459283"/>
                </a:lnTo>
                <a:close/>
              </a:path>
              <a:path w="254000" h="530860">
                <a:moveTo>
                  <a:pt x="38792" y="463542"/>
                </a:moveTo>
                <a:lnTo>
                  <a:pt x="29878" y="459283"/>
                </a:lnTo>
                <a:lnTo>
                  <a:pt x="24383" y="470915"/>
                </a:lnTo>
                <a:lnTo>
                  <a:pt x="24383" y="474725"/>
                </a:lnTo>
                <a:lnTo>
                  <a:pt x="26669" y="477011"/>
                </a:lnTo>
                <a:lnTo>
                  <a:pt x="30479" y="477011"/>
                </a:lnTo>
                <a:lnTo>
                  <a:pt x="33527" y="474725"/>
                </a:lnTo>
                <a:lnTo>
                  <a:pt x="38792" y="463542"/>
                </a:lnTo>
                <a:close/>
              </a:path>
              <a:path w="254000" h="530860">
                <a:moveTo>
                  <a:pt x="68579" y="477773"/>
                </a:moveTo>
                <a:lnTo>
                  <a:pt x="38792" y="463542"/>
                </a:lnTo>
                <a:lnTo>
                  <a:pt x="33527" y="474725"/>
                </a:lnTo>
                <a:lnTo>
                  <a:pt x="30479" y="477011"/>
                </a:lnTo>
                <a:lnTo>
                  <a:pt x="26669" y="477011"/>
                </a:lnTo>
                <a:lnTo>
                  <a:pt x="24383" y="474725"/>
                </a:lnTo>
                <a:lnTo>
                  <a:pt x="24383" y="512427"/>
                </a:lnTo>
                <a:lnTo>
                  <a:pt x="68579" y="477773"/>
                </a:lnTo>
                <a:close/>
              </a:path>
              <a:path w="254000" h="530860">
                <a:moveTo>
                  <a:pt x="253745" y="6857"/>
                </a:moveTo>
                <a:lnTo>
                  <a:pt x="253745" y="3047"/>
                </a:lnTo>
                <a:lnTo>
                  <a:pt x="251459" y="761"/>
                </a:lnTo>
                <a:lnTo>
                  <a:pt x="247649" y="0"/>
                </a:lnTo>
                <a:lnTo>
                  <a:pt x="245363" y="3047"/>
                </a:lnTo>
                <a:lnTo>
                  <a:pt x="29878" y="459283"/>
                </a:lnTo>
                <a:lnTo>
                  <a:pt x="38792" y="463542"/>
                </a:lnTo>
                <a:lnTo>
                  <a:pt x="253745" y="685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482737" y="5065776"/>
            <a:ext cx="1245870" cy="534670"/>
          </a:xfrm>
          <a:custGeom>
            <a:avLst/>
            <a:gdLst/>
            <a:ahLst/>
            <a:cxnLst/>
            <a:rect l="l" t="t" r="r" b="b"/>
            <a:pathLst>
              <a:path w="1245870" h="534670">
                <a:moveTo>
                  <a:pt x="68615" y="494271"/>
                </a:moveTo>
                <a:lnTo>
                  <a:pt x="55625" y="463296"/>
                </a:lnTo>
                <a:lnTo>
                  <a:pt x="0" y="528066"/>
                </a:lnTo>
                <a:lnTo>
                  <a:pt x="54102" y="531930"/>
                </a:lnTo>
                <a:lnTo>
                  <a:pt x="54102" y="502158"/>
                </a:lnTo>
                <a:lnTo>
                  <a:pt x="57150" y="499110"/>
                </a:lnTo>
                <a:lnTo>
                  <a:pt x="68615" y="494271"/>
                </a:lnTo>
                <a:close/>
              </a:path>
              <a:path w="1245870" h="534670">
                <a:moveTo>
                  <a:pt x="72333" y="503135"/>
                </a:moveTo>
                <a:lnTo>
                  <a:pt x="68615" y="494271"/>
                </a:lnTo>
                <a:lnTo>
                  <a:pt x="57150" y="499110"/>
                </a:lnTo>
                <a:lnTo>
                  <a:pt x="54102" y="502158"/>
                </a:lnTo>
                <a:lnTo>
                  <a:pt x="54102" y="505206"/>
                </a:lnTo>
                <a:lnTo>
                  <a:pt x="57150" y="508254"/>
                </a:lnTo>
                <a:lnTo>
                  <a:pt x="60197" y="508254"/>
                </a:lnTo>
                <a:lnTo>
                  <a:pt x="72333" y="503135"/>
                </a:lnTo>
                <a:close/>
              </a:path>
              <a:path w="1245870" h="534670">
                <a:moveTo>
                  <a:pt x="85343" y="534162"/>
                </a:moveTo>
                <a:lnTo>
                  <a:pt x="72333" y="503135"/>
                </a:lnTo>
                <a:lnTo>
                  <a:pt x="60197" y="508254"/>
                </a:lnTo>
                <a:lnTo>
                  <a:pt x="57150" y="508254"/>
                </a:lnTo>
                <a:lnTo>
                  <a:pt x="54102" y="505206"/>
                </a:lnTo>
                <a:lnTo>
                  <a:pt x="54102" y="531930"/>
                </a:lnTo>
                <a:lnTo>
                  <a:pt x="85343" y="534162"/>
                </a:lnTo>
                <a:close/>
              </a:path>
              <a:path w="1245870" h="534670">
                <a:moveTo>
                  <a:pt x="1245870" y="6096"/>
                </a:moveTo>
                <a:lnTo>
                  <a:pt x="1245870" y="2286"/>
                </a:lnTo>
                <a:lnTo>
                  <a:pt x="1243584" y="0"/>
                </a:lnTo>
                <a:lnTo>
                  <a:pt x="1239774" y="0"/>
                </a:lnTo>
                <a:lnTo>
                  <a:pt x="68615" y="494271"/>
                </a:lnTo>
                <a:lnTo>
                  <a:pt x="72333" y="503135"/>
                </a:lnTo>
                <a:lnTo>
                  <a:pt x="1243584" y="9144"/>
                </a:lnTo>
                <a:lnTo>
                  <a:pt x="1245870" y="60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832239" y="5060441"/>
            <a:ext cx="85725" cy="260985"/>
          </a:xfrm>
          <a:custGeom>
            <a:avLst/>
            <a:gdLst/>
            <a:ahLst/>
            <a:cxnLst/>
            <a:rect l="l" t="t" r="r" b="b"/>
            <a:pathLst>
              <a:path w="85725" h="260985">
                <a:moveTo>
                  <a:pt x="85343" y="174498"/>
                </a:moveTo>
                <a:lnTo>
                  <a:pt x="0" y="174498"/>
                </a:lnTo>
                <a:lnTo>
                  <a:pt x="28193" y="231389"/>
                </a:lnTo>
                <a:lnTo>
                  <a:pt x="28193" y="188975"/>
                </a:lnTo>
                <a:lnTo>
                  <a:pt x="57150" y="188975"/>
                </a:lnTo>
                <a:lnTo>
                  <a:pt x="57150" y="231389"/>
                </a:lnTo>
                <a:lnTo>
                  <a:pt x="85343" y="174498"/>
                </a:lnTo>
                <a:close/>
              </a:path>
              <a:path w="85725" h="260985">
                <a:moveTo>
                  <a:pt x="57150" y="174498"/>
                </a:moveTo>
                <a:lnTo>
                  <a:pt x="57150" y="0"/>
                </a:lnTo>
                <a:lnTo>
                  <a:pt x="28193" y="0"/>
                </a:lnTo>
                <a:lnTo>
                  <a:pt x="28193" y="174498"/>
                </a:lnTo>
                <a:lnTo>
                  <a:pt x="57150" y="174498"/>
                </a:lnTo>
                <a:close/>
              </a:path>
              <a:path w="85725" h="260985">
                <a:moveTo>
                  <a:pt x="57150" y="231389"/>
                </a:moveTo>
                <a:lnTo>
                  <a:pt x="57150" y="188975"/>
                </a:lnTo>
                <a:lnTo>
                  <a:pt x="28193" y="188975"/>
                </a:lnTo>
                <a:lnTo>
                  <a:pt x="28193" y="231389"/>
                </a:lnTo>
                <a:lnTo>
                  <a:pt x="42672" y="260604"/>
                </a:lnTo>
                <a:lnTo>
                  <a:pt x="57150" y="23138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380098" y="5058917"/>
            <a:ext cx="114300" cy="264160"/>
          </a:xfrm>
          <a:custGeom>
            <a:avLst/>
            <a:gdLst/>
            <a:ahLst/>
            <a:cxnLst/>
            <a:rect l="l" t="t" r="r" b="b"/>
            <a:pathLst>
              <a:path w="114300" h="264160">
                <a:moveTo>
                  <a:pt x="114300" y="149352"/>
                </a:moveTo>
                <a:lnTo>
                  <a:pt x="0" y="149352"/>
                </a:lnTo>
                <a:lnTo>
                  <a:pt x="38100" y="225552"/>
                </a:lnTo>
                <a:lnTo>
                  <a:pt x="38100" y="168401"/>
                </a:lnTo>
                <a:lnTo>
                  <a:pt x="76200" y="168401"/>
                </a:lnTo>
                <a:lnTo>
                  <a:pt x="76200" y="225552"/>
                </a:lnTo>
                <a:lnTo>
                  <a:pt x="114300" y="149352"/>
                </a:lnTo>
                <a:close/>
              </a:path>
              <a:path w="114300" h="264160">
                <a:moveTo>
                  <a:pt x="76200" y="149352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149352"/>
                </a:lnTo>
                <a:lnTo>
                  <a:pt x="76200" y="149352"/>
                </a:lnTo>
                <a:close/>
              </a:path>
              <a:path w="114300" h="264160">
                <a:moveTo>
                  <a:pt x="76200" y="225552"/>
                </a:moveTo>
                <a:lnTo>
                  <a:pt x="76200" y="168401"/>
                </a:lnTo>
                <a:lnTo>
                  <a:pt x="38100" y="168401"/>
                </a:lnTo>
                <a:lnTo>
                  <a:pt x="38100" y="225552"/>
                </a:lnTo>
                <a:lnTo>
                  <a:pt x="57150" y="263652"/>
                </a:lnTo>
                <a:lnTo>
                  <a:pt x="76200" y="225552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696341" y="5060441"/>
            <a:ext cx="114300" cy="264160"/>
          </a:xfrm>
          <a:custGeom>
            <a:avLst/>
            <a:gdLst/>
            <a:ahLst/>
            <a:cxnLst/>
            <a:rect l="l" t="t" r="r" b="b"/>
            <a:pathLst>
              <a:path w="114300" h="264160">
                <a:moveTo>
                  <a:pt x="114300" y="149352"/>
                </a:moveTo>
                <a:lnTo>
                  <a:pt x="0" y="149352"/>
                </a:lnTo>
                <a:lnTo>
                  <a:pt x="38100" y="225552"/>
                </a:lnTo>
                <a:lnTo>
                  <a:pt x="38100" y="168401"/>
                </a:lnTo>
                <a:lnTo>
                  <a:pt x="76200" y="168401"/>
                </a:lnTo>
                <a:lnTo>
                  <a:pt x="76200" y="225552"/>
                </a:lnTo>
                <a:lnTo>
                  <a:pt x="114300" y="149352"/>
                </a:lnTo>
                <a:close/>
              </a:path>
              <a:path w="114300" h="264160">
                <a:moveTo>
                  <a:pt x="76200" y="149352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149352"/>
                </a:lnTo>
                <a:lnTo>
                  <a:pt x="76200" y="149352"/>
                </a:lnTo>
                <a:close/>
              </a:path>
              <a:path w="114300" h="264160">
                <a:moveTo>
                  <a:pt x="76200" y="225552"/>
                </a:moveTo>
                <a:lnTo>
                  <a:pt x="76200" y="168401"/>
                </a:lnTo>
                <a:lnTo>
                  <a:pt x="38100" y="168401"/>
                </a:lnTo>
                <a:lnTo>
                  <a:pt x="38100" y="225552"/>
                </a:lnTo>
                <a:lnTo>
                  <a:pt x="57150" y="263652"/>
                </a:lnTo>
                <a:lnTo>
                  <a:pt x="76200" y="225552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983615" y="5068823"/>
            <a:ext cx="114300" cy="264160"/>
          </a:xfrm>
          <a:custGeom>
            <a:avLst/>
            <a:gdLst/>
            <a:ahLst/>
            <a:cxnLst/>
            <a:rect l="l" t="t" r="r" b="b"/>
            <a:pathLst>
              <a:path w="114300" h="264160">
                <a:moveTo>
                  <a:pt x="114300" y="149351"/>
                </a:moveTo>
                <a:lnTo>
                  <a:pt x="0" y="149351"/>
                </a:lnTo>
                <a:lnTo>
                  <a:pt x="38100" y="225551"/>
                </a:lnTo>
                <a:lnTo>
                  <a:pt x="38100" y="168401"/>
                </a:lnTo>
                <a:lnTo>
                  <a:pt x="76200" y="168401"/>
                </a:lnTo>
                <a:lnTo>
                  <a:pt x="76200" y="225551"/>
                </a:lnTo>
                <a:lnTo>
                  <a:pt x="114300" y="149351"/>
                </a:lnTo>
                <a:close/>
              </a:path>
              <a:path w="114300" h="264160">
                <a:moveTo>
                  <a:pt x="76200" y="149351"/>
                </a:moveTo>
                <a:lnTo>
                  <a:pt x="76200" y="0"/>
                </a:lnTo>
                <a:lnTo>
                  <a:pt x="38100" y="0"/>
                </a:lnTo>
                <a:lnTo>
                  <a:pt x="38100" y="149351"/>
                </a:lnTo>
                <a:lnTo>
                  <a:pt x="76200" y="149351"/>
                </a:lnTo>
                <a:close/>
              </a:path>
              <a:path w="114300" h="264160">
                <a:moveTo>
                  <a:pt x="76200" y="225551"/>
                </a:moveTo>
                <a:lnTo>
                  <a:pt x="76200" y="168401"/>
                </a:lnTo>
                <a:lnTo>
                  <a:pt x="38100" y="168401"/>
                </a:lnTo>
                <a:lnTo>
                  <a:pt x="38100" y="225551"/>
                </a:lnTo>
                <a:lnTo>
                  <a:pt x="57150" y="263651"/>
                </a:lnTo>
                <a:lnTo>
                  <a:pt x="76200" y="22555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1029970" y="483235"/>
            <a:ext cx="209296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Tree) (5)B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r>
              <a:rPr sz="2000" b="1" spc="-85" dirty="0">
                <a:solidFill>
                  <a:schemeClr val="tx1"/>
                </a:solidFill>
                <a:latin typeface="华文中宋"/>
                <a:cs typeface="华文中宋"/>
              </a:rPr>
              <a:t> 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vs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2000" b="1" spc="-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endParaRPr sz="2000" b="1" spc="-5" dirty="0">
              <a:solidFill>
                <a:schemeClr val="tx1"/>
              </a:solidFill>
              <a:latin typeface="华文中宋"/>
              <a:cs typeface="华文中宋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995305" y="1428770"/>
            <a:ext cx="8447405" cy="159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3200" b="1" spc="-5" dirty="0">
                <a:latin typeface="微软雅黑" panose="020B0503020204020204" charset="-122"/>
                <a:cs typeface="微软雅黑" panose="020B0503020204020204" charset="-122"/>
              </a:rPr>
              <a:t>B Tree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spc="-1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索引字段值仅出现一次或者在叶结点或者在非叶结点；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指向主文件的指针出现于叶结点或非叶结点；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5529580">
              <a:lnSpc>
                <a:spcPct val="100000"/>
              </a:lnSpc>
              <a:spcBef>
                <a:spcPts val="175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插入记录时，伴随着结点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995305" y="2728457"/>
            <a:ext cx="503555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所有结点才能覆盖所有键值的索引。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512185" y="2974365"/>
            <a:ext cx="2136775" cy="676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的分裂与合并；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层数相同--平衡；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3972441" y="6564134"/>
            <a:ext cx="20574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指向主文件的指针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4073026" y="4352814"/>
            <a:ext cx="10414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指向主文 件的指针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0925" y="1968245"/>
            <a:ext cx="4995671" cy="21145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19307" y="4766309"/>
            <a:ext cx="5037582" cy="2116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29235" y="1572768"/>
            <a:ext cx="712469" cy="420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89589" y="1501902"/>
            <a:ext cx="5070475" cy="2600325"/>
          </a:xfrm>
          <a:custGeom>
            <a:avLst/>
            <a:gdLst/>
            <a:ahLst/>
            <a:cxnLst/>
            <a:rect l="l" t="t" r="r" b="b"/>
            <a:pathLst>
              <a:path w="5070475" h="2600325">
                <a:moveTo>
                  <a:pt x="0" y="2599944"/>
                </a:moveTo>
                <a:lnTo>
                  <a:pt x="0" y="0"/>
                </a:lnTo>
                <a:lnTo>
                  <a:pt x="5070347" y="0"/>
                </a:lnTo>
                <a:lnTo>
                  <a:pt x="5070347" y="2599943"/>
                </a:lnTo>
                <a:lnTo>
                  <a:pt x="0" y="259994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342509" y="1564883"/>
            <a:ext cx="113982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B+Tree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45986" y="4370832"/>
            <a:ext cx="712469" cy="420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83493" y="4317491"/>
            <a:ext cx="5102860" cy="36893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65100" algn="r">
              <a:lnSpc>
                <a:spcPct val="10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B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Tree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5305" y="483233"/>
            <a:ext cx="4201160" cy="153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 marR="2333625">
              <a:lnSpc>
                <a:spcPct val="120000"/>
              </a:lnSpc>
            </a:pP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B+</a:t>
            </a:r>
            <a:r>
              <a:rPr sz="2000" b="1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Tree) (5)B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r>
              <a:rPr sz="2000" b="1" spc="-85" dirty="0">
                <a:solidFill>
                  <a:schemeClr val="tx1"/>
                </a:solidFill>
                <a:latin typeface="华文中宋"/>
                <a:cs typeface="华文中宋"/>
              </a:rPr>
              <a:t> </a:t>
            </a:r>
            <a:r>
              <a:rPr sz="20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vs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2000" b="1" spc="-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000" b="1" spc="-5" dirty="0">
                <a:solidFill>
                  <a:schemeClr val="tx1"/>
                </a:solidFill>
                <a:latin typeface="华文中宋"/>
                <a:cs typeface="华文中宋"/>
              </a:rPr>
              <a:t>树</a:t>
            </a:r>
            <a:endParaRPr sz="2000">
              <a:solidFill>
                <a:schemeClr val="tx1"/>
              </a:solidFill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3020">
              <a:lnSpc>
                <a:spcPct val="100000"/>
              </a:lnSpc>
              <a:tabLst>
                <a:tab pos="1381125" algn="l"/>
              </a:tabLst>
            </a:pPr>
            <a:r>
              <a:rPr sz="28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B</a:t>
            </a:r>
            <a:r>
              <a:rPr sz="2800" b="1" spc="-5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 Tre</a:t>
            </a:r>
            <a:r>
              <a:rPr sz="28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e	</a:t>
            </a:r>
            <a:r>
              <a:rPr sz="2800" b="1" spc="-5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vs</a:t>
            </a:r>
            <a:r>
              <a:rPr sz="28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.</a:t>
            </a:r>
            <a:r>
              <a:rPr sz="2800" b="1" spc="-5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 B</a:t>
            </a:r>
            <a:r>
              <a:rPr sz="28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+</a:t>
            </a:r>
            <a:r>
              <a:rPr sz="2800" b="1" spc="-5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 Tree</a:t>
            </a:r>
            <a:endParaRPr sz="280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000" spc="-10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一块中存放的索引项个数是否相同？</a:t>
            </a:r>
            <a:endParaRPr sz="2000" b="1" spc="-5" dirty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5305" y="2342657"/>
            <a:ext cx="3439160" cy="1044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索引字段值都出现在哪里？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000" spc="-1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指向主文件的指针存在哪里？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•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分裂与合并的方法是否一致？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23378</Words>
  <Application>WPS 演示</Application>
  <PresentationFormat>自定义</PresentationFormat>
  <Paragraphs>4674</Paragraphs>
  <Slides>149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149</vt:i4>
      </vt:variant>
    </vt:vector>
  </HeadingPairs>
  <TitlesOfParts>
    <vt:vector size="171" baseType="lpstr">
      <vt:lpstr>Arial</vt:lpstr>
      <vt:lpstr>宋体</vt:lpstr>
      <vt:lpstr>Wingdings</vt:lpstr>
      <vt:lpstr>Arial</vt:lpstr>
      <vt:lpstr>Franklin Gothic Book</vt:lpstr>
      <vt:lpstr>幼圆</vt:lpstr>
      <vt:lpstr>微软雅黑</vt:lpstr>
      <vt:lpstr>黑体</vt:lpstr>
      <vt:lpstr>Times New Roman</vt:lpstr>
      <vt:lpstr>Wingdings</vt:lpstr>
      <vt:lpstr>华文中宋</vt:lpstr>
      <vt:lpstr>新宋体</vt:lpstr>
      <vt:lpstr>Calibri</vt:lpstr>
      <vt:lpstr>Arial Unicode MS</vt:lpstr>
      <vt:lpstr>Wingdings 2</vt:lpstr>
      <vt:lpstr>Perpetua</vt:lpstr>
      <vt:lpstr>Tahoma</vt:lpstr>
      <vt:lpstr>Symbol</vt:lpstr>
      <vt:lpstr>Symbol</vt:lpstr>
      <vt:lpstr>华文隶书</vt:lpstr>
      <vt:lpstr>Wingdings</vt:lpstr>
      <vt:lpstr>Office Theme</vt:lpstr>
      <vt:lpstr>PowerPoint 演示文稿</vt:lpstr>
      <vt:lpstr>PowerPoint 演示文稿</vt:lpstr>
      <vt:lpstr>本讲学习什么?</vt:lpstr>
      <vt:lpstr>(1)索引的概念</vt:lpstr>
      <vt:lpstr>(1)索引的概念</vt:lpstr>
      <vt:lpstr>(2)索引的一般性特点</vt:lpstr>
      <vt:lpstr>(2)索引的一般性特点</vt:lpstr>
      <vt:lpstr>(3)关于索引应用的评价问题</vt:lpstr>
      <vt:lpstr>(4)关于索引相关的概念含义的区分</vt:lpstr>
      <vt:lpstr>SQL语言中的索引创建与维护 (1)基本知识</vt:lpstr>
      <vt:lpstr>SQL语言中的索引创建与维护 (2)创建和维护索引的SQL语句</vt:lpstr>
      <vt:lpstr>SQL语言中的索引创建与维护 (3)索引应用要注意效果</vt:lpstr>
      <vt:lpstr>(1)稠密索引和稀疏索引的概念</vt:lpstr>
      <vt:lpstr>(2)稀疏索引如何定位记录</vt:lpstr>
      <vt:lpstr>(3)稠密索引如何定位记录</vt:lpstr>
      <vt:lpstr>(3)稠密索引如何定位记录</vt:lpstr>
      <vt:lpstr>(3)稠密索引如何定位记录</vt:lpstr>
      <vt:lpstr>(3)稠密索引如何定位记录</vt:lpstr>
      <vt:lpstr>(3)稠密索引如何定位记录</vt:lpstr>
      <vt:lpstr>Next:</vt:lpstr>
      <vt:lpstr>Duplicate keys</vt:lpstr>
      <vt:lpstr>Dense index, one way?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Duplicate values, primary index</vt:lpstr>
      <vt:lpstr>Deletion from sparse index</vt:lpstr>
      <vt:lpstr>Deletion from sparse index</vt:lpstr>
      <vt:lpstr>Deletion from sparse index</vt:lpstr>
      <vt:lpstr>Deletion from sparse index</vt:lpstr>
      <vt:lpstr>Deletion from sparse index</vt:lpstr>
      <vt:lpstr>Deletion from sparse index</vt:lpstr>
      <vt:lpstr>Deletion from sparse index</vt:lpstr>
      <vt:lpstr>Deletion from sparse index</vt:lpstr>
      <vt:lpstr>Deletion from dense index</vt:lpstr>
      <vt:lpstr>Deletion from dense index</vt:lpstr>
      <vt:lpstr>Deletion from dense index</vt:lpstr>
      <vt:lpstr>Deletion from dense index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(2)辅助索引</vt:lpstr>
      <vt:lpstr>(3)主索引 vs. 辅助索引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With secondary indexes:</vt:lpstr>
      <vt:lpstr>Duplicate values &amp; secondary indexes</vt:lpstr>
      <vt:lpstr>PowerPoint 演示文稿</vt:lpstr>
      <vt:lpstr>Duplicate values &amp; secondary indexes</vt:lpstr>
      <vt:lpstr>Duplicate values &amp; secondary indexes</vt:lpstr>
      <vt:lpstr>PowerPoint 演示文稿</vt:lpstr>
      <vt:lpstr>PowerPoint 演示文稿</vt:lpstr>
      <vt:lpstr>PowerPoint 演示文稿</vt:lpstr>
      <vt:lpstr>PowerPoint 演示文稿</vt:lpstr>
      <vt:lpstr>Why “bucket” idea is useful</vt:lpstr>
      <vt:lpstr>Query: Get employees in (Toy Dept) ^ (2nd floor)</vt:lpstr>
      <vt:lpstr>PowerPoint 演示文稿</vt:lpstr>
      <vt:lpstr>小结</vt:lpstr>
      <vt:lpstr>Conventional indexes</vt:lpstr>
      <vt:lpstr>PowerPoint 演示文稿</vt:lpstr>
      <vt:lpstr>PowerPoint 演示文稿</vt:lpstr>
      <vt:lpstr>(1)聚簇索引和非聚簇索引</vt:lpstr>
      <vt:lpstr>(1)聚簇索引和非聚簇索引</vt:lpstr>
      <vt:lpstr>(1)聚簇索引和非聚簇索引</vt:lpstr>
      <vt:lpstr>其他类型的索引</vt:lpstr>
      <vt:lpstr>(3)其他结构索引</vt:lpstr>
      <vt:lpstr>B+树(B+ Tree) (1)多级索引</vt:lpstr>
      <vt:lpstr>B+树(B+ Tree) (2)B+树的基本概念</vt:lpstr>
      <vt:lpstr>PowerPoint 演示文稿</vt:lpstr>
      <vt:lpstr>Sample non-leaf</vt:lpstr>
      <vt:lpstr>Sample leaf node:</vt:lpstr>
      <vt:lpstr>节点不希望太空</vt:lpstr>
      <vt:lpstr>PowerPoint 演示文稿</vt:lpstr>
      <vt:lpstr>B+tree rules  tree of order n</vt:lpstr>
      <vt:lpstr>PowerPoint 演示文稿</vt:lpstr>
      <vt:lpstr>PowerPoint 演示文稿</vt:lpstr>
      <vt:lpstr>B+树(B+ Tree) (3)B+树的存储约定</vt:lpstr>
      <vt:lpstr>B+树(B+ Tree) (3)B+树的存储约定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B+树(B+ Tree)</vt:lpstr>
      <vt:lpstr>B+树之键值插入与结点分裂过程示意 (1)问题</vt:lpstr>
      <vt:lpstr>B+树之键值插入与结点分裂过程示意 (2)插入过程及分裂过程示意</vt:lpstr>
      <vt:lpstr>B+树之键值插入与结点分裂过程示意 (2)插入过程及分裂过程示意</vt:lpstr>
      <vt:lpstr>B+树之键值插入与结点分裂过程示意 (3)插入及分裂完成后</vt:lpstr>
      <vt:lpstr>B+树之键值插入与结点分裂过程示意 (3)插入及分裂完成后</vt:lpstr>
      <vt:lpstr>B+树之键值插入与结点 (4)相关的算法表达</vt:lpstr>
      <vt:lpstr>B+树之键值删除与结点合并过程示意 (1)问题</vt:lpstr>
      <vt:lpstr>B+树之键值删除与结点合并过程示意 (2)删除过程与合并过程示意</vt:lpstr>
      <vt:lpstr>B+树之键值删除与结点合并过程示意 (2)删除过程与合并过程示意</vt:lpstr>
      <vt:lpstr>B+树之键值删除与结点合并过程示意 (2)删除过程与合并过程示意</vt:lpstr>
      <vt:lpstr>B+树之键值删除与结点合并过程示意 (2)删除过程与合并过程示意</vt:lpstr>
      <vt:lpstr>B+树之键值删除与结点合并过程示意 (2)删除过程与合并过程示意</vt:lpstr>
      <vt:lpstr>B+树之键值删除与结点合并过程示意 (3)删除过程与合并过程完成之后</vt:lpstr>
      <vt:lpstr>B+树之键值删除与结点合并过程示意 (3)删除过程与合并过程完成之后</vt:lpstr>
      <vt:lpstr>B+树之键值删除与结点合并过程示意</vt:lpstr>
      <vt:lpstr>B+树之分裂与合并过程再示例 (1)背景</vt:lpstr>
      <vt:lpstr>B+树之分裂与合并过程再示例</vt:lpstr>
      <vt:lpstr>B+树之分裂与合并过程再示例 (3)复杂插入</vt:lpstr>
      <vt:lpstr>B+树之分裂与合并过程再示例 (4)分裂条件与分裂过程</vt:lpstr>
      <vt:lpstr>B+树之分裂与合并过程再示例</vt:lpstr>
      <vt:lpstr>B+树之分裂与合并过程再示例</vt:lpstr>
      <vt:lpstr>B+树之分裂与合并过程再示例</vt:lpstr>
      <vt:lpstr>B+树之分裂与合并过程再示例</vt:lpstr>
      <vt:lpstr>B+树之分裂与合并过程再示例 (9)结点之合并</vt:lpstr>
      <vt:lpstr>B+树之分裂与合并过程再示例</vt:lpstr>
      <vt:lpstr>B+树之分裂与合并过程再示例 (11)要点概括</vt:lpstr>
      <vt:lpstr>PowerPoint 演示文稿</vt:lpstr>
      <vt:lpstr>PowerPoint 演示文稿</vt:lpstr>
      <vt:lpstr>(3)散列索引的插入和删除</vt:lpstr>
      <vt:lpstr>(3)散列索引的插入和删除</vt:lpstr>
      <vt:lpstr>(4)散列的问题</vt:lpstr>
      <vt:lpstr>(4)散列的问题</vt:lpstr>
      <vt:lpstr>PowerPoint 演示文稿</vt:lpstr>
      <vt:lpstr>(2)基本思想</vt:lpstr>
      <vt:lpstr>PowerPoint 演示文稿</vt:lpstr>
      <vt:lpstr>PowerPoint 演示文稿</vt:lpstr>
      <vt:lpstr>PowerPoint 演示文稿</vt:lpstr>
      <vt:lpstr>(2)操作示例</vt:lpstr>
      <vt:lpstr>(2)操作示例</vt:lpstr>
      <vt:lpstr>(3)存在的问题</vt:lpstr>
      <vt:lpstr>(1)拟解决的问题</vt:lpstr>
      <vt:lpstr>PowerPoint 演示文稿</vt:lpstr>
      <vt:lpstr>(2)基本思想</vt:lpstr>
      <vt:lpstr>(3)操作示例</vt:lpstr>
      <vt:lpstr>(3)操作示例</vt:lpstr>
      <vt:lpstr>(3)操作示例</vt:lpstr>
      <vt:lpstr>(3)操作示例</vt:lpstr>
      <vt:lpstr>(4)回顾操作特点</vt:lpstr>
      <vt:lpstr>回顾本讲学习了什么?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&lt;4D6963726F736F667420506F776572506F696E74202D20CAFDBEDDBFE2CFB5CDB3BBF9B4A1BDB2D2E5B5DA3138BDB2CAFDBEDDBFE2CBF7D2FDBCBCCAF52E707074&gt;</dc:title>
  <dc:creator>dechen</dc:creator>
  <cp:lastModifiedBy>Administrator</cp:lastModifiedBy>
  <cp:revision>109</cp:revision>
  <dcterms:created xsi:type="dcterms:W3CDTF">2019-03-04T15:35:00Z</dcterms:created>
  <dcterms:modified xsi:type="dcterms:W3CDTF">2020-02-28T03:21:42Z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2016-04-02T00:00:00Z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2019-03-04T00:00:00Z</vt:filetime>
  </property>
  <property fmtid="{D5CDD505-2E9C-101B-9397-08002B2CF9AE}" pid="5" name="KSOProductBuildVer">
    <vt:lpwstr>2052-11.1.0.9513</vt:lpwstr>
  </property>
</Properties>
</file>